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97" r:id="rId1"/>
    <p:sldMasterId id="2147483710" r:id="rId2"/>
  </p:sldMasterIdLst>
  <p:notesMasterIdLst>
    <p:notesMasterId r:id="rId10"/>
  </p:notesMasterIdLst>
  <p:handoutMasterIdLst>
    <p:handoutMasterId r:id="rId11"/>
  </p:handoutMasterIdLst>
  <p:sldIdLst>
    <p:sldId id="586" r:id="rId3"/>
    <p:sldId id="604" r:id="rId4"/>
    <p:sldId id="615" r:id="rId5"/>
    <p:sldId id="612" r:id="rId6"/>
    <p:sldId id="614" r:id="rId7"/>
    <p:sldId id="605" r:id="rId8"/>
    <p:sldId id="609" r:id="rId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DE7120"/>
    <a:srgbClr val="214945"/>
    <a:srgbClr val="507BA2"/>
    <a:srgbClr val="4274B0"/>
    <a:srgbClr val="5AA08A"/>
    <a:srgbClr val="52A887"/>
    <a:srgbClr val="39A181"/>
    <a:srgbClr val="3EA6C2"/>
    <a:srgbClr val="088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08" autoAdjust="0"/>
    <p:restoredTop sz="96433" autoAdjust="0"/>
  </p:normalViewPr>
  <p:slideViewPr>
    <p:cSldViewPr snapToGrid="0">
      <p:cViewPr>
        <p:scale>
          <a:sx n="100" d="100"/>
          <a:sy n="100" d="100"/>
        </p:scale>
        <p:origin x="-1548" y="-372"/>
      </p:cViewPr>
      <p:guideLst>
        <p:guide orient="horz" pos="2183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734203290833652"/>
          <c:y val="0.10506168970989163"/>
          <c:w val="0.39850944030257646"/>
          <c:h val="0.78136422817903506"/>
        </c:manualLayout>
      </c:layout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1.0149064180364374E-3"/>
                  <c:y val="-0.1246238202776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5.1074354407090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'реестр НВОС'!$M$44:$M$49</c:f>
              <c:strCache>
                <c:ptCount val="6"/>
                <c:pt idx="0">
                  <c:v>ЧВ</c:v>
                </c:pt>
                <c:pt idx="1">
                  <c:v>В</c:v>
                </c:pt>
                <c:pt idx="2">
                  <c:v>З</c:v>
                </c:pt>
                <c:pt idx="3">
                  <c:v>С</c:v>
                </c:pt>
                <c:pt idx="4">
                  <c:v>У</c:v>
                </c:pt>
                <c:pt idx="5">
                  <c:v>Н</c:v>
                </c:pt>
              </c:strCache>
            </c:strRef>
          </c:cat>
          <c:val>
            <c:numRef>
              <c:f>'реестр НВОС'!$L$44:$L$49</c:f>
              <c:numCache>
                <c:formatCode>0.00%</c:formatCode>
                <c:ptCount val="6"/>
                <c:pt idx="0">
                  <c:v>2.8E-3</c:v>
                </c:pt>
                <c:pt idx="1">
                  <c:v>3.2300000000000002E-2</c:v>
                </c:pt>
                <c:pt idx="2">
                  <c:v>7.9899999999999999E-2</c:v>
                </c:pt>
                <c:pt idx="3">
                  <c:v>0.27400000000000002</c:v>
                </c:pt>
                <c:pt idx="4">
                  <c:v>0.48680000000000001</c:v>
                </c:pt>
                <c:pt idx="5">
                  <c:v>0.1242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9789777173238641"/>
          <c:y val="0.21494628646881497"/>
          <c:w val="8.2100841707711009E-2"/>
          <c:h val="0.55922999713460797"/>
        </c:manualLayout>
      </c:layout>
      <c:overlay val="0"/>
      <c:txPr>
        <a:bodyPr/>
        <a:lstStyle/>
        <a:p>
          <a:pPr rtl="0">
            <a:defRPr sz="16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222377139116045"/>
          <c:y val="7.0801628822803261E-2"/>
          <c:w val="0.4845084453281443"/>
          <c:h val="0.78368189910358532"/>
        </c:manualLayout>
      </c:layout>
      <c:doughnut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'[Диаграмма в Microsoft PowerPoint]реестр НВОС'!$E$44:$E$47</c:f>
              <c:strCache>
                <c:ptCount val="4"/>
                <c:pt idx="0">
                  <c:v>l категория</c:v>
                </c:pt>
                <c:pt idx="1">
                  <c:v>ll категория</c:v>
                </c:pt>
                <c:pt idx="2">
                  <c:v>lll категория</c:v>
                </c:pt>
                <c:pt idx="3">
                  <c:v>lV категория</c:v>
                </c:pt>
              </c:strCache>
            </c:strRef>
          </c:cat>
          <c:val>
            <c:numRef>
              <c:f>'[Диаграмма в Microsoft PowerPoint]реестр НВОС'!$H$44:$H$47</c:f>
              <c:numCache>
                <c:formatCode>0.00%</c:formatCode>
                <c:ptCount val="4"/>
                <c:pt idx="0">
                  <c:v>7.4800000000000005E-2</c:v>
                </c:pt>
                <c:pt idx="1">
                  <c:v>0.21529999999999999</c:v>
                </c:pt>
                <c:pt idx="2">
                  <c:v>0.58640000000000003</c:v>
                </c:pt>
                <c:pt idx="3">
                  <c:v>0.1235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0329346580748409"/>
          <c:y val="0.25441286585678741"/>
          <c:w val="0.28130914205003549"/>
          <c:h val="0.52438053845019972"/>
        </c:manualLayout>
      </c:layout>
      <c:overlay val="0"/>
      <c:txPr>
        <a:bodyPr/>
        <a:lstStyle/>
        <a:p>
          <a:pPr rtl="0"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6722415863624386E-2"/>
          <c:y val="4.4246543250037247E-2"/>
          <c:w val="0.53409097565976393"/>
          <c:h val="0.80807150697099062"/>
        </c:manualLayout>
      </c:layout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4.8091373609858729E-3"/>
                  <c:y val="-0.1309873124417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'по рискам на 2020'!$G$20:$G$25</c:f>
              <c:strCache>
                <c:ptCount val="6"/>
                <c:pt idx="0">
                  <c:v>ЧВ</c:v>
                </c:pt>
                <c:pt idx="1">
                  <c:v>В</c:v>
                </c:pt>
                <c:pt idx="2">
                  <c:v>З</c:v>
                </c:pt>
                <c:pt idx="3">
                  <c:v>С</c:v>
                </c:pt>
                <c:pt idx="4">
                  <c:v>У</c:v>
                </c:pt>
                <c:pt idx="5">
                  <c:v>вне категории</c:v>
                </c:pt>
              </c:strCache>
            </c:strRef>
          </c:cat>
          <c:val>
            <c:numRef>
              <c:f>'по рискам на 2020'!$E$20:$E$25</c:f>
              <c:numCache>
                <c:formatCode>0.00%</c:formatCode>
                <c:ptCount val="6"/>
                <c:pt idx="0">
                  <c:v>2.2200000000000001E-2</c:v>
                </c:pt>
                <c:pt idx="1">
                  <c:v>0.15740000000000001</c:v>
                </c:pt>
                <c:pt idx="2">
                  <c:v>0.4501</c:v>
                </c:pt>
                <c:pt idx="3">
                  <c:v>0.1885</c:v>
                </c:pt>
                <c:pt idx="4">
                  <c:v>9.98E-2</c:v>
                </c:pt>
                <c:pt idx="5">
                  <c:v>8.2000000000000003E-2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103898363286757"/>
          <c:y val="0.17611782342009483"/>
          <c:w val="0.25739317278623808"/>
          <c:h val="0.54696274073644668"/>
        </c:manualLayout>
      </c:layout>
      <c:overlay val="0"/>
      <c:txPr>
        <a:bodyPr/>
        <a:lstStyle/>
        <a:p>
          <a:pPr rtl="0"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9"/>
            <a:ext cx="2946400" cy="496966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19"/>
            <a:ext cx="2946400" cy="496966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fld id="{329F1339-AFC8-49AE-A8A0-F921C6CF0B8A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261"/>
            <a:ext cx="2946400" cy="496966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31261"/>
            <a:ext cx="2946400" cy="496966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C270A5ED-57E7-4FE5-B573-1814A9271F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767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6" y="23"/>
            <a:ext cx="2945659" cy="49813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89" y="23"/>
            <a:ext cx="2945659" cy="498135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fld id="{16B5D8CE-39A6-4CEA-AF5B-3429038C13AC}" type="datetimeFigureOut">
              <a:rPr lang="ru-RU" smtClean="0"/>
              <a:t>27.05.2021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4" rIns="91426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80"/>
            <a:ext cx="5438140" cy="3909239"/>
          </a:xfrm>
          <a:prstGeom prst="rect">
            <a:avLst/>
          </a:prstGeom>
        </p:spPr>
        <p:txBody>
          <a:bodyPr vert="horz" lIns="91426" tIns="45714" rIns="91426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6" y="9430091"/>
            <a:ext cx="2945659" cy="498134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89" y="9430091"/>
            <a:ext cx="2945659" cy="498134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3B4C8C4F-C774-437C-A1B2-1ECD8DE2D1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1895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346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019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134938" y="387350"/>
            <a:ext cx="3429001" cy="1930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1E780-CF36-43B3-AF60-E83A34BC71CD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924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01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019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019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346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1" y="3886204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4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8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82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77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71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65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59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54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27B82-04B9-4553-BFD4-0016CC9B0AA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6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5DFD-F615-4AEC-AD9E-8CE8BB236B6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1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4" y="274640"/>
            <a:ext cx="802640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05D3-CEDF-471F-8683-D2C882E23BD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64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D0B34-F517-4F8E-BC01-F442EF91C0F5}" type="datetime1">
              <a:rPr lang="ru-RU" smtClean="0"/>
              <a:t>27.05.2021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282C5E"/>
                </a:solidFill>
                <a:latin typeface="Arial Black"/>
                <a:cs typeface="Arial Black"/>
              </a:defRPr>
            </a:lvl1pPr>
          </a:lstStyle>
          <a:p>
            <a:pPr marL="25399">
              <a:spcBef>
                <a:spcPts val="245"/>
              </a:spcBef>
            </a:pPr>
            <a:fld id="{81D60167-4931-47E6-BA6A-407CBD079E47}" type="slidenum">
              <a:rPr lang="ru-RU" smtClean="0"/>
              <a:pPr marL="25399">
                <a:spcBef>
                  <a:spcPts val="245"/>
                </a:spcBef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482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8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666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083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26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205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98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26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A8D8-68B1-41AA-8AF0-19E2B656737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159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31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253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8647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155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D0B34-F517-4F8E-BC01-F442EF91C0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282C5E"/>
                </a:solidFill>
                <a:latin typeface="Arial Black"/>
                <a:cs typeface="Arial Black"/>
              </a:defRPr>
            </a:lvl1pPr>
          </a:lstStyle>
          <a:p>
            <a:pPr marL="25399">
              <a:spcBef>
                <a:spcPts val="245"/>
              </a:spcBef>
            </a:pPr>
            <a:fld id="{81D60167-4931-47E6-BA6A-407CBD079E47}" type="slidenum">
              <a:rPr lang="ru-RU" smtClean="0"/>
              <a:pPr marL="25399">
                <a:spcBef>
                  <a:spcPts val="245"/>
                </a:spcBef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35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59427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18855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8283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3771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297138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56566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1599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75421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DE9EE-8518-4E54-82C9-2A5A162FE9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41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5" y="1600201"/>
            <a:ext cx="5384799" cy="4525963"/>
          </a:xfrm>
        </p:spPr>
        <p:txBody>
          <a:bodyPr/>
          <a:lstStyle>
            <a:lvl1pPr>
              <a:defRPr sz="3600"/>
            </a:lvl1pPr>
            <a:lvl2pPr>
              <a:defRPr sz="30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5" y="1600201"/>
            <a:ext cx="5384799" cy="4525963"/>
          </a:xfrm>
        </p:spPr>
        <p:txBody>
          <a:bodyPr/>
          <a:lstStyle>
            <a:lvl1pPr>
              <a:defRPr sz="3600"/>
            </a:lvl1pPr>
            <a:lvl2pPr>
              <a:defRPr sz="30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006C6-5C95-4B29-AF77-F8E1A306E1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8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3"/>
          </a:xfrm>
        </p:spPr>
        <p:txBody>
          <a:bodyPr anchor="b"/>
          <a:lstStyle>
            <a:lvl1pPr marL="0" indent="0">
              <a:buNone/>
              <a:defRPr sz="3067" b="1"/>
            </a:lvl1pPr>
            <a:lvl2pPr marL="594277" indent="0">
              <a:buNone/>
              <a:defRPr sz="2667" b="1"/>
            </a:lvl2pPr>
            <a:lvl3pPr marL="1188553" indent="0">
              <a:buNone/>
              <a:defRPr sz="2400" b="1"/>
            </a:lvl3pPr>
            <a:lvl4pPr marL="1782831" indent="0">
              <a:buNone/>
              <a:defRPr sz="2000" b="1"/>
            </a:lvl4pPr>
            <a:lvl5pPr marL="2377109" indent="0">
              <a:buNone/>
              <a:defRPr sz="2000" b="1"/>
            </a:lvl5pPr>
            <a:lvl6pPr marL="2971383" indent="0">
              <a:buNone/>
              <a:defRPr sz="2000" b="1"/>
            </a:lvl6pPr>
            <a:lvl7pPr marL="3565662" indent="0">
              <a:buNone/>
              <a:defRPr sz="2000" b="1"/>
            </a:lvl7pPr>
            <a:lvl8pPr marL="4159939" indent="0">
              <a:buNone/>
              <a:defRPr sz="2000" b="1"/>
            </a:lvl8pPr>
            <a:lvl9pPr marL="4754214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3067"/>
            </a:lvl1pPr>
            <a:lvl2pPr>
              <a:defRPr sz="2667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3"/>
          </a:xfrm>
        </p:spPr>
        <p:txBody>
          <a:bodyPr anchor="b"/>
          <a:lstStyle>
            <a:lvl1pPr marL="0" indent="0">
              <a:buNone/>
              <a:defRPr sz="3067" b="1"/>
            </a:lvl1pPr>
            <a:lvl2pPr marL="594277" indent="0">
              <a:buNone/>
              <a:defRPr sz="2667" b="1"/>
            </a:lvl2pPr>
            <a:lvl3pPr marL="1188553" indent="0">
              <a:buNone/>
              <a:defRPr sz="2400" b="1"/>
            </a:lvl3pPr>
            <a:lvl4pPr marL="1782831" indent="0">
              <a:buNone/>
              <a:defRPr sz="2000" b="1"/>
            </a:lvl4pPr>
            <a:lvl5pPr marL="2377109" indent="0">
              <a:buNone/>
              <a:defRPr sz="2000" b="1"/>
            </a:lvl5pPr>
            <a:lvl6pPr marL="2971383" indent="0">
              <a:buNone/>
              <a:defRPr sz="2000" b="1"/>
            </a:lvl6pPr>
            <a:lvl7pPr marL="3565662" indent="0">
              <a:buNone/>
              <a:defRPr sz="2000" b="1"/>
            </a:lvl7pPr>
            <a:lvl8pPr marL="4159939" indent="0">
              <a:buNone/>
              <a:defRPr sz="2000" b="1"/>
            </a:lvl8pPr>
            <a:lvl9pPr marL="4754214" indent="0">
              <a:buNone/>
              <a:defRPr sz="20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3067"/>
            </a:lvl1pPr>
            <a:lvl2pPr>
              <a:defRPr sz="2667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8F82-3E5D-4787-8BF1-5FF68AD298F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30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FDE7E-7810-4D6A-9C66-AAE18DDBA80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45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2B96-C4B0-4884-AE1B-A2F77FC9653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66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6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600"/>
            </a:lvl2pPr>
            <a:lvl3pPr>
              <a:defRPr sz="3067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594277" indent="0">
              <a:buNone/>
              <a:defRPr sz="1600"/>
            </a:lvl2pPr>
            <a:lvl3pPr marL="1188553" indent="0">
              <a:buNone/>
              <a:defRPr sz="1200"/>
            </a:lvl3pPr>
            <a:lvl4pPr marL="1782831" indent="0">
              <a:buNone/>
              <a:defRPr sz="1200"/>
            </a:lvl4pPr>
            <a:lvl5pPr marL="2377109" indent="0">
              <a:buNone/>
              <a:defRPr sz="1200"/>
            </a:lvl5pPr>
            <a:lvl6pPr marL="2971383" indent="0">
              <a:buNone/>
              <a:defRPr sz="1200"/>
            </a:lvl6pPr>
            <a:lvl7pPr marL="3565662" indent="0">
              <a:buNone/>
              <a:defRPr sz="1200"/>
            </a:lvl7pPr>
            <a:lvl8pPr marL="4159939" indent="0">
              <a:buNone/>
              <a:defRPr sz="1200"/>
            </a:lvl8pPr>
            <a:lvl9pPr marL="4754214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144-82D2-4319-BD34-DF6E12A6405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52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594277" indent="0">
              <a:buNone/>
              <a:defRPr sz="3600"/>
            </a:lvl2pPr>
            <a:lvl3pPr marL="1188553" indent="0">
              <a:buNone/>
              <a:defRPr sz="3067"/>
            </a:lvl3pPr>
            <a:lvl4pPr marL="1782831" indent="0">
              <a:buNone/>
              <a:defRPr sz="2667"/>
            </a:lvl4pPr>
            <a:lvl5pPr marL="2377109" indent="0">
              <a:buNone/>
              <a:defRPr sz="2667"/>
            </a:lvl5pPr>
            <a:lvl6pPr marL="2971383" indent="0">
              <a:buNone/>
              <a:defRPr sz="2667"/>
            </a:lvl6pPr>
            <a:lvl7pPr marL="3565662" indent="0">
              <a:buNone/>
              <a:defRPr sz="2667"/>
            </a:lvl7pPr>
            <a:lvl8pPr marL="4159939" indent="0">
              <a:buNone/>
              <a:defRPr sz="2667"/>
            </a:lvl8pPr>
            <a:lvl9pPr marL="4754214" indent="0">
              <a:buNone/>
              <a:defRPr sz="26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594277" indent="0">
              <a:buNone/>
              <a:defRPr sz="1600"/>
            </a:lvl2pPr>
            <a:lvl3pPr marL="1188553" indent="0">
              <a:buNone/>
              <a:defRPr sz="1200"/>
            </a:lvl3pPr>
            <a:lvl4pPr marL="1782831" indent="0">
              <a:buNone/>
              <a:defRPr sz="1200"/>
            </a:lvl4pPr>
            <a:lvl5pPr marL="2377109" indent="0">
              <a:buNone/>
              <a:defRPr sz="1200"/>
            </a:lvl5pPr>
            <a:lvl6pPr marL="2971383" indent="0">
              <a:buNone/>
              <a:defRPr sz="1200"/>
            </a:lvl6pPr>
            <a:lvl7pPr marL="3565662" indent="0">
              <a:buNone/>
              <a:defRPr sz="1200"/>
            </a:lvl7pPr>
            <a:lvl8pPr marL="4159939" indent="0">
              <a:buNone/>
              <a:defRPr sz="1200"/>
            </a:lvl8pPr>
            <a:lvl9pPr marL="4754214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6956-921C-42A9-8F6B-F9A6A2AF58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1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4640"/>
            <a:ext cx="10972800" cy="1143000"/>
          </a:xfrm>
          <a:prstGeom prst="rect">
            <a:avLst/>
          </a:prstGeom>
        </p:spPr>
        <p:txBody>
          <a:bodyPr vert="horz" lIns="78191" tIns="39096" rIns="78191" bIns="3909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1" y="1600201"/>
            <a:ext cx="10972800" cy="4525963"/>
          </a:xfrm>
          <a:prstGeom prst="rect">
            <a:avLst/>
          </a:prstGeom>
        </p:spPr>
        <p:txBody>
          <a:bodyPr vert="horz" lIns="78191" tIns="39096" rIns="78191" bIns="3909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5" y="6356354"/>
            <a:ext cx="2844801" cy="365125"/>
          </a:xfrm>
          <a:prstGeom prst="rect">
            <a:avLst/>
          </a:prstGeom>
        </p:spPr>
        <p:txBody>
          <a:bodyPr vert="horz" lIns="78191" tIns="39096" rIns="78191" bIns="39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45474"/>
            <a:fld id="{B164239E-8695-4D68-93CD-0370E8C07FF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4" y="6356354"/>
            <a:ext cx="3860800" cy="365125"/>
          </a:xfrm>
          <a:prstGeom prst="rect">
            <a:avLst/>
          </a:prstGeom>
        </p:spPr>
        <p:txBody>
          <a:bodyPr vert="horz" lIns="78191" tIns="39096" rIns="78191" bIns="39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4547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2" y="6356354"/>
            <a:ext cx="2844801" cy="365125"/>
          </a:xfrm>
          <a:prstGeom prst="rect">
            <a:avLst/>
          </a:prstGeom>
        </p:spPr>
        <p:txBody>
          <a:bodyPr vert="horz" lIns="78191" tIns="39096" rIns="78191" bIns="39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45474"/>
            <a:fld id="{BF069FAF-E715-4593-AE8A-564623EA4D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4547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61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hdr="0" ftr="0" dt="0"/>
  <p:txStyles>
    <p:titleStyle>
      <a:lvl1pPr algn="ctr" defTabSz="1188553" rtl="0" eaLnBrk="1" latinLnBrk="0" hangingPunct="1">
        <a:spcBef>
          <a:spcPct val="0"/>
        </a:spcBef>
        <a:buNone/>
        <a:defRPr sz="5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5706" indent="-445706" algn="l" defTabSz="1188553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65700" indent="-371423" algn="l" defTabSz="1188553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85692" indent="-297139" algn="l" defTabSz="1188553" rtl="0" eaLnBrk="1" latinLnBrk="0" hangingPunct="1">
        <a:spcBef>
          <a:spcPct val="20000"/>
        </a:spcBef>
        <a:buFont typeface="Arial" pitchFamily="34" charset="0"/>
        <a:buChar char="•"/>
        <a:defRPr sz="3067" kern="1200">
          <a:solidFill>
            <a:schemeClr val="tx1"/>
          </a:solidFill>
          <a:latin typeface="+mn-lt"/>
          <a:ea typeface="+mn-ea"/>
          <a:cs typeface="+mn-cs"/>
        </a:defRPr>
      </a:lvl3pPr>
      <a:lvl4pPr marL="2079971" indent="-297139" algn="l" defTabSz="1188553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674244" indent="-297139" algn="l" defTabSz="1188553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268524" indent="-297139" algn="l" defTabSz="1188553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862801" indent="-297139" algn="l" defTabSz="1188553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457078" indent="-297139" algn="l" defTabSz="1188553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051354" indent="-297139" algn="l" defTabSz="1188553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8855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4277" algn="l" defTabSz="118855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553" algn="l" defTabSz="118855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831" algn="l" defTabSz="118855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77109" algn="l" defTabSz="118855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1383" algn="l" defTabSz="118855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5662" algn="l" defTabSz="118855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59939" algn="l" defTabSz="118855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54214" algn="l" defTabSz="118855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7D6B8-5FA8-43BA-B8DB-38B8B3FBBF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27.05.2021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391F-E740-4F78-8D4B-9D65467C03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02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5" name="Рисунок 13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3100" y="2501900"/>
            <a:ext cx="1581150" cy="1562100"/>
          </a:xfrm>
          <a:prstGeom prst="rect">
            <a:avLst/>
          </a:prstGeom>
        </p:spPr>
      </p:pic>
      <p:grpSp>
        <p:nvGrpSpPr>
          <p:cNvPr id="1039" name="Группа 1038"/>
          <p:cNvGrpSpPr/>
          <p:nvPr/>
        </p:nvGrpSpPr>
        <p:grpSpPr>
          <a:xfrm>
            <a:off x="414108" y="429080"/>
            <a:ext cx="857754" cy="1064757"/>
            <a:chOff x="1546225" y="-3938587"/>
            <a:chExt cx="2335213" cy="2898774"/>
          </a:xfrm>
        </p:grpSpPr>
        <p:grpSp>
          <p:nvGrpSpPr>
            <p:cNvPr id="1038" name="Группа 1037"/>
            <p:cNvGrpSpPr/>
            <p:nvPr/>
          </p:nvGrpSpPr>
          <p:grpSpPr>
            <a:xfrm>
              <a:off x="1922463" y="-3897313"/>
              <a:ext cx="1582738" cy="2266950"/>
              <a:chOff x="1922463" y="-3897313"/>
              <a:chExt cx="1582738" cy="2266950"/>
            </a:xfrm>
          </p:grpSpPr>
          <p:sp>
            <p:nvSpPr>
              <p:cNvPr id="325" name="Freeform 173"/>
              <p:cNvSpPr>
                <a:spLocks noEditPoints="1"/>
              </p:cNvSpPr>
              <p:nvPr/>
            </p:nvSpPr>
            <p:spPr bwMode="auto">
              <a:xfrm>
                <a:off x="2427288" y="-2719388"/>
                <a:ext cx="576263" cy="801687"/>
              </a:xfrm>
              <a:custGeom>
                <a:avLst/>
                <a:gdLst>
                  <a:gd name="T0" fmla="*/ 113 w 153"/>
                  <a:gd name="T1" fmla="*/ 20 h 213"/>
                  <a:gd name="T2" fmla="*/ 108 w 153"/>
                  <a:gd name="T3" fmla="*/ 8 h 213"/>
                  <a:gd name="T4" fmla="*/ 96 w 153"/>
                  <a:gd name="T5" fmla="*/ 16 h 213"/>
                  <a:gd name="T6" fmla="*/ 84 w 153"/>
                  <a:gd name="T7" fmla="*/ 5 h 213"/>
                  <a:gd name="T8" fmla="*/ 77 w 153"/>
                  <a:gd name="T9" fmla="*/ 12 h 213"/>
                  <a:gd name="T10" fmla="*/ 75 w 153"/>
                  <a:gd name="T11" fmla="*/ 13 h 213"/>
                  <a:gd name="T12" fmla="*/ 59 w 153"/>
                  <a:gd name="T13" fmla="*/ 0 h 213"/>
                  <a:gd name="T14" fmla="*/ 48 w 153"/>
                  <a:gd name="T15" fmla="*/ 2 h 213"/>
                  <a:gd name="T16" fmla="*/ 42 w 153"/>
                  <a:gd name="T17" fmla="*/ 16 h 213"/>
                  <a:gd name="T18" fmla="*/ 7 w 153"/>
                  <a:gd name="T19" fmla="*/ 22 h 213"/>
                  <a:gd name="T20" fmla="*/ 0 w 153"/>
                  <a:gd name="T21" fmla="*/ 104 h 213"/>
                  <a:gd name="T22" fmla="*/ 1 w 153"/>
                  <a:gd name="T23" fmla="*/ 186 h 213"/>
                  <a:gd name="T24" fmla="*/ 43 w 153"/>
                  <a:gd name="T25" fmla="*/ 200 h 213"/>
                  <a:gd name="T26" fmla="*/ 78 w 153"/>
                  <a:gd name="T27" fmla="*/ 212 h 213"/>
                  <a:gd name="T28" fmla="*/ 138 w 153"/>
                  <a:gd name="T29" fmla="*/ 200 h 213"/>
                  <a:gd name="T30" fmla="*/ 153 w 153"/>
                  <a:gd name="T31" fmla="*/ 176 h 213"/>
                  <a:gd name="T32" fmla="*/ 145 w 153"/>
                  <a:gd name="T33" fmla="*/ 22 h 213"/>
                  <a:gd name="T34" fmla="*/ 92 w 153"/>
                  <a:gd name="T35" fmla="*/ 17 h 213"/>
                  <a:gd name="T36" fmla="*/ 73 w 153"/>
                  <a:gd name="T37" fmla="*/ 14 h 213"/>
                  <a:gd name="T38" fmla="*/ 73 w 153"/>
                  <a:gd name="T39" fmla="*/ 14 h 213"/>
                  <a:gd name="T40" fmla="*/ 47 w 153"/>
                  <a:gd name="T41" fmla="*/ 19 h 213"/>
                  <a:gd name="T42" fmla="*/ 52 w 153"/>
                  <a:gd name="T43" fmla="*/ 18 h 213"/>
                  <a:gd name="T44" fmla="*/ 52 w 153"/>
                  <a:gd name="T45" fmla="*/ 18 h 213"/>
                  <a:gd name="T46" fmla="*/ 41 w 153"/>
                  <a:gd name="T47" fmla="*/ 20 h 213"/>
                  <a:gd name="T48" fmla="*/ 46 w 153"/>
                  <a:gd name="T49" fmla="*/ 19 h 213"/>
                  <a:gd name="T50" fmla="*/ 46 w 153"/>
                  <a:gd name="T51" fmla="*/ 19 h 213"/>
                  <a:gd name="T52" fmla="*/ 147 w 153"/>
                  <a:gd name="T53" fmla="*/ 184 h 213"/>
                  <a:gd name="T54" fmla="*/ 110 w 153"/>
                  <a:gd name="T55" fmla="*/ 195 h 213"/>
                  <a:gd name="T56" fmla="*/ 75 w 153"/>
                  <a:gd name="T57" fmla="*/ 207 h 213"/>
                  <a:gd name="T58" fmla="*/ 21 w 153"/>
                  <a:gd name="T59" fmla="*/ 195 h 213"/>
                  <a:gd name="T60" fmla="*/ 5 w 153"/>
                  <a:gd name="T61" fmla="*/ 171 h 213"/>
                  <a:gd name="T62" fmla="*/ 5 w 153"/>
                  <a:gd name="T63" fmla="*/ 34 h 213"/>
                  <a:gd name="T64" fmla="*/ 77 w 153"/>
                  <a:gd name="T65" fmla="*/ 17 h 213"/>
                  <a:gd name="T66" fmla="*/ 148 w 153"/>
                  <a:gd name="T67" fmla="*/ 34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53" h="213">
                    <a:moveTo>
                      <a:pt x="145" y="22"/>
                    </a:moveTo>
                    <a:cubicBezTo>
                      <a:pt x="132" y="21"/>
                      <a:pt x="121" y="20"/>
                      <a:pt x="113" y="20"/>
                    </a:cubicBezTo>
                    <a:cubicBezTo>
                      <a:pt x="112" y="17"/>
                      <a:pt x="111" y="14"/>
                      <a:pt x="110" y="12"/>
                    </a:cubicBezTo>
                    <a:cubicBezTo>
                      <a:pt x="109" y="11"/>
                      <a:pt x="108" y="10"/>
                      <a:pt x="108" y="8"/>
                    </a:cubicBezTo>
                    <a:cubicBezTo>
                      <a:pt x="107" y="7"/>
                      <a:pt x="106" y="5"/>
                      <a:pt x="105" y="2"/>
                    </a:cubicBezTo>
                    <a:cubicBezTo>
                      <a:pt x="102" y="7"/>
                      <a:pt x="99" y="11"/>
                      <a:pt x="96" y="16"/>
                    </a:cubicBezTo>
                    <a:cubicBezTo>
                      <a:pt x="95" y="10"/>
                      <a:pt x="95" y="5"/>
                      <a:pt x="94" y="0"/>
                    </a:cubicBezTo>
                    <a:cubicBezTo>
                      <a:pt x="90" y="2"/>
                      <a:pt x="88" y="4"/>
                      <a:pt x="84" y="5"/>
                    </a:cubicBezTo>
                    <a:cubicBezTo>
                      <a:pt x="81" y="6"/>
                      <a:pt x="79" y="9"/>
                      <a:pt x="78" y="13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7" y="12"/>
                      <a:pt x="76" y="12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4" y="10"/>
                      <a:pt x="74" y="7"/>
                      <a:pt x="71" y="6"/>
                    </a:cubicBezTo>
                    <a:cubicBezTo>
                      <a:pt x="67" y="4"/>
                      <a:pt x="64" y="2"/>
                      <a:pt x="59" y="0"/>
                    </a:cubicBezTo>
                    <a:cubicBezTo>
                      <a:pt x="59" y="5"/>
                      <a:pt x="58" y="10"/>
                      <a:pt x="58" y="16"/>
                    </a:cubicBezTo>
                    <a:cubicBezTo>
                      <a:pt x="54" y="11"/>
                      <a:pt x="51" y="7"/>
                      <a:pt x="48" y="2"/>
                    </a:cubicBezTo>
                    <a:cubicBezTo>
                      <a:pt x="48" y="3"/>
                      <a:pt x="47" y="4"/>
                      <a:pt x="47" y="4"/>
                    </a:cubicBezTo>
                    <a:cubicBezTo>
                      <a:pt x="45" y="8"/>
                      <a:pt x="43" y="12"/>
                      <a:pt x="42" y="16"/>
                    </a:cubicBezTo>
                    <a:cubicBezTo>
                      <a:pt x="41" y="17"/>
                      <a:pt x="41" y="18"/>
                      <a:pt x="41" y="20"/>
                    </a:cubicBezTo>
                    <a:cubicBezTo>
                      <a:pt x="32" y="20"/>
                      <a:pt x="21" y="21"/>
                      <a:pt x="7" y="22"/>
                    </a:cubicBezTo>
                    <a:cubicBezTo>
                      <a:pt x="1" y="22"/>
                      <a:pt x="0" y="23"/>
                      <a:pt x="0" y="30"/>
                    </a:cubicBezTo>
                    <a:cubicBezTo>
                      <a:pt x="0" y="54"/>
                      <a:pt x="0" y="79"/>
                      <a:pt x="0" y="104"/>
                    </a:cubicBezTo>
                    <a:cubicBezTo>
                      <a:pt x="0" y="127"/>
                      <a:pt x="0" y="151"/>
                      <a:pt x="0" y="175"/>
                    </a:cubicBezTo>
                    <a:cubicBezTo>
                      <a:pt x="0" y="179"/>
                      <a:pt x="0" y="182"/>
                      <a:pt x="1" y="186"/>
                    </a:cubicBezTo>
                    <a:cubicBezTo>
                      <a:pt x="2" y="195"/>
                      <a:pt x="7" y="200"/>
                      <a:pt x="17" y="200"/>
                    </a:cubicBezTo>
                    <a:cubicBezTo>
                      <a:pt x="25" y="200"/>
                      <a:pt x="34" y="200"/>
                      <a:pt x="43" y="200"/>
                    </a:cubicBezTo>
                    <a:cubicBezTo>
                      <a:pt x="54" y="200"/>
                      <a:pt x="66" y="203"/>
                      <a:pt x="75" y="212"/>
                    </a:cubicBezTo>
                    <a:cubicBezTo>
                      <a:pt x="75" y="213"/>
                      <a:pt x="77" y="213"/>
                      <a:pt x="78" y="212"/>
                    </a:cubicBezTo>
                    <a:cubicBezTo>
                      <a:pt x="88" y="202"/>
                      <a:pt x="100" y="200"/>
                      <a:pt x="113" y="200"/>
                    </a:cubicBezTo>
                    <a:cubicBezTo>
                      <a:pt x="121" y="200"/>
                      <a:pt x="129" y="200"/>
                      <a:pt x="138" y="200"/>
                    </a:cubicBezTo>
                    <a:cubicBezTo>
                      <a:pt x="144" y="200"/>
                      <a:pt x="150" y="195"/>
                      <a:pt x="152" y="188"/>
                    </a:cubicBezTo>
                    <a:cubicBezTo>
                      <a:pt x="152" y="184"/>
                      <a:pt x="153" y="180"/>
                      <a:pt x="153" y="176"/>
                    </a:cubicBezTo>
                    <a:cubicBezTo>
                      <a:pt x="153" y="127"/>
                      <a:pt x="153" y="78"/>
                      <a:pt x="153" y="29"/>
                    </a:cubicBezTo>
                    <a:cubicBezTo>
                      <a:pt x="153" y="23"/>
                      <a:pt x="152" y="22"/>
                      <a:pt x="145" y="22"/>
                    </a:cubicBezTo>
                    <a:close/>
                    <a:moveTo>
                      <a:pt x="113" y="20"/>
                    </a:moveTo>
                    <a:cubicBezTo>
                      <a:pt x="104" y="19"/>
                      <a:pt x="97" y="18"/>
                      <a:pt x="92" y="17"/>
                    </a:cubicBezTo>
                    <a:cubicBezTo>
                      <a:pt x="97" y="18"/>
                      <a:pt x="104" y="19"/>
                      <a:pt x="113" y="20"/>
                    </a:cubicBezTo>
                    <a:close/>
                    <a:moveTo>
                      <a:pt x="73" y="14"/>
                    </a:moveTo>
                    <a:cubicBezTo>
                      <a:pt x="73" y="14"/>
                      <a:pt x="72" y="14"/>
                      <a:pt x="72" y="14"/>
                    </a:cubicBezTo>
                    <a:cubicBezTo>
                      <a:pt x="72" y="14"/>
                      <a:pt x="73" y="14"/>
                      <a:pt x="73" y="14"/>
                    </a:cubicBezTo>
                    <a:close/>
                    <a:moveTo>
                      <a:pt x="49" y="19"/>
                    </a:moveTo>
                    <a:cubicBezTo>
                      <a:pt x="48" y="19"/>
                      <a:pt x="48" y="19"/>
                      <a:pt x="47" y="19"/>
                    </a:cubicBezTo>
                    <a:cubicBezTo>
                      <a:pt x="48" y="19"/>
                      <a:pt x="48" y="19"/>
                      <a:pt x="49" y="19"/>
                    </a:cubicBezTo>
                    <a:close/>
                    <a:moveTo>
                      <a:pt x="52" y="18"/>
                    </a:moveTo>
                    <a:cubicBezTo>
                      <a:pt x="51" y="18"/>
                      <a:pt x="50" y="18"/>
                      <a:pt x="50" y="18"/>
                    </a:cubicBezTo>
                    <a:cubicBezTo>
                      <a:pt x="50" y="18"/>
                      <a:pt x="51" y="18"/>
                      <a:pt x="52" y="18"/>
                    </a:cubicBezTo>
                    <a:close/>
                    <a:moveTo>
                      <a:pt x="44" y="19"/>
                    </a:moveTo>
                    <a:cubicBezTo>
                      <a:pt x="43" y="19"/>
                      <a:pt x="42" y="19"/>
                      <a:pt x="41" y="20"/>
                    </a:cubicBezTo>
                    <a:cubicBezTo>
                      <a:pt x="42" y="19"/>
                      <a:pt x="43" y="19"/>
                      <a:pt x="44" y="19"/>
                    </a:cubicBezTo>
                    <a:close/>
                    <a:moveTo>
                      <a:pt x="46" y="19"/>
                    </a:moveTo>
                    <a:cubicBezTo>
                      <a:pt x="46" y="19"/>
                      <a:pt x="45" y="19"/>
                      <a:pt x="44" y="19"/>
                    </a:cubicBezTo>
                    <a:cubicBezTo>
                      <a:pt x="45" y="19"/>
                      <a:pt x="46" y="19"/>
                      <a:pt x="46" y="19"/>
                    </a:cubicBezTo>
                    <a:close/>
                    <a:moveTo>
                      <a:pt x="148" y="173"/>
                    </a:moveTo>
                    <a:cubicBezTo>
                      <a:pt x="148" y="176"/>
                      <a:pt x="147" y="180"/>
                      <a:pt x="147" y="184"/>
                    </a:cubicBezTo>
                    <a:cubicBezTo>
                      <a:pt x="145" y="190"/>
                      <a:pt x="140" y="195"/>
                      <a:pt x="134" y="195"/>
                    </a:cubicBezTo>
                    <a:cubicBezTo>
                      <a:pt x="126" y="195"/>
                      <a:pt x="118" y="195"/>
                      <a:pt x="110" y="195"/>
                    </a:cubicBezTo>
                    <a:cubicBezTo>
                      <a:pt x="98" y="195"/>
                      <a:pt x="87" y="197"/>
                      <a:pt x="78" y="207"/>
                    </a:cubicBezTo>
                    <a:cubicBezTo>
                      <a:pt x="77" y="207"/>
                      <a:pt x="75" y="207"/>
                      <a:pt x="75" y="207"/>
                    </a:cubicBezTo>
                    <a:cubicBezTo>
                      <a:pt x="67" y="198"/>
                      <a:pt x="56" y="195"/>
                      <a:pt x="45" y="195"/>
                    </a:cubicBezTo>
                    <a:cubicBezTo>
                      <a:pt x="37" y="195"/>
                      <a:pt x="29" y="195"/>
                      <a:pt x="21" y="195"/>
                    </a:cubicBezTo>
                    <a:cubicBezTo>
                      <a:pt x="12" y="195"/>
                      <a:pt x="7" y="191"/>
                      <a:pt x="6" y="182"/>
                    </a:cubicBezTo>
                    <a:cubicBezTo>
                      <a:pt x="5" y="178"/>
                      <a:pt x="5" y="175"/>
                      <a:pt x="5" y="171"/>
                    </a:cubicBezTo>
                    <a:cubicBezTo>
                      <a:pt x="5" y="149"/>
                      <a:pt x="5" y="127"/>
                      <a:pt x="5" y="104"/>
                    </a:cubicBezTo>
                    <a:cubicBezTo>
                      <a:pt x="5" y="81"/>
                      <a:pt x="5" y="58"/>
                      <a:pt x="5" y="34"/>
                    </a:cubicBezTo>
                    <a:cubicBezTo>
                      <a:pt x="5" y="28"/>
                      <a:pt x="6" y="27"/>
                      <a:pt x="12" y="27"/>
                    </a:cubicBezTo>
                    <a:cubicBezTo>
                      <a:pt x="72" y="24"/>
                      <a:pt x="77" y="17"/>
                      <a:pt x="77" y="17"/>
                    </a:cubicBezTo>
                    <a:cubicBezTo>
                      <a:pt x="77" y="17"/>
                      <a:pt x="80" y="24"/>
                      <a:pt x="141" y="27"/>
                    </a:cubicBezTo>
                    <a:cubicBezTo>
                      <a:pt x="147" y="27"/>
                      <a:pt x="148" y="28"/>
                      <a:pt x="148" y="34"/>
                    </a:cubicBezTo>
                    <a:cubicBezTo>
                      <a:pt x="148" y="80"/>
                      <a:pt x="148" y="126"/>
                      <a:pt x="148" y="17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6" name="Freeform 174"/>
              <p:cNvSpPr>
                <a:spLocks/>
              </p:cNvSpPr>
              <p:nvPr/>
            </p:nvSpPr>
            <p:spPr bwMode="auto">
              <a:xfrm>
                <a:off x="2430463" y="-1928813"/>
                <a:ext cx="573088" cy="298450"/>
              </a:xfrm>
              <a:custGeom>
                <a:avLst/>
                <a:gdLst>
                  <a:gd name="T0" fmla="*/ 135 w 152"/>
                  <a:gd name="T1" fmla="*/ 19 h 79"/>
                  <a:gd name="T2" fmla="*/ 138 w 152"/>
                  <a:gd name="T3" fmla="*/ 7 h 79"/>
                  <a:gd name="T4" fmla="*/ 108 w 152"/>
                  <a:gd name="T5" fmla="*/ 1 h 79"/>
                  <a:gd name="T6" fmla="*/ 103 w 152"/>
                  <a:gd name="T7" fmla="*/ 3 h 79"/>
                  <a:gd name="T8" fmla="*/ 126 w 152"/>
                  <a:gd name="T9" fmla="*/ 17 h 79"/>
                  <a:gd name="T10" fmla="*/ 126 w 152"/>
                  <a:gd name="T11" fmla="*/ 25 h 79"/>
                  <a:gd name="T12" fmla="*/ 104 w 152"/>
                  <a:gd name="T13" fmla="*/ 7 h 79"/>
                  <a:gd name="T14" fmla="*/ 99 w 152"/>
                  <a:gd name="T15" fmla="*/ 9 h 79"/>
                  <a:gd name="T16" fmla="*/ 92 w 152"/>
                  <a:gd name="T17" fmla="*/ 9 h 79"/>
                  <a:gd name="T18" fmla="*/ 105 w 152"/>
                  <a:gd name="T19" fmla="*/ 26 h 79"/>
                  <a:gd name="T20" fmla="*/ 106 w 152"/>
                  <a:gd name="T21" fmla="*/ 45 h 79"/>
                  <a:gd name="T22" fmla="*/ 84 w 152"/>
                  <a:gd name="T23" fmla="*/ 15 h 79"/>
                  <a:gd name="T24" fmla="*/ 78 w 152"/>
                  <a:gd name="T25" fmla="*/ 22 h 79"/>
                  <a:gd name="T26" fmla="*/ 77 w 152"/>
                  <a:gd name="T27" fmla="*/ 56 h 79"/>
                  <a:gd name="T28" fmla="*/ 73 w 152"/>
                  <a:gd name="T29" fmla="*/ 51 h 79"/>
                  <a:gd name="T30" fmla="*/ 74 w 152"/>
                  <a:gd name="T31" fmla="*/ 13 h 79"/>
                  <a:gd name="T32" fmla="*/ 46 w 152"/>
                  <a:gd name="T33" fmla="*/ 46 h 79"/>
                  <a:gd name="T34" fmla="*/ 43 w 152"/>
                  <a:gd name="T35" fmla="*/ 35 h 79"/>
                  <a:gd name="T36" fmla="*/ 61 w 152"/>
                  <a:gd name="T37" fmla="*/ 9 h 79"/>
                  <a:gd name="T38" fmla="*/ 53 w 152"/>
                  <a:gd name="T39" fmla="*/ 6 h 79"/>
                  <a:gd name="T40" fmla="*/ 28 w 152"/>
                  <a:gd name="T41" fmla="*/ 23 h 79"/>
                  <a:gd name="T42" fmla="*/ 24 w 152"/>
                  <a:gd name="T43" fmla="*/ 22 h 79"/>
                  <a:gd name="T44" fmla="*/ 49 w 152"/>
                  <a:gd name="T45" fmla="*/ 3 h 79"/>
                  <a:gd name="T46" fmla="*/ 45 w 152"/>
                  <a:gd name="T47" fmla="*/ 1 h 79"/>
                  <a:gd name="T48" fmla="*/ 13 w 152"/>
                  <a:gd name="T49" fmla="*/ 7 h 79"/>
                  <a:gd name="T50" fmla="*/ 19 w 152"/>
                  <a:gd name="T51" fmla="*/ 16 h 79"/>
                  <a:gd name="T52" fmla="*/ 17 w 152"/>
                  <a:gd name="T53" fmla="*/ 18 h 79"/>
                  <a:gd name="T54" fmla="*/ 2 w 152"/>
                  <a:gd name="T55" fmla="*/ 40 h 79"/>
                  <a:gd name="T56" fmla="*/ 26 w 152"/>
                  <a:gd name="T57" fmla="*/ 57 h 79"/>
                  <a:gd name="T58" fmla="*/ 47 w 152"/>
                  <a:gd name="T59" fmla="*/ 15 h 79"/>
                  <a:gd name="T60" fmla="*/ 45 w 152"/>
                  <a:gd name="T61" fmla="*/ 68 h 79"/>
                  <a:gd name="T62" fmla="*/ 66 w 152"/>
                  <a:gd name="T63" fmla="*/ 19 h 79"/>
                  <a:gd name="T64" fmla="*/ 63 w 152"/>
                  <a:gd name="T65" fmla="*/ 34 h 79"/>
                  <a:gd name="T66" fmla="*/ 68 w 152"/>
                  <a:gd name="T67" fmla="*/ 73 h 79"/>
                  <a:gd name="T68" fmla="*/ 76 w 152"/>
                  <a:gd name="T69" fmla="*/ 79 h 79"/>
                  <a:gd name="T70" fmla="*/ 90 w 152"/>
                  <a:gd name="T71" fmla="*/ 57 h 79"/>
                  <a:gd name="T72" fmla="*/ 86 w 152"/>
                  <a:gd name="T73" fmla="*/ 21 h 79"/>
                  <a:gd name="T74" fmla="*/ 97 w 152"/>
                  <a:gd name="T75" fmla="*/ 43 h 79"/>
                  <a:gd name="T76" fmla="*/ 110 w 152"/>
                  <a:gd name="T77" fmla="*/ 66 h 79"/>
                  <a:gd name="T78" fmla="*/ 105 w 152"/>
                  <a:gd name="T79" fmla="*/ 15 h 79"/>
                  <a:gd name="T80" fmla="*/ 104 w 152"/>
                  <a:gd name="T81" fmla="*/ 13 h 79"/>
                  <a:gd name="T82" fmla="*/ 152 w 152"/>
                  <a:gd name="T83" fmla="*/ 40 h 79"/>
                  <a:gd name="T84" fmla="*/ 140 w 152"/>
                  <a:gd name="T85" fmla="*/ 3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2" h="79">
                    <a:moveTo>
                      <a:pt x="140" y="30"/>
                    </a:moveTo>
                    <a:cubicBezTo>
                      <a:pt x="139" y="26"/>
                      <a:pt x="137" y="22"/>
                      <a:pt x="135" y="19"/>
                    </a:cubicBezTo>
                    <a:cubicBezTo>
                      <a:pt x="134" y="18"/>
                      <a:pt x="133" y="17"/>
                      <a:pt x="132" y="16"/>
                    </a:cubicBezTo>
                    <a:cubicBezTo>
                      <a:pt x="136" y="14"/>
                      <a:pt x="138" y="10"/>
                      <a:pt x="138" y="7"/>
                    </a:cubicBezTo>
                    <a:cubicBezTo>
                      <a:pt x="134" y="7"/>
                      <a:pt x="129" y="8"/>
                      <a:pt x="126" y="7"/>
                    </a:cubicBezTo>
                    <a:cubicBezTo>
                      <a:pt x="120" y="6"/>
                      <a:pt x="114" y="3"/>
                      <a:pt x="108" y="1"/>
                    </a:cubicBezTo>
                    <a:cubicBezTo>
                      <a:pt x="106" y="0"/>
                      <a:pt x="104" y="1"/>
                      <a:pt x="102" y="2"/>
                    </a:cubicBezTo>
                    <a:cubicBezTo>
                      <a:pt x="103" y="2"/>
                      <a:pt x="103" y="3"/>
                      <a:pt x="103" y="3"/>
                    </a:cubicBezTo>
                    <a:cubicBezTo>
                      <a:pt x="106" y="4"/>
                      <a:pt x="108" y="5"/>
                      <a:pt x="110" y="6"/>
                    </a:cubicBezTo>
                    <a:cubicBezTo>
                      <a:pt x="116" y="9"/>
                      <a:pt x="122" y="12"/>
                      <a:pt x="126" y="17"/>
                    </a:cubicBezTo>
                    <a:cubicBezTo>
                      <a:pt x="128" y="19"/>
                      <a:pt x="128" y="21"/>
                      <a:pt x="127" y="24"/>
                    </a:cubicBezTo>
                    <a:cubicBezTo>
                      <a:pt x="127" y="24"/>
                      <a:pt x="127" y="25"/>
                      <a:pt x="126" y="25"/>
                    </a:cubicBezTo>
                    <a:cubicBezTo>
                      <a:pt x="126" y="25"/>
                      <a:pt x="125" y="24"/>
                      <a:pt x="125" y="24"/>
                    </a:cubicBezTo>
                    <a:cubicBezTo>
                      <a:pt x="119" y="17"/>
                      <a:pt x="112" y="11"/>
                      <a:pt x="104" y="7"/>
                    </a:cubicBezTo>
                    <a:cubicBezTo>
                      <a:pt x="102" y="6"/>
                      <a:pt x="101" y="6"/>
                      <a:pt x="99" y="5"/>
                    </a:cubicBezTo>
                    <a:cubicBezTo>
                      <a:pt x="99" y="7"/>
                      <a:pt x="99" y="8"/>
                      <a:pt x="99" y="9"/>
                    </a:cubicBezTo>
                    <a:cubicBezTo>
                      <a:pt x="96" y="9"/>
                      <a:pt x="94" y="9"/>
                      <a:pt x="92" y="9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2" y="10"/>
                      <a:pt x="93" y="10"/>
                      <a:pt x="93" y="11"/>
                    </a:cubicBezTo>
                    <a:cubicBezTo>
                      <a:pt x="98" y="15"/>
                      <a:pt x="102" y="20"/>
                      <a:pt x="105" y="26"/>
                    </a:cubicBezTo>
                    <a:cubicBezTo>
                      <a:pt x="108" y="31"/>
                      <a:pt x="110" y="36"/>
                      <a:pt x="110" y="41"/>
                    </a:cubicBezTo>
                    <a:cubicBezTo>
                      <a:pt x="109" y="44"/>
                      <a:pt x="108" y="45"/>
                      <a:pt x="106" y="45"/>
                    </a:cubicBezTo>
                    <a:cubicBezTo>
                      <a:pt x="103" y="29"/>
                      <a:pt x="94" y="18"/>
                      <a:pt x="89" y="13"/>
                    </a:cubicBezTo>
                    <a:cubicBezTo>
                      <a:pt x="87" y="14"/>
                      <a:pt x="86" y="15"/>
                      <a:pt x="84" y="15"/>
                    </a:cubicBezTo>
                    <a:cubicBezTo>
                      <a:pt x="82" y="15"/>
                      <a:pt x="80" y="14"/>
                      <a:pt x="78" y="14"/>
                    </a:cubicBezTo>
                    <a:cubicBezTo>
                      <a:pt x="78" y="17"/>
                      <a:pt x="78" y="20"/>
                      <a:pt x="78" y="22"/>
                    </a:cubicBezTo>
                    <a:cubicBezTo>
                      <a:pt x="78" y="32"/>
                      <a:pt x="79" y="41"/>
                      <a:pt x="79" y="51"/>
                    </a:cubicBezTo>
                    <a:cubicBezTo>
                      <a:pt x="79" y="53"/>
                      <a:pt x="78" y="54"/>
                      <a:pt x="77" y="56"/>
                    </a:cubicBezTo>
                    <a:cubicBezTo>
                      <a:pt x="76" y="58"/>
                      <a:pt x="75" y="58"/>
                      <a:pt x="74" y="56"/>
                    </a:cubicBezTo>
                    <a:cubicBezTo>
                      <a:pt x="74" y="54"/>
                      <a:pt x="73" y="53"/>
                      <a:pt x="73" y="51"/>
                    </a:cubicBezTo>
                    <a:cubicBezTo>
                      <a:pt x="73" y="39"/>
                      <a:pt x="73" y="28"/>
                      <a:pt x="74" y="16"/>
                    </a:cubicBezTo>
                    <a:cubicBezTo>
                      <a:pt x="74" y="15"/>
                      <a:pt x="74" y="15"/>
                      <a:pt x="74" y="13"/>
                    </a:cubicBezTo>
                    <a:cubicBezTo>
                      <a:pt x="70" y="16"/>
                      <a:pt x="66" y="17"/>
                      <a:pt x="63" y="12"/>
                    </a:cubicBezTo>
                    <a:cubicBezTo>
                      <a:pt x="54" y="22"/>
                      <a:pt x="48" y="32"/>
                      <a:pt x="46" y="46"/>
                    </a:cubicBezTo>
                    <a:cubicBezTo>
                      <a:pt x="44" y="45"/>
                      <a:pt x="43" y="44"/>
                      <a:pt x="43" y="42"/>
                    </a:cubicBezTo>
                    <a:cubicBezTo>
                      <a:pt x="42" y="40"/>
                      <a:pt x="42" y="37"/>
                      <a:pt x="43" y="35"/>
                    </a:cubicBezTo>
                    <a:cubicBezTo>
                      <a:pt x="45" y="27"/>
                      <a:pt x="50" y="20"/>
                      <a:pt x="56" y="14"/>
                    </a:cubicBezTo>
                    <a:cubicBezTo>
                      <a:pt x="57" y="13"/>
                      <a:pt x="59" y="11"/>
                      <a:pt x="61" y="9"/>
                    </a:cubicBezTo>
                    <a:cubicBezTo>
                      <a:pt x="58" y="9"/>
                      <a:pt x="55" y="9"/>
                      <a:pt x="53" y="9"/>
                    </a:cubicBezTo>
                    <a:cubicBezTo>
                      <a:pt x="53" y="8"/>
                      <a:pt x="53" y="7"/>
                      <a:pt x="53" y="6"/>
                    </a:cubicBezTo>
                    <a:cubicBezTo>
                      <a:pt x="52" y="6"/>
                      <a:pt x="51" y="6"/>
                      <a:pt x="50" y="6"/>
                    </a:cubicBezTo>
                    <a:cubicBezTo>
                      <a:pt x="41" y="10"/>
                      <a:pt x="34" y="16"/>
                      <a:pt x="28" y="23"/>
                    </a:cubicBezTo>
                    <a:cubicBezTo>
                      <a:pt x="27" y="24"/>
                      <a:pt x="26" y="24"/>
                      <a:pt x="26" y="25"/>
                    </a:cubicBezTo>
                    <a:cubicBezTo>
                      <a:pt x="25" y="24"/>
                      <a:pt x="25" y="23"/>
                      <a:pt x="24" y="22"/>
                    </a:cubicBezTo>
                    <a:cubicBezTo>
                      <a:pt x="24" y="19"/>
                      <a:pt x="26" y="16"/>
                      <a:pt x="28" y="15"/>
                    </a:cubicBezTo>
                    <a:cubicBezTo>
                      <a:pt x="34" y="10"/>
                      <a:pt x="41" y="6"/>
                      <a:pt x="49" y="3"/>
                    </a:cubicBezTo>
                    <a:cubicBezTo>
                      <a:pt x="49" y="3"/>
                      <a:pt x="49" y="2"/>
                      <a:pt x="50" y="1"/>
                    </a:cubicBezTo>
                    <a:cubicBezTo>
                      <a:pt x="48" y="1"/>
                      <a:pt x="46" y="0"/>
                      <a:pt x="45" y="1"/>
                    </a:cubicBezTo>
                    <a:cubicBezTo>
                      <a:pt x="42" y="2"/>
                      <a:pt x="39" y="3"/>
                      <a:pt x="35" y="5"/>
                    </a:cubicBezTo>
                    <a:cubicBezTo>
                      <a:pt x="29" y="7"/>
                      <a:pt x="22" y="9"/>
                      <a:pt x="13" y="7"/>
                    </a:cubicBezTo>
                    <a:cubicBezTo>
                      <a:pt x="14" y="9"/>
                      <a:pt x="14" y="10"/>
                      <a:pt x="15" y="12"/>
                    </a:cubicBezTo>
                    <a:cubicBezTo>
                      <a:pt x="16" y="13"/>
                      <a:pt x="18" y="15"/>
                      <a:pt x="19" y="16"/>
                    </a:cubicBezTo>
                    <a:cubicBezTo>
                      <a:pt x="19" y="16"/>
                      <a:pt x="19" y="16"/>
                      <a:pt x="19" y="17"/>
                    </a:cubicBezTo>
                    <a:cubicBezTo>
                      <a:pt x="18" y="17"/>
                      <a:pt x="18" y="17"/>
                      <a:pt x="17" y="18"/>
                    </a:cubicBezTo>
                    <a:cubicBezTo>
                      <a:pt x="13" y="22"/>
                      <a:pt x="12" y="28"/>
                      <a:pt x="11" y="33"/>
                    </a:cubicBezTo>
                    <a:cubicBezTo>
                      <a:pt x="9" y="38"/>
                      <a:pt x="7" y="41"/>
                      <a:pt x="2" y="40"/>
                    </a:cubicBezTo>
                    <a:cubicBezTo>
                      <a:pt x="1" y="40"/>
                      <a:pt x="1" y="40"/>
                      <a:pt x="0" y="40"/>
                    </a:cubicBezTo>
                    <a:cubicBezTo>
                      <a:pt x="3" y="49"/>
                      <a:pt x="19" y="58"/>
                      <a:pt x="26" y="57"/>
                    </a:cubicBezTo>
                    <a:cubicBezTo>
                      <a:pt x="22" y="39"/>
                      <a:pt x="36" y="18"/>
                      <a:pt x="49" y="13"/>
                    </a:cubicBezTo>
                    <a:cubicBezTo>
                      <a:pt x="48" y="14"/>
                      <a:pt x="47" y="14"/>
                      <a:pt x="47" y="15"/>
                    </a:cubicBezTo>
                    <a:cubicBezTo>
                      <a:pt x="41" y="22"/>
                      <a:pt x="36" y="30"/>
                      <a:pt x="34" y="39"/>
                    </a:cubicBezTo>
                    <a:cubicBezTo>
                      <a:pt x="30" y="50"/>
                      <a:pt x="33" y="62"/>
                      <a:pt x="45" y="68"/>
                    </a:cubicBezTo>
                    <a:cubicBezTo>
                      <a:pt x="49" y="70"/>
                      <a:pt x="52" y="71"/>
                      <a:pt x="57" y="70"/>
                    </a:cubicBezTo>
                    <a:cubicBezTo>
                      <a:pt x="50" y="56"/>
                      <a:pt x="56" y="26"/>
                      <a:pt x="66" y="19"/>
                    </a:cubicBezTo>
                    <a:cubicBezTo>
                      <a:pt x="66" y="20"/>
                      <a:pt x="66" y="20"/>
                      <a:pt x="66" y="20"/>
                    </a:cubicBezTo>
                    <a:cubicBezTo>
                      <a:pt x="65" y="25"/>
                      <a:pt x="64" y="29"/>
                      <a:pt x="63" y="34"/>
                    </a:cubicBezTo>
                    <a:cubicBezTo>
                      <a:pt x="61" y="42"/>
                      <a:pt x="61" y="50"/>
                      <a:pt x="62" y="58"/>
                    </a:cubicBezTo>
                    <a:cubicBezTo>
                      <a:pt x="62" y="64"/>
                      <a:pt x="64" y="69"/>
                      <a:pt x="68" y="73"/>
                    </a:cubicBezTo>
                    <a:cubicBezTo>
                      <a:pt x="70" y="76"/>
                      <a:pt x="73" y="77"/>
                      <a:pt x="75" y="79"/>
                    </a:cubicBezTo>
                    <a:cubicBezTo>
                      <a:pt x="76" y="79"/>
                      <a:pt x="76" y="79"/>
                      <a:pt x="76" y="79"/>
                    </a:cubicBezTo>
                    <a:cubicBezTo>
                      <a:pt x="78" y="78"/>
                      <a:pt x="79" y="78"/>
                      <a:pt x="80" y="77"/>
                    </a:cubicBezTo>
                    <a:cubicBezTo>
                      <a:pt x="87" y="72"/>
                      <a:pt x="90" y="65"/>
                      <a:pt x="90" y="57"/>
                    </a:cubicBezTo>
                    <a:cubicBezTo>
                      <a:pt x="91" y="51"/>
                      <a:pt x="90" y="44"/>
                      <a:pt x="89" y="37"/>
                    </a:cubicBezTo>
                    <a:cubicBezTo>
                      <a:pt x="89" y="31"/>
                      <a:pt x="87" y="26"/>
                      <a:pt x="86" y="21"/>
                    </a:cubicBezTo>
                    <a:cubicBezTo>
                      <a:pt x="86" y="20"/>
                      <a:pt x="86" y="20"/>
                      <a:pt x="86" y="19"/>
                    </a:cubicBezTo>
                    <a:cubicBezTo>
                      <a:pt x="92" y="26"/>
                      <a:pt x="96" y="34"/>
                      <a:pt x="97" y="43"/>
                    </a:cubicBezTo>
                    <a:cubicBezTo>
                      <a:pt x="99" y="53"/>
                      <a:pt x="98" y="61"/>
                      <a:pt x="96" y="70"/>
                    </a:cubicBezTo>
                    <a:cubicBezTo>
                      <a:pt x="99" y="72"/>
                      <a:pt x="106" y="69"/>
                      <a:pt x="110" y="66"/>
                    </a:cubicBezTo>
                    <a:cubicBezTo>
                      <a:pt x="119" y="60"/>
                      <a:pt x="121" y="50"/>
                      <a:pt x="119" y="39"/>
                    </a:cubicBezTo>
                    <a:cubicBezTo>
                      <a:pt x="116" y="30"/>
                      <a:pt x="111" y="22"/>
                      <a:pt x="105" y="15"/>
                    </a:cubicBezTo>
                    <a:cubicBezTo>
                      <a:pt x="104" y="14"/>
                      <a:pt x="104" y="14"/>
                      <a:pt x="104" y="13"/>
                    </a:cubicBezTo>
                    <a:cubicBezTo>
                      <a:pt x="104" y="13"/>
                      <a:pt x="104" y="13"/>
                      <a:pt x="104" y="13"/>
                    </a:cubicBezTo>
                    <a:cubicBezTo>
                      <a:pt x="120" y="23"/>
                      <a:pt x="129" y="37"/>
                      <a:pt x="127" y="57"/>
                    </a:cubicBezTo>
                    <a:cubicBezTo>
                      <a:pt x="134" y="57"/>
                      <a:pt x="149" y="48"/>
                      <a:pt x="152" y="40"/>
                    </a:cubicBezTo>
                    <a:cubicBezTo>
                      <a:pt x="150" y="40"/>
                      <a:pt x="148" y="40"/>
                      <a:pt x="146" y="39"/>
                    </a:cubicBezTo>
                    <a:cubicBezTo>
                      <a:pt x="141" y="38"/>
                      <a:pt x="141" y="34"/>
                      <a:pt x="140" y="3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7" name="Freeform 175"/>
              <p:cNvSpPr>
                <a:spLocks/>
              </p:cNvSpPr>
              <p:nvPr/>
            </p:nvSpPr>
            <p:spPr bwMode="auto">
              <a:xfrm>
                <a:off x="3294063" y="-2840038"/>
                <a:ext cx="211138" cy="222250"/>
              </a:xfrm>
              <a:custGeom>
                <a:avLst/>
                <a:gdLst>
                  <a:gd name="T0" fmla="*/ 55 w 56"/>
                  <a:gd name="T1" fmla="*/ 13 h 59"/>
                  <a:gd name="T2" fmla="*/ 53 w 56"/>
                  <a:gd name="T3" fmla="*/ 4 h 59"/>
                  <a:gd name="T4" fmla="*/ 51 w 56"/>
                  <a:gd name="T5" fmla="*/ 0 h 59"/>
                  <a:gd name="T6" fmla="*/ 0 w 56"/>
                  <a:gd name="T7" fmla="*/ 36 h 59"/>
                  <a:gd name="T8" fmla="*/ 15 w 56"/>
                  <a:gd name="T9" fmla="*/ 40 h 59"/>
                  <a:gd name="T10" fmla="*/ 19 w 56"/>
                  <a:gd name="T11" fmla="*/ 40 h 59"/>
                  <a:gd name="T12" fmla="*/ 42 w 56"/>
                  <a:gd name="T13" fmla="*/ 24 h 59"/>
                  <a:gd name="T14" fmla="*/ 41 w 56"/>
                  <a:gd name="T15" fmla="*/ 31 h 59"/>
                  <a:gd name="T16" fmla="*/ 30 w 56"/>
                  <a:gd name="T17" fmla="*/ 40 h 59"/>
                  <a:gd name="T18" fmla="*/ 14 w 56"/>
                  <a:gd name="T19" fmla="*/ 50 h 59"/>
                  <a:gd name="T20" fmla="*/ 4 w 56"/>
                  <a:gd name="T21" fmla="*/ 59 h 59"/>
                  <a:gd name="T22" fmla="*/ 9 w 56"/>
                  <a:gd name="T23" fmla="*/ 58 h 59"/>
                  <a:gd name="T24" fmla="*/ 18 w 56"/>
                  <a:gd name="T25" fmla="*/ 56 h 59"/>
                  <a:gd name="T26" fmla="*/ 44 w 56"/>
                  <a:gd name="T27" fmla="*/ 44 h 59"/>
                  <a:gd name="T28" fmla="*/ 55 w 56"/>
                  <a:gd name="T29" fmla="*/ 23 h 59"/>
                  <a:gd name="T30" fmla="*/ 56 w 56"/>
                  <a:gd name="T31" fmla="*/ 21 h 59"/>
                  <a:gd name="T32" fmla="*/ 56 w 56"/>
                  <a:gd name="T33" fmla="*/ 14 h 59"/>
                  <a:gd name="T34" fmla="*/ 55 w 56"/>
                  <a:gd name="T35" fmla="*/ 1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6" h="59">
                    <a:moveTo>
                      <a:pt x="55" y="13"/>
                    </a:moveTo>
                    <a:cubicBezTo>
                      <a:pt x="55" y="10"/>
                      <a:pt x="54" y="7"/>
                      <a:pt x="53" y="4"/>
                    </a:cubicBezTo>
                    <a:cubicBezTo>
                      <a:pt x="53" y="2"/>
                      <a:pt x="52" y="1"/>
                      <a:pt x="51" y="0"/>
                    </a:cubicBezTo>
                    <a:cubicBezTo>
                      <a:pt x="37" y="16"/>
                      <a:pt x="19" y="27"/>
                      <a:pt x="0" y="36"/>
                    </a:cubicBezTo>
                    <a:cubicBezTo>
                      <a:pt x="6" y="37"/>
                      <a:pt x="11" y="38"/>
                      <a:pt x="15" y="40"/>
                    </a:cubicBezTo>
                    <a:cubicBezTo>
                      <a:pt x="17" y="40"/>
                      <a:pt x="18" y="40"/>
                      <a:pt x="19" y="40"/>
                    </a:cubicBezTo>
                    <a:cubicBezTo>
                      <a:pt x="27" y="36"/>
                      <a:pt x="35" y="31"/>
                      <a:pt x="42" y="24"/>
                    </a:cubicBezTo>
                    <a:cubicBezTo>
                      <a:pt x="43" y="26"/>
                      <a:pt x="43" y="28"/>
                      <a:pt x="41" y="31"/>
                    </a:cubicBezTo>
                    <a:cubicBezTo>
                      <a:pt x="39" y="35"/>
                      <a:pt x="34" y="37"/>
                      <a:pt x="30" y="40"/>
                    </a:cubicBezTo>
                    <a:cubicBezTo>
                      <a:pt x="24" y="43"/>
                      <a:pt x="18" y="45"/>
                      <a:pt x="14" y="50"/>
                    </a:cubicBezTo>
                    <a:cubicBezTo>
                      <a:pt x="11" y="53"/>
                      <a:pt x="8" y="56"/>
                      <a:pt x="4" y="59"/>
                    </a:cubicBezTo>
                    <a:cubicBezTo>
                      <a:pt x="6" y="59"/>
                      <a:pt x="7" y="59"/>
                      <a:pt x="9" y="58"/>
                    </a:cubicBezTo>
                    <a:cubicBezTo>
                      <a:pt x="12" y="58"/>
                      <a:pt x="15" y="57"/>
                      <a:pt x="18" y="56"/>
                    </a:cubicBezTo>
                    <a:cubicBezTo>
                      <a:pt x="27" y="53"/>
                      <a:pt x="36" y="50"/>
                      <a:pt x="44" y="44"/>
                    </a:cubicBezTo>
                    <a:cubicBezTo>
                      <a:pt x="50" y="38"/>
                      <a:pt x="54" y="31"/>
                      <a:pt x="55" y="23"/>
                    </a:cubicBezTo>
                    <a:cubicBezTo>
                      <a:pt x="56" y="22"/>
                      <a:pt x="56" y="22"/>
                      <a:pt x="56" y="21"/>
                    </a:cubicBezTo>
                    <a:cubicBezTo>
                      <a:pt x="56" y="19"/>
                      <a:pt x="56" y="17"/>
                      <a:pt x="56" y="14"/>
                    </a:cubicBezTo>
                    <a:cubicBezTo>
                      <a:pt x="56" y="14"/>
                      <a:pt x="56" y="14"/>
                      <a:pt x="55" y="1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8" name="Freeform 176"/>
              <p:cNvSpPr>
                <a:spLocks/>
              </p:cNvSpPr>
              <p:nvPr/>
            </p:nvSpPr>
            <p:spPr bwMode="auto">
              <a:xfrm>
                <a:off x="1922463" y="-2840038"/>
                <a:ext cx="219075" cy="222250"/>
              </a:xfrm>
              <a:custGeom>
                <a:avLst/>
                <a:gdLst>
                  <a:gd name="T0" fmla="*/ 17 w 58"/>
                  <a:gd name="T1" fmla="*/ 47 h 59"/>
                  <a:gd name="T2" fmla="*/ 45 w 58"/>
                  <a:gd name="T3" fmla="*/ 58 h 59"/>
                  <a:gd name="T4" fmla="*/ 53 w 58"/>
                  <a:gd name="T5" fmla="*/ 59 h 59"/>
                  <a:gd name="T6" fmla="*/ 39 w 58"/>
                  <a:gd name="T7" fmla="*/ 47 h 59"/>
                  <a:gd name="T8" fmla="*/ 36 w 58"/>
                  <a:gd name="T9" fmla="*/ 44 h 59"/>
                  <a:gd name="T10" fmla="*/ 25 w 58"/>
                  <a:gd name="T11" fmla="*/ 38 h 59"/>
                  <a:gd name="T12" fmla="*/ 15 w 58"/>
                  <a:gd name="T13" fmla="*/ 31 h 59"/>
                  <a:gd name="T14" fmla="*/ 15 w 58"/>
                  <a:gd name="T15" fmla="*/ 24 h 59"/>
                  <a:gd name="T16" fmla="*/ 37 w 58"/>
                  <a:gd name="T17" fmla="*/ 39 h 59"/>
                  <a:gd name="T18" fmla="*/ 42 w 58"/>
                  <a:gd name="T19" fmla="*/ 40 h 59"/>
                  <a:gd name="T20" fmla="*/ 45 w 58"/>
                  <a:gd name="T21" fmla="*/ 38 h 59"/>
                  <a:gd name="T22" fmla="*/ 58 w 58"/>
                  <a:gd name="T23" fmla="*/ 36 h 59"/>
                  <a:gd name="T24" fmla="*/ 30 w 58"/>
                  <a:gd name="T25" fmla="*/ 21 h 59"/>
                  <a:gd name="T26" fmla="*/ 5 w 58"/>
                  <a:gd name="T27" fmla="*/ 0 h 59"/>
                  <a:gd name="T28" fmla="*/ 4 w 58"/>
                  <a:gd name="T29" fmla="*/ 1 h 59"/>
                  <a:gd name="T30" fmla="*/ 1 w 58"/>
                  <a:gd name="T31" fmla="*/ 12 h 59"/>
                  <a:gd name="T32" fmla="*/ 0 w 58"/>
                  <a:gd name="T33" fmla="*/ 14 h 59"/>
                  <a:gd name="T34" fmla="*/ 0 w 58"/>
                  <a:gd name="T35" fmla="*/ 21 h 59"/>
                  <a:gd name="T36" fmla="*/ 2 w 58"/>
                  <a:gd name="T37" fmla="*/ 27 h 59"/>
                  <a:gd name="T38" fmla="*/ 17 w 58"/>
                  <a:gd name="T39" fmla="*/ 4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8" h="59">
                    <a:moveTo>
                      <a:pt x="17" y="47"/>
                    </a:moveTo>
                    <a:cubicBezTo>
                      <a:pt x="26" y="52"/>
                      <a:pt x="35" y="55"/>
                      <a:pt x="45" y="58"/>
                    </a:cubicBezTo>
                    <a:cubicBezTo>
                      <a:pt x="47" y="58"/>
                      <a:pt x="50" y="58"/>
                      <a:pt x="53" y="59"/>
                    </a:cubicBezTo>
                    <a:cubicBezTo>
                      <a:pt x="48" y="55"/>
                      <a:pt x="44" y="51"/>
                      <a:pt x="39" y="47"/>
                    </a:cubicBezTo>
                    <a:cubicBezTo>
                      <a:pt x="38" y="46"/>
                      <a:pt x="37" y="45"/>
                      <a:pt x="36" y="44"/>
                    </a:cubicBezTo>
                    <a:cubicBezTo>
                      <a:pt x="32" y="42"/>
                      <a:pt x="28" y="41"/>
                      <a:pt x="25" y="38"/>
                    </a:cubicBezTo>
                    <a:cubicBezTo>
                      <a:pt x="21" y="36"/>
                      <a:pt x="17" y="34"/>
                      <a:pt x="15" y="31"/>
                    </a:cubicBezTo>
                    <a:cubicBezTo>
                      <a:pt x="13" y="28"/>
                      <a:pt x="13" y="26"/>
                      <a:pt x="15" y="24"/>
                    </a:cubicBezTo>
                    <a:cubicBezTo>
                      <a:pt x="22" y="30"/>
                      <a:pt x="29" y="35"/>
                      <a:pt x="37" y="39"/>
                    </a:cubicBezTo>
                    <a:cubicBezTo>
                      <a:pt x="38" y="40"/>
                      <a:pt x="40" y="41"/>
                      <a:pt x="42" y="40"/>
                    </a:cubicBezTo>
                    <a:cubicBezTo>
                      <a:pt x="43" y="39"/>
                      <a:pt x="44" y="39"/>
                      <a:pt x="45" y="38"/>
                    </a:cubicBezTo>
                    <a:cubicBezTo>
                      <a:pt x="49" y="38"/>
                      <a:pt x="53" y="37"/>
                      <a:pt x="58" y="36"/>
                    </a:cubicBezTo>
                    <a:cubicBezTo>
                      <a:pt x="47" y="32"/>
                      <a:pt x="38" y="27"/>
                      <a:pt x="30" y="21"/>
                    </a:cubicBezTo>
                    <a:cubicBezTo>
                      <a:pt x="21" y="15"/>
                      <a:pt x="12" y="8"/>
                      <a:pt x="5" y="0"/>
                    </a:cubicBezTo>
                    <a:cubicBezTo>
                      <a:pt x="5" y="0"/>
                      <a:pt x="4" y="0"/>
                      <a:pt x="4" y="1"/>
                    </a:cubicBezTo>
                    <a:cubicBezTo>
                      <a:pt x="3" y="4"/>
                      <a:pt x="2" y="8"/>
                      <a:pt x="1" y="12"/>
                    </a:cubicBezTo>
                    <a:cubicBezTo>
                      <a:pt x="1" y="13"/>
                      <a:pt x="1" y="13"/>
                      <a:pt x="0" y="14"/>
                    </a:cubicBezTo>
                    <a:cubicBezTo>
                      <a:pt x="0" y="17"/>
                      <a:pt x="0" y="19"/>
                      <a:pt x="0" y="21"/>
                    </a:cubicBezTo>
                    <a:cubicBezTo>
                      <a:pt x="1" y="23"/>
                      <a:pt x="1" y="25"/>
                      <a:pt x="2" y="27"/>
                    </a:cubicBezTo>
                    <a:cubicBezTo>
                      <a:pt x="4" y="35"/>
                      <a:pt x="10" y="42"/>
                      <a:pt x="17" y="4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9" name="Freeform 177"/>
              <p:cNvSpPr>
                <a:spLocks/>
              </p:cNvSpPr>
              <p:nvPr/>
            </p:nvSpPr>
            <p:spPr bwMode="auto">
              <a:xfrm>
                <a:off x="3290888" y="-2659063"/>
                <a:ext cx="214313" cy="139700"/>
              </a:xfrm>
              <a:custGeom>
                <a:avLst/>
                <a:gdLst>
                  <a:gd name="T0" fmla="*/ 7 w 57"/>
                  <a:gd name="T1" fmla="*/ 14 h 37"/>
                  <a:gd name="T2" fmla="*/ 5 w 57"/>
                  <a:gd name="T3" fmla="*/ 14 h 37"/>
                  <a:gd name="T4" fmla="*/ 5 w 57"/>
                  <a:gd name="T5" fmla="*/ 15 h 37"/>
                  <a:gd name="T6" fmla="*/ 14 w 57"/>
                  <a:gd name="T7" fmla="*/ 23 h 37"/>
                  <a:gd name="T8" fmla="*/ 16 w 57"/>
                  <a:gd name="T9" fmla="*/ 23 h 37"/>
                  <a:gd name="T10" fmla="*/ 28 w 57"/>
                  <a:gd name="T11" fmla="*/ 21 h 37"/>
                  <a:gd name="T12" fmla="*/ 39 w 57"/>
                  <a:gd name="T13" fmla="*/ 18 h 37"/>
                  <a:gd name="T14" fmla="*/ 35 w 57"/>
                  <a:gd name="T15" fmla="*/ 25 h 37"/>
                  <a:gd name="T16" fmla="*/ 20 w 57"/>
                  <a:gd name="T17" fmla="*/ 28 h 37"/>
                  <a:gd name="T18" fmla="*/ 11 w 57"/>
                  <a:gd name="T19" fmla="*/ 30 h 37"/>
                  <a:gd name="T20" fmla="*/ 9 w 57"/>
                  <a:gd name="T21" fmla="*/ 31 h 37"/>
                  <a:gd name="T22" fmla="*/ 0 w 57"/>
                  <a:gd name="T23" fmla="*/ 35 h 37"/>
                  <a:gd name="T24" fmla="*/ 11 w 57"/>
                  <a:gd name="T25" fmla="*/ 36 h 37"/>
                  <a:gd name="T26" fmla="*/ 38 w 57"/>
                  <a:gd name="T27" fmla="*/ 34 h 37"/>
                  <a:gd name="T28" fmla="*/ 55 w 57"/>
                  <a:gd name="T29" fmla="*/ 17 h 37"/>
                  <a:gd name="T30" fmla="*/ 57 w 57"/>
                  <a:gd name="T31" fmla="*/ 12 h 37"/>
                  <a:gd name="T32" fmla="*/ 57 w 57"/>
                  <a:gd name="T33" fmla="*/ 0 h 37"/>
                  <a:gd name="T34" fmla="*/ 31 w 57"/>
                  <a:gd name="T35" fmla="*/ 11 h 37"/>
                  <a:gd name="T36" fmla="*/ 7 w 57"/>
                  <a:gd name="T37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7" h="37">
                    <a:moveTo>
                      <a:pt x="7" y="14"/>
                    </a:moveTo>
                    <a:cubicBezTo>
                      <a:pt x="6" y="14"/>
                      <a:pt x="6" y="14"/>
                      <a:pt x="5" y="14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8" y="18"/>
                      <a:pt x="11" y="20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20" y="23"/>
                      <a:pt x="24" y="22"/>
                      <a:pt x="28" y="21"/>
                    </a:cubicBezTo>
                    <a:cubicBezTo>
                      <a:pt x="31" y="20"/>
                      <a:pt x="35" y="19"/>
                      <a:pt x="39" y="18"/>
                    </a:cubicBezTo>
                    <a:cubicBezTo>
                      <a:pt x="39" y="21"/>
                      <a:pt x="37" y="24"/>
                      <a:pt x="35" y="25"/>
                    </a:cubicBezTo>
                    <a:cubicBezTo>
                      <a:pt x="30" y="27"/>
                      <a:pt x="25" y="27"/>
                      <a:pt x="20" y="28"/>
                    </a:cubicBezTo>
                    <a:cubicBezTo>
                      <a:pt x="17" y="28"/>
                      <a:pt x="14" y="28"/>
                      <a:pt x="11" y="30"/>
                    </a:cubicBezTo>
                    <a:cubicBezTo>
                      <a:pt x="10" y="30"/>
                      <a:pt x="10" y="30"/>
                      <a:pt x="9" y="31"/>
                    </a:cubicBezTo>
                    <a:cubicBezTo>
                      <a:pt x="6" y="32"/>
                      <a:pt x="3" y="33"/>
                      <a:pt x="0" y="35"/>
                    </a:cubicBezTo>
                    <a:cubicBezTo>
                      <a:pt x="4" y="36"/>
                      <a:pt x="8" y="36"/>
                      <a:pt x="11" y="36"/>
                    </a:cubicBezTo>
                    <a:cubicBezTo>
                      <a:pt x="21" y="37"/>
                      <a:pt x="30" y="36"/>
                      <a:pt x="38" y="34"/>
                    </a:cubicBezTo>
                    <a:cubicBezTo>
                      <a:pt x="47" y="31"/>
                      <a:pt x="52" y="26"/>
                      <a:pt x="55" y="17"/>
                    </a:cubicBezTo>
                    <a:cubicBezTo>
                      <a:pt x="56" y="15"/>
                      <a:pt x="57" y="14"/>
                      <a:pt x="57" y="12"/>
                    </a:cubicBezTo>
                    <a:cubicBezTo>
                      <a:pt x="57" y="8"/>
                      <a:pt x="57" y="4"/>
                      <a:pt x="57" y="0"/>
                    </a:cubicBezTo>
                    <a:cubicBezTo>
                      <a:pt x="49" y="4"/>
                      <a:pt x="40" y="8"/>
                      <a:pt x="31" y="11"/>
                    </a:cubicBezTo>
                    <a:cubicBezTo>
                      <a:pt x="23" y="12"/>
                      <a:pt x="15" y="14"/>
                      <a:pt x="7" y="1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0" name="Freeform 178"/>
              <p:cNvSpPr>
                <a:spLocks/>
              </p:cNvSpPr>
              <p:nvPr/>
            </p:nvSpPr>
            <p:spPr bwMode="auto">
              <a:xfrm>
                <a:off x="1922463" y="-2659063"/>
                <a:ext cx="219075" cy="136525"/>
              </a:xfrm>
              <a:custGeom>
                <a:avLst/>
                <a:gdLst>
                  <a:gd name="T0" fmla="*/ 46 w 58"/>
                  <a:gd name="T1" fmla="*/ 36 h 36"/>
                  <a:gd name="T2" fmla="*/ 58 w 58"/>
                  <a:gd name="T3" fmla="*/ 35 h 36"/>
                  <a:gd name="T4" fmla="*/ 48 w 58"/>
                  <a:gd name="T5" fmla="*/ 30 h 36"/>
                  <a:gd name="T6" fmla="*/ 42 w 58"/>
                  <a:gd name="T7" fmla="*/ 27 h 36"/>
                  <a:gd name="T8" fmla="*/ 30 w 58"/>
                  <a:gd name="T9" fmla="*/ 26 h 36"/>
                  <a:gd name="T10" fmla="*/ 23 w 58"/>
                  <a:gd name="T11" fmla="*/ 24 h 36"/>
                  <a:gd name="T12" fmla="*/ 19 w 58"/>
                  <a:gd name="T13" fmla="*/ 17 h 36"/>
                  <a:gd name="T14" fmla="*/ 25 w 58"/>
                  <a:gd name="T15" fmla="*/ 19 h 36"/>
                  <a:gd name="T16" fmla="*/ 36 w 58"/>
                  <a:gd name="T17" fmla="*/ 21 h 36"/>
                  <a:gd name="T18" fmla="*/ 46 w 58"/>
                  <a:gd name="T19" fmla="*/ 20 h 36"/>
                  <a:gd name="T20" fmla="*/ 51 w 58"/>
                  <a:gd name="T21" fmla="*/ 16 h 36"/>
                  <a:gd name="T22" fmla="*/ 52 w 58"/>
                  <a:gd name="T23" fmla="*/ 14 h 36"/>
                  <a:gd name="T24" fmla="*/ 35 w 58"/>
                  <a:gd name="T25" fmla="*/ 12 h 36"/>
                  <a:gd name="T26" fmla="*/ 17 w 58"/>
                  <a:gd name="T27" fmla="*/ 7 h 36"/>
                  <a:gd name="T28" fmla="*/ 0 w 58"/>
                  <a:gd name="T29" fmla="*/ 0 h 36"/>
                  <a:gd name="T30" fmla="*/ 0 w 58"/>
                  <a:gd name="T31" fmla="*/ 12 h 36"/>
                  <a:gd name="T32" fmla="*/ 2 w 58"/>
                  <a:gd name="T33" fmla="*/ 16 h 36"/>
                  <a:gd name="T34" fmla="*/ 23 w 58"/>
                  <a:gd name="T35" fmla="*/ 34 h 36"/>
                  <a:gd name="T36" fmla="*/ 46 w 58"/>
                  <a:gd name="T37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8" h="36">
                    <a:moveTo>
                      <a:pt x="46" y="36"/>
                    </a:moveTo>
                    <a:cubicBezTo>
                      <a:pt x="50" y="36"/>
                      <a:pt x="54" y="35"/>
                      <a:pt x="58" y="35"/>
                    </a:cubicBezTo>
                    <a:cubicBezTo>
                      <a:pt x="54" y="33"/>
                      <a:pt x="51" y="32"/>
                      <a:pt x="48" y="30"/>
                    </a:cubicBezTo>
                    <a:cubicBezTo>
                      <a:pt x="46" y="29"/>
                      <a:pt x="44" y="27"/>
                      <a:pt x="42" y="27"/>
                    </a:cubicBezTo>
                    <a:cubicBezTo>
                      <a:pt x="38" y="26"/>
                      <a:pt x="34" y="26"/>
                      <a:pt x="30" y="26"/>
                    </a:cubicBezTo>
                    <a:cubicBezTo>
                      <a:pt x="27" y="26"/>
                      <a:pt x="25" y="25"/>
                      <a:pt x="23" y="24"/>
                    </a:cubicBezTo>
                    <a:cubicBezTo>
                      <a:pt x="20" y="23"/>
                      <a:pt x="18" y="21"/>
                      <a:pt x="19" y="17"/>
                    </a:cubicBezTo>
                    <a:cubicBezTo>
                      <a:pt x="21" y="18"/>
                      <a:pt x="23" y="19"/>
                      <a:pt x="25" y="19"/>
                    </a:cubicBezTo>
                    <a:cubicBezTo>
                      <a:pt x="29" y="20"/>
                      <a:pt x="32" y="21"/>
                      <a:pt x="36" y="21"/>
                    </a:cubicBezTo>
                    <a:cubicBezTo>
                      <a:pt x="39" y="22"/>
                      <a:pt x="43" y="23"/>
                      <a:pt x="46" y="20"/>
                    </a:cubicBezTo>
                    <a:cubicBezTo>
                      <a:pt x="47" y="18"/>
                      <a:pt x="49" y="17"/>
                      <a:pt x="51" y="16"/>
                    </a:cubicBezTo>
                    <a:cubicBezTo>
                      <a:pt x="52" y="15"/>
                      <a:pt x="52" y="15"/>
                      <a:pt x="52" y="14"/>
                    </a:cubicBezTo>
                    <a:cubicBezTo>
                      <a:pt x="46" y="13"/>
                      <a:pt x="40" y="13"/>
                      <a:pt x="35" y="12"/>
                    </a:cubicBezTo>
                    <a:cubicBezTo>
                      <a:pt x="29" y="10"/>
                      <a:pt x="23" y="9"/>
                      <a:pt x="17" y="7"/>
                    </a:cubicBezTo>
                    <a:cubicBezTo>
                      <a:pt x="12" y="5"/>
                      <a:pt x="6" y="3"/>
                      <a:pt x="0" y="0"/>
                    </a:cubicBezTo>
                    <a:cubicBezTo>
                      <a:pt x="0" y="4"/>
                      <a:pt x="0" y="8"/>
                      <a:pt x="0" y="12"/>
                    </a:cubicBezTo>
                    <a:cubicBezTo>
                      <a:pt x="1" y="13"/>
                      <a:pt x="1" y="15"/>
                      <a:pt x="2" y="16"/>
                    </a:cubicBezTo>
                    <a:cubicBezTo>
                      <a:pt x="5" y="26"/>
                      <a:pt x="12" y="32"/>
                      <a:pt x="23" y="34"/>
                    </a:cubicBezTo>
                    <a:cubicBezTo>
                      <a:pt x="30" y="35"/>
                      <a:pt x="38" y="35"/>
                      <a:pt x="46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1" name="Freeform 179"/>
              <p:cNvSpPr>
                <a:spLocks/>
              </p:cNvSpPr>
              <p:nvPr/>
            </p:nvSpPr>
            <p:spPr bwMode="auto">
              <a:xfrm>
                <a:off x="3019425" y="-2865438"/>
                <a:ext cx="319088" cy="557212"/>
              </a:xfrm>
              <a:custGeom>
                <a:avLst/>
                <a:gdLst>
                  <a:gd name="T0" fmla="*/ 17 w 85"/>
                  <a:gd name="T1" fmla="*/ 143 h 148"/>
                  <a:gd name="T2" fmla="*/ 20 w 85"/>
                  <a:gd name="T3" fmla="*/ 134 h 148"/>
                  <a:gd name="T4" fmla="*/ 23 w 85"/>
                  <a:gd name="T5" fmla="*/ 133 h 148"/>
                  <a:gd name="T6" fmla="*/ 29 w 85"/>
                  <a:gd name="T7" fmla="*/ 134 h 148"/>
                  <a:gd name="T8" fmla="*/ 37 w 85"/>
                  <a:gd name="T9" fmla="*/ 136 h 148"/>
                  <a:gd name="T10" fmla="*/ 38 w 85"/>
                  <a:gd name="T11" fmla="*/ 121 h 148"/>
                  <a:gd name="T12" fmla="*/ 56 w 85"/>
                  <a:gd name="T13" fmla="*/ 123 h 148"/>
                  <a:gd name="T14" fmla="*/ 51 w 85"/>
                  <a:gd name="T15" fmla="*/ 106 h 148"/>
                  <a:gd name="T16" fmla="*/ 71 w 85"/>
                  <a:gd name="T17" fmla="*/ 103 h 148"/>
                  <a:gd name="T18" fmla="*/ 71 w 85"/>
                  <a:gd name="T19" fmla="*/ 102 h 148"/>
                  <a:gd name="T20" fmla="*/ 59 w 85"/>
                  <a:gd name="T21" fmla="*/ 88 h 148"/>
                  <a:gd name="T22" fmla="*/ 65 w 85"/>
                  <a:gd name="T23" fmla="*/ 86 h 148"/>
                  <a:gd name="T24" fmla="*/ 80 w 85"/>
                  <a:gd name="T25" fmla="*/ 80 h 148"/>
                  <a:gd name="T26" fmla="*/ 80 w 85"/>
                  <a:gd name="T27" fmla="*/ 77 h 148"/>
                  <a:gd name="T28" fmla="*/ 68 w 85"/>
                  <a:gd name="T29" fmla="*/ 70 h 148"/>
                  <a:gd name="T30" fmla="*/ 62 w 85"/>
                  <a:gd name="T31" fmla="*/ 67 h 148"/>
                  <a:gd name="T32" fmla="*/ 63 w 85"/>
                  <a:gd name="T33" fmla="*/ 67 h 148"/>
                  <a:gd name="T34" fmla="*/ 83 w 85"/>
                  <a:gd name="T35" fmla="*/ 53 h 148"/>
                  <a:gd name="T36" fmla="*/ 85 w 85"/>
                  <a:gd name="T37" fmla="*/ 50 h 148"/>
                  <a:gd name="T38" fmla="*/ 85 w 85"/>
                  <a:gd name="T39" fmla="*/ 49 h 148"/>
                  <a:gd name="T40" fmla="*/ 59 w 85"/>
                  <a:gd name="T41" fmla="*/ 46 h 148"/>
                  <a:gd name="T42" fmla="*/ 71 w 85"/>
                  <a:gd name="T43" fmla="*/ 24 h 148"/>
                  <a:gd name="T44" fmla="*/ 70 w 85"/>
                  <a:gd name="T45" fmla="*/ 0 h 148"/>
                  <a:gd name="T46" fmla="*/ 58 w 85"/>
                  <a:gd name="T47" fmla="*/ 17 h 148"/>
                  <a:gd name="T48" fmla="*/ 51 w 85"/>
                  <a:gd name="T49" fmla="*/ 25 h 148"/>
                  <a:gd name="T50" fmla="*/ 50 w 85"/>
                  <a:gd name="T51" fmla="*/ 27 h 148"/>
                  <a:gd name="T52" fmla="*/ 45 w 85"/>
                  <a:gd name="T53" fmla="*/ 50 h 148"/>
                  <a:gd name="T54" fmla="*/ 47 w 85"/>
                  <a:gd name="T55" fmla="*/ 53 h 148"/>
                  <a:gd name="T56" fmla="*/ 58 w 85"/>
                  <a:gd name="T57" fmla="*/ 59 h 148"/>
                  <a:gd name="T58" fmla="*/ 59 w 85"/>
                  <a:gd name="T59" fmla="*/ 62 h 148"/>
                  <a:gd name="T60" fmla="*/ 50 w 85"/>
                  <a:gd name="T61" fmla="*/ 70 h 148"/>
                  <a:gd name="T62" fmla="*/ 50 w 85"/>
                  <a:gd name="T63" fmla="*/ 76 h 148"/>
                  <a:gd name="T64" fmla="*/ 59 w 85"/>
                  <a:gd name="T65" fmla="*/ 86 h 148"/>
                  <a:gd name="T66" fmla="*/ 43 w 85"/>
                  <a:gd name="T67" fmla="*/ 94 h 148"/>
                  <a:gd name="T68" fmla="*/ 44 w 85"/>
                  <a:gd name="T69" fmla="*/ 97 h 148"/>
                  <a:gd name="T70" fmla="*/ 47 w 85"/>
                  <a:gd name="T71" fmla="*/ 106 h 148"/>
                  <a:gd name="T72" fmla="*/ 43 w 85"/>
                  <a:gd name="T73" fmla="*/ 112 h 148"/>
                  <a:gd name="T74" fmla="*/ 31 w 85"/>
                  <a:gd name="T75" fmla="*/ 112 h 148"/>
                  <a:gd name="T76" fmla="*/ 29 w 85"/>
                  <a:gd name="T77" fmla="*/ 130 h 148"/>
                  <a:gd name="T78" fmla="*/ 12 w 85"/>
                  <a:gd name="T79" fmla="*/ 126 h 148"/>
                  <a:gd name="T80" fmla="*/ 6 w 85"/>
                  <a:gd name="T81" fmla="*/ 139 h 148"/>
                  <a:gd name="T82" fmla="*/ 0 w 85"/>
                  <a:gd name="T83" fmla="*/ 134 h 148"/>
                  <a:gd name="T84" fmla="*/ 0 w 85"/>
                  <a:gd name="T85" fmla="*/ 148 h 148"/>
                  <a:gd name="T86" fmla="*/ 1 w 85"/>
                  <a:gd name="T87" fmla="*/ 147 h 148"/>
                  <a:gd name="T88" fmla="*/ 3 w 85"/>
                  <a:gd name="T89" fmla="*/ 142 h 148"/>
                  <a:gd name="T90" fmla="*/ 13 w 85"/>
                  <a:gd name="T91" fmla="*/ 145 h 148"/>
                  <a:gd name="T92" fmla="*/ 17 w 85"/>
                  <a:gd name="T93" fmla="*/ 143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48">
                    <a:moveTo>
                      <a:pt x="17" y="143"/>
                    </a:moveTo>
                    <a:cubicBezTo>
                      <a:pt x="18" y="140"/>
                      <a:pt x="19" y="137"/>
                      <a:pt x="20" y="134"/>
                    </a:cubicBezTo>
                    <a:cubicBezTo>
                      <a:pt x="21" y="133"/>
                      <a:pt x="21" y="132"/>
                      <a:pt x="23" y="133"/>
                    </a:cubicBezTo>
                    <a:cubicBezTo>
                      <a:pt x="25" y="133"/>
                      <a:pt x="27" y="134"/>
                      <a:pt x="29" y="134"/>
                    </a:cubicBezTo>
                    <a:cubicBezTo>
                      <a:pt x="31" y="135"/>
                      <a:pt x="34" y="135"/>
                      <a:pt x="37" y="136"/>
                    </a:cubicBezTo>
                    <a:cubicBezTo>
                      <a:pt x="37" y="131"/>
                      <a:pt x="37" y="126"/>
                      <a:pt x="38" y="121"/>
                    </a:cubicBezTo>
                    <a:cubicBezTo>
                      <a:pt x="44" y="122"/>
                      <a:pt x="49" y="122"/>
                      <a:pt x="56" y="123"/>
                    </a:cubicBezTo>
                    <a:cubicBezTo>
                      <a:pt x="54" y="117"/>
                      <a:pt x="53" y="111"/>
                      <a:pt x="51" y="106"/>
                    </a:cubicBezTo>
                    <a:cubicBezTo>
                      <a:pt x="58" y="105"/>
                      <a:pt x="64" y="104"/>
                      <a:pt x="71" y="103"/>
                    </a:cubicBezTo>
                    <a:cubicBezTo>
                      <a:pt x="71" y="103"/>
                      <a:pt x="71" y="103"/>
                      <a:pt x="71" y="102"/>
                    </a:cubicBezTo>
                    <a:cubicBezTo>
                      <a:pt x="67" y="98"/>
                      <a:pt x="63" y="93"/>
                      <a:pt x="59" y="88"/>
                    </a:cubicBezTo>
                    <a:cubicBezTo>
                      <a:pt x="61" y="87"/>
                      <a:pt x="63" y="86"/>
                      <a:pt x="65" y="86"/>
                    </a:cubicBezTo>
                    <a:cubicBezTo>
                      <a:pt x="70" y="84"/>
                      <a:pt x="75" y="82"/>
                      <a:pt x="80" y="80"/>
                    </a:cubicBezTo>
                    <a:cubicBezTo>
                      <a:pt x="82" y="79"/>
                      <a:pt x="82" y="78"/>
                      <a:pt x="80" y="77"/>
                    </a:cubicBezTo>
                    <a:cubicBezTo>
                      <a:pt x="76" y="75"/>
                      <a:pt x="72" y="73"/>
                      <a:pt x="68" y="70"/>
                    </a:cubicBezTo>
                    <a:cubicBezTo>
                      <a:pt x="66" y="69"/>
                      <a:pt x="64" y="68"/>
                      <a:pt x="62" y="67"/>
                    </a:cubicBezTo>
                    <a:cubicBezTo>
                      <a:pt x="63" y="67"/>
                      <a:pt x="63" y="67"/>
                      <a:pt x="63" y="67"/>
                    </a:cubicBezTo>
                    <a:cubicBezTo>
                      <a:pt x="70" y="63"/>
                      <a:pt x="77" y="58"/>
                      <a:pt x="83" y="53"/>
                    </a:cubicBezTo>
                    <a:cubicBezTo>
                      <a:pt x="84" y="52"/>
                      <a:pt x="85" y="51"/>
                      <a:pt x="85" y="50"/>
                    </a:cubicBezTo>
                    <a:cubicBezTo>
                      <a:pt x="85" y="50"/>
                      <a:pt x="85" y="50"/>
                      <a:pt x="85" y="49"/>
                    </a:cubicBezTo>
                    <a:cubicBezTo>
                      <a:pt x="76" y="48"/>
                      <a:pt x="68" y="47"/>
                      <a:pt x="59" y="46"/>
                    </a:cubicBezTo>
                    <a:cubicBezTo>
                      <a:pt x="67" y="37"/>
                      <a:pt x="67" y="37"/>
                      <a:pt x="71" y="24"/>
                    </a:cubicBezTo>
                    <a:cubicBezTo>
                      <a:pt x="73" y="18"/>
                      <a:pt x="72" y="3"/>
                      <a:pt x="70" y="0"/>
                    </a:cubicBezTo>
                    <a:cubicBezTo>
                      <a:pt x="66" y="5"/>
                      <a:pt x="62" y="11"/>
                      <a:pt x="58" y="17"/>
                    </a:cubicBezTo>
                    <a:cubicBezTo>
                      <a:pt x="56" y="19"/>
                      <a:pt x="53" y="22"/>
                      <a:pt x="51" y="25"/>
                    </a:cubicBezTo>
                    <a:cubicBezTo>
                      <a:pt x="50" y="25"/>
                      <a:pt x="50" y="26"/>
                      <a:pt x="50" y="27"/>
                    </a:cubicBezTo>
                    <a:cubicBezTo>
                      <a:pt x="50" y="35"/>
                      <a:pt x="48" y="42"/>
                      <a:pt x="45" y="50"/>
                    </a:cubicBezTo>
                    <a:cubicBezTo>
                      <a:pt x="45" y="51"/>
                      <a:pt x="45" y="52"/>
                      <a:pt x="47" y="53"/>
                    </a:cubicBezTo>
                    <a:cubicBezTo>
                      <a:pt x="51" y="54"/>
                      <a:pt x="55" y="57"/>
                      <a:pt x="58" y="59"/>
                    </a:cubicBezTo>
                    <a:cubicBezTo>
                      <a:pt x="60" y="60"/>
                      <a:pt x="60" y="61"/>
                      <a:pt x="59" y="62"/>
                    </a:cubicBezTo>
                    <a:cubicBezTo>
                      <a:pt x="56" y="64"/>
                      <a:pt x="53" y="67"/>
                      <a:pt x="50" y="70"/>
                    </a:cubicBezTo>
                    <a:cubicBezTo>
                      <a:pt x="47" y="73"/>
                      <a:pt x="47" y="72"/>
                      <a:pt x="50" y="76"/>
                    </a:cubicBezTo>
                    <a:cubicBezTo>
                      <a:pt x="53" y="79"/>
                      <a:pt x="56" y="83"/>
                      <a:pt x="59" y="86"/>
                    </a:cubicBezTo>
                    <a:cubicBezTo>
                      <a:pt x="53" y="89"/>
                      <a:pt x="48" y="92"/>
                      <a:pt x="43" y="94"/>
                    </a:cubicBezTo>
                    <a:cubicBezTo>
                      <a:pt x="43" y="95"/>
                      <a:pt x="44" y="96"/>
                      <a:pt x="44" y="97"/>
                    </a:cubicBezTo>
                    <a:cubicBezTo>
                      <a:pt x="45" y="100"/>
                      <a:pt x="46" y="103"/>
                      <a:pt x="47" y="106"/>
                    </a:cubicBezTo>
                    <a:cubicBezTo>
                      <a:pt x="49" y="111"/>
                      <a:pt x="49" y="111"/>
                      <a:pt x="43" y="112"/>
                    </a:cubicBezTo>
                    <a:cubicBezTo>
                      <a:pt x="39" y="112"/>
                      <a:pt x="35" y="112"/>
                      <a:pt x="31" y="112"/>
                    </a:cubicBezTo>
                    <a:cubicBezTo>
                      <a:pt x="30" y="119"/>
                      <a:pt x="30" y="124"/>
                      <a:pt x="29" y="130"/>
                    </a:cubicBezTo>
                    <a:cubicBezTo>
                      <a:pt x="23" y="129"/>
                      <a:pt x="18" y="127"/>
                      <a:pt x="12" y="126"/>
                    </a:cubicBezTo>
                    <a:cubicBezTo>
                      <a:pt x="10" y="130"/>
                      <a:pt x="8" y="134"/>
                      <a:pt x="6" y="139"/>
                    </a:cubicBezTo>
                    <a:cubicBezTo>
                      <a:pt x="4" y="137"/>
                      <a:pt x="2" y="135"/>
                      <a:pt x="0" y="134"/>
                    </a:cubicBezTo>
                    <a:cubicBezTo>
                      <a:pt x="0" y="139"/>
                      <a:pt x="0" y="143"/>
                      <a:pt x="0" y="148"/>
                    </a:cubicBezTo>
                    <a:cubicBezTo>
                      <a:pt x="0" y="148"/>
                      <a:pt x="0" y="147"/>
                      <a:pt x="1" y="147"/>
                    </a:cubicBezTo>
                    <a:cubicBezTo>
                      <a:pt x="1" y="145"/>
                      <a:pt x="2" y="143"/>
                      <a:pt x="3" y="142"/>
                    </a:cubicBezTo>
                    <a:cubicBezTo>
                      <a:pt x="7" y="143"/>
                      <a:pt x="10" y="144"/>
                      <a:pt x="13" y="145"/>
                    </a:cubicBezTo>
                    <a:cubicBezTo>
                      <a:pt x="15" y="146"/>
                      <a:pt x="16" y="145"/>
                      <a:pt x="17" y="14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2" name="Freeform 180"/>
              <p:cNvSpPr>
                <a:spLocks/>
              </p:cNvSpPr>
              <p:nvPr/>
            </p:nvSpPr>
            <p:spPr bwMode="auto">
              <a:xfrm>
                <a:off x="2087563" y="-2865438"/>
                <a:ext cx="320675" cy="557212"/>
              </a:xfrm>
              <a:custGeom>
                <a:avLst/>
                <a:gdLst>
                  <a:gd name="T0" fmla="*/ 74 w 85"/>
                  <a:gd name="T1" fmla="*/ 127 h 148"/>
                  <a:gd name="T2" fmla="*/ 57 w 85"/>
                  <a:gd name="T3" fmla="*/ 131 h 148"/>
                  <a:gd name="T4" fmla="*/ 55 w 85"/>
                  <a:gd name="T5" fmla="*/ 114 h 148"/>
                  <a:gd name="T6" fmla="*/ 51 w 85"/>
                  <a:gd name="T7" fmla="*/ 113 h 148"/>
                  <a:gd name="T8" fmla="*/ 40 w 85"/>
                  <a:gd name="T9" fmla="*/ 113 h 148"/>
                  <a:gd name="T10" fmla="*/ 38 w 85"/>
                  <a:gd name="T11" fmla="*/ 109 h 148"/>
                  <a:gd name="T12" fmla="*/ 41 w 85"/>
                  <a:gd name="T13" fmla="*/ 100 h 148"/>
                  <a:gd name="T14" fmla="*/ 43 w 85"/>
                  <a:gd name="T15" fmla="*/ 95 h 148"/>
                  <a:gd name="T16" fmla="*/ 27 w 85"/>
                  <a:gd name="T17" fmla="*/ 87 h 148"/>
                  <a:gd name="T18" fmla="*/ 37 w 85"/>
                  <a:gd name="T19" fmla="*/ 76 h 148"/>
                  <a:gd name="T20" fmla="*/ 37 w 85"/>
                  <a:gd name="T21" fmla="*/ 71 h 148"/>
                  <a:gd name="T22" fmla="*/ 27 w 85"/>
                  <a:gd name="T23" fmla="*/ 63 h 148"/>
                  <a:gd name="T24" fmla="*/ 27 w 85"/>
                  <a:gd name="T25" fmla="*/ 60 h 148"/>
                  <a:gd name="T26" fmla="*/ 39 w 85"/>
                  <a:gd name="T27" fmla="*/ 54 h 148"/>
                  <a:gd name="T28" fmla="*/ 41 w 85"/>
                  <a:gd name="T29" fmla="*/ 50 h 148"/>
                  <a:gd name="T30" fmla="*/ 36 w 85"/>
                  <a:gd name="T31" fmla="*/ 32 h 148"/>
                  <a:gd name="T32" fmla="*/ 33 w 85"/>
                  <a:gd name="T33" fmla="*/ 23 h 148"/>
                  <a:gd name="T34" fmla="*/ 31 w 85"/>
                  <a:gd name="T35" fmla="*/ 21 h 148"/>
                  <a:gd name="T36" fmla="*/ 17 w 85"/>
                  <a:gd name="T37" fmla="*/ 0 h 148"/>
                  <a:gd name="T38" fmla="*/ 14 w 85"/>
                  <a:gd name="T39" fmla="*/ 16 h 148"/>
                  <a:gd name="T40" fmla="*/ 28 w 85"/>
                  <a:gd name="T41" fmla="*/ 47 h 148"/>
                  <a:gd name="T42" fmla="*/ 1 w 85"/>
                  <a:gd name="T43" fmla="*/ 50 h 148"/>
                  <a:gd name="T44" fmla="*/ 0 w 85"/>
                  <a:gd name="T45" fmla="*/ 51 h 148"/>
                  <a:gd name="T46" fmla="*/ 24 w 85"/>
                  <a:gd name="T47" fmla="*/ 68 h 148"/>
                  <a:gd name="T48" fmla="*/ 22 w 85"/>
                  <a:gd name="T49" fmla="*/ 69 h 148"/>
                  <a:gd name="T50" fmla="*/ 6 w 85"/>
                  <a:gd name="T51" fmla="*/ 78 h 148"/>
                  <a:gd name="T52" fmla="*/ 6 w 85"/>
                  <a:gd name="T53" fmla="*/ 81 h 148"/>
                  <a:gd name="T54" fmla="*/ 21 w 85"/>
                  <a:gd name="T55" fmla="*/ 87 h 148"/>
                  <a:gd name="T56" fmla="*/ 27 w 85"/>
                  <a:gd name="T57" fmla="*/ 89 h 148"/>
                  <a:gd name="T58" fmla="*/ 15 w 85"/>
                  <a:gd name="T59" fmla="*/ 104 h 148"/>
                  <a:gd name="T60" fmla="*/ 35 w 85"/>
                  <a:gd name="T61" fmla="*/ 107 h 148"/>
                  <a:gd name="T62" fmla="*/ 30 w 85"/>
                  <a:gd name="T63" fmla="*/ 124 h 148"/>
                  <a:gd name="T64" fmla="*/ 48 w 85"/>
                  <a:gd name="T65" fmla="*/ 122 h 148"/>
                  <a:gd name="T66" fmla="*/ 49 w 85"/>
                  <a:gd name="T67" fmla="*/ 137 h 148"/>
                  <a:gd name="T68" fmla="*/ 61 w 85"/>
                  <a:gd name="T69" fmla="*/ 134 h 148"/>
                  <a:gd name="T70" fmla="*/ 66 w 85"/>
                  <a:gd name="T71" fmla="*/ 136 h 148"/>
                  <a:gd name="T72" fmla="*/ 69 w 85"/>
                  <a:gd name="T73" fmla="*/ 144 h 148"/>
                  <a:gd name="T74" fmla="*/ 73 w 85"/>
                  <a:gd name="T75" fmla="*/ 146 h 148"/>
                  <a:gd name="T76" fmla="*/ 83 w 85"/>
                  <a:gd name="T77" fmla="*/ 143 h 148"/>
                  <a:gd name="T78" fmla="*/ 85 w 85"/>
                  <a:gd name="T79" fmla="*/ 148 h 148"/>
                  <a:gd name="T80" fmla="*/ 85 w 85"/>
                  <a:gd name="T81" fmla="*/ 145 h 148"/>
                  <a:gd name="T82" fmla="*/ 85 w 85"/>
                  <a:gd name="T83" fmla="*/ 135 h 148"/>
                  <a:gd name="T84" fmla="*/ 79 w 85"/>
                  <a:gd name="T85" fmla="*/ 140 h 148"/>
                  <a:gd name="T86" fmla="*/ 74 w 85"/>
                  <a:gd name="T87" fmla="*/ 12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5" h="148">
                    <a:moveTo>
                      <a:pt x="74" y="127"/>
                    </a:moveTo>
                    <a:cubicBezTo>
                      <a:pt x="68" y="128"/>
                      <a:pt x="63" y="130"/>
                      <a:pt x="57" y="131"/>
                    </a:cubicBezTo>
                    <a:cubicBezTo>
                      <a:pt x="56" y="125"/>
                      <a:pt x="56" y="119"/>
                      <a:pt x="55" y="114"/>
                    </a:cubicBezTo>
                    <a:cubicBezTo>
                      <a:pt x="54" y="113"/>
                      <a:pt x="53" y="113"/>
                      <a:pt x="51" y="113"/>
                    </a:cubicBezTo>
                    <a:cubicBezTo>
                      <a:pt x="48" y="113"/>
                      <a:pt x="44" y="113"/>
                      <a:pt x="40" y="113"/>
                    </a:cubicBezTo>
                    <a:cubicBezTo>
                      <a:pt x="38" y="112"/>
                      <a:pt x="37" y="112"/>
                      <a:pt x="38" y="109"/>
                    </a:cubicBezTo>
                    <a:cubicBezTo>
                      <a:pt x="39" y="106"/>
                      <a:pt x="40" y="103"/>
                      <a:pt x="41" y="100"/>
                    </a:cubicBezTo>
                    <a:cubicBezTo>
                      <a:pt x="42" y="98"/>
                      <a:pt x="42" y="97"/>
                      <a:pt x="43" y="95"/>
                    </a:cubicBezTo>
                    <a:cubicBezTo>
                      <a:pt x="38" y="93"/>
                      <a:pt x="33" y="90"/>
                      <a:pt x="27" y="87"/>
                    </a:cubicBezTo>
                    <a:cubicBezTo>
                      <a:pt x="30" y="83"/>
                      <a:pt x="34" y="80"/>
                      <a:pt x="37" y="76"/>
                    </a:cubicBezTo>
                    <a:cubicBezTo>
                      <a:pt x="39" y="74"/>
                      <a:pt x="39" y="74"/>
                      <a:pt x="37" y="71"/>
                    </a:cubicBezTo>
                    <a:cubicBezTo>
                      <a:pt x="33" y="69"/>
                      <a:pt x="30" y="66"/>
                      <a:pt x="27" y="63"/>
                    </a:cubicBezTo>
                    <a:cubicBezTo>
                      <a:pt x="26" y="62"/>
                      <a:pt x="26" y="61"/>
                      <a:pt x="27" y="60"/>
                    </a:cubicBezTo>
                    <a:cubicBezTo>
                      <a:pt x="31" y="58"/>
                      <a:pt x="35" y="55"/>
                      <a:pt x="39" y="54"/>
                    </a:cubicBezTo>
                    <a:cubicBezTo>
                      <a:pt x="41" y="53"/>
                      <a:pt x="41" y="52"/>
                      <a:pt x="41" y="50"/>
                    </a:cubicBezTo>
                    <a:cubicBezTo>
                      <a:pt x="38" y="44"/>
                      <a:pt x="37" y="38"/>
                      <a:pt x="36" y="32"/>
                    </a:cubicBezTo>
                    <a:cubicBezTo>
                      <a:pt x="36" y="28"/>
                      <a:pt x="35" y="25"/>
                      <a:pt x="33" y="23"/>
                    </a:cubicBezTo>
                    <a:cubicBezTo>
                      <a:pt x="32" y="22"/>
                      <a:pt x="31" y="22"/>
                      <a:pt x="31" y="21"/>
                    </a:cubicBezTo>
                    <a:cubicBezTo>
                      <a:pt x="25" y="15"/>
                      <a:pt x="20" y="8"/>
                      <a:pt x="17" y="0"/>
                    </a:cubicBezTo>
                    <a:cubicBezTo>
                      <a:pt x="14" y="5"/>
                      <a:pt x="14" y="11"/>
                      <a:pt x="14" y="16"/>
                    </a:cubicBezTo>
                    <a:cubicBezTo>
                      <a:pt x="14" y="28"/>
                      <a:pt x="18" y="39"/>
                      <a:pt x="28" y="47"/>
                    </a:cubicBezTo>
                    <a:cubicBezTo>
                      <a:pt x="18" y="48"/>
                      <a:pt x="9" y="49"/>
                      <a:pt x="1" y="50"/>
                    </a:cubicBezTo>
                    <a:cubicBezTo>
                      <a:pt x="1" y="51"/>
                      <a:pt x="1" y="51"/>
                      <a:pt x="0" y="51"/>
                    </a:cubicBezTo>
                    <a:cubicBezTo>
                      <a:pt x="7" y="59"/>
                      <a:pt x="15" y="63"/>
                      <a:pt x="24" y="68"/>
                    </a:cubicBezTo>
                    <a:cubicBezTo>
                      <a:pt x="23" y="69"/>
                      <a:pt x="22" y="69"/>
                      <a:pt x="22" y="69"/>
                    </a:cubicBezTo>
                    <a:cubicBezTo>
                      <a:pt x="17" y="72"/>
                      <a:pt x="11" y="75"/>
                      <a:pt x="6" y="78"/>
                    </a:cubicBezTo>
                    <a:cubicBezTo>
                      <a:pt x="4" y="79"/>
                      <a:pt x="4" y="80"/>
                      <a:pt x="6" y="81"/>
                    </a:cubicBezTo>
                    <a:cubicBezTo>
                      <a:pt x="11" y="83"/>
                      <a:pt x="16" y="85"/>
                      <a:pt x="21" y="87"/>
                    </a:cubicBezTo>
                    <a:cubicBezTo>
                      <a:pt x="23" y="87"/>
                      <a:pt x="25" y="88"/>
                      <a:pt x="27" y="89"/>
                    </a:cubicBezTo>
                    <a:cubicBezTo>
                      <a:pt x="22" y="94"/>
                      <a:pt x="18" y="98"/>
                      <a:pt x="15" y="104"/>
                    </a:cubicBezTo>
                    <a:cubicBezTo>
                      <a:pt x="22" y="105"/>
                      <a:pt x="28" y="106"/>
                      <a:pt x="35" y="107"/>
                    </a:cubicBezTo>
                    <a:cubicBezTo>
                      <a:pt x="33" y="113"/>
                      <a:pt x="32" y="118"/>
                      <a:pt x="30" y="124"/>
                    </a:cubicBezTo>
                    <a:cubicBezTo>
                      <a:pt x="37" y="123"/>
                      <a:pt x="43" y="123"/>
                      <a:pt x="48" y="122"/>
                    </a:cubicBezTo>
                    <a:cubicBezTo>
                      <a:pt x="49" y="127"/>
                      <a:pt x="49" y="132"/>
                      <a:pt x="49" y="137"/>
                    </a:cubicBezTo>
                    <a:cubicBezTo>
                      <a:pt x="54" y="136"/>
                      <a:pt x="57" y="135"/>
                      <a:pt x="61" y="134"/>
                    </a:cubicBezTo>
                    <a:cubicBezTo>
                      <a:pt x="64" y="133"/>
                      <a:pt x="65" y="133"/>
                      <a:pt x="66" y="136"/>
                    </a:cubicBezTo>
                    <a:cubicBezTo>
                      <a:pt x="67" y="139"/>
                      <a:pt x="68" y="141"/>
                      <a:pt x="69" y="144"/>
                    </a:cubicBezTo>
                    <a:cubicBezTo>
                      <a:pt x="70" y="146"/>
                      <a:pt x="71" y="147"/>
                      <a:pt x="73" y="146"/>
                    </a:cubicBezTo>
                    <a:cubicBezTo>
                      <a:pt x="76" y="145"/>
                      <a:pt x="79" y="144"/>
                      <a:pt x="83" y="143"/>
                    </a:cubicBezTo>
                    <a:cubicBezTo>
                      <a:pt x="83" y="144"/>
                      <a:pt x="84" y="146"/>
                      <a:pt x="85" y="148"/>
                    </a:cubicBezTo>
                    <a:cubicBezTo>
                      <a:pt x="85" y="147"/>
                      <a:pt x="85" y="146"/>
                      <a:pt x="85" y="145"/>
                    </a:cubicBezTo>
                    <a:cubicBezTo>
                      <a:pt x="85" y="142"/>
                      <a:pt x="85" y="139"/>
                      <a:pt x="85" y="135"/>
                    </a:cubicBezTo>
                    <a:cubicBezTo>
                      <a:pt x="84" y="137"/>
                      <a:pt x="82" y="138"/>
                      <a:pt x="79" y="140"/>
                    </a:cubicBezTo>
                    <a:cubicBezTo>
                      <a:pt x="78" y="135"/>
                      <a:pt x="75" y="131"/>
                      <a:pt x="74" y="12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3" name="Freeform 181"/>
              <p:cNvSpPr>
                <a:spLocks/>
              </p:cNvSpPr>
              <p:nvPr/>
            </p:nvSpPr>
            <p:spPr bwMode="auto">
              <a:xfrm>
                <a:off x="2212975" y="-2774950"/>
                <a:ext cx="195263" cy="406400"/>
              </a:xfrm>
              <a:custGeom>
                <a:avLst/>
                <a:gdLst>
                  <a:gd name="T0" fmla="*/ 40 w 52"/>
                  <a:gd name="T1" fmla="*/ 60 h 108"/>
                  <a:gd name="T2" fmla="*/ 44 w 52"/>
                  <a:gd name="T3" fmla="*/ 46 h 108"/>
                  <a:gd name="T4" fmla="*/ 42 w 52"/>
                  <a:gd name="T5" fmla="*/ 34 h 108"/>
                  <a:gd name="T6" fmla="*/ 37 w 52"/>
                  <a:gd name="T7" fmla="*/ 31 h 108"/>
                  <a:gd name="T8" fmla="*/ 10 w 52"/>
                  <a:gd name="T9" fmla="*/ 2 h 108"/>
                  <a:gd name="T10" fmla="*/ 9 w 52"/>
                  <a:gd name="T11" fmla="*/ 0 h 108"/>
                  <a:gd name="T12" fmla="*/ 8 w 52"/>
                  <a:gd name="T13" fmla="*/ 1 h 108"/>
                  <a:gd name="T14" fmla="*/ 15 w 52"/>
                  <a:gd name="T15" fmla="*/ 30 h 108"/>
                  <a:gd name="T16" fmla="*/ 0 w 52"/>
                  <a:gd name="T17" fmla="*/ 38 h 108"/>
                  <a:gd name="T18" fmla="*/ 10 w 52"/>
                  <a:gd name="T19" fmla="*/ 47 h 108"/>
                  <a:gd name="T20" fmla="*/ 10 w 52"/>
                  <a:gd name="T21" fmla="*/ 51 h 108"/>
                  <a:gd name="T22" fmla="*/ 1 w 52"/>
                  <a:gd name="T23" fmla="*/ 61 h 108"/>
                  <a:gd name="T24" fmla="*/ 17 w 52"/>
                  <a:gd name="T25" fmla="*/ 67 h 108"/>
                  <a:gd name="T26" fmla="*/ 10 w 52"/>
                  <a:gd name="T27" fmla="*/ 83 h 108"/>
                  <a:gd name="T28" fmla="*/ 25 w 52"/>
                  <a:gd name="T29" fmla="*/ 83 h 108"/>
                  <a:gd name="T30" fmla="*/ 28 w 52"/>
                  <a:gd name="T31" fmla="*/ 86 h 108"/>
                  <a:gd name="T32" fmla="*/ 28 w 52"/>
                  <a:gd name="T33" fmla="*/ 97 h 108"/>
                  <a:gd name="T34" fmla="*/ 31 w 52"/>
                  <a:gd name="T35" fmla="*/ 99 h 108"/>
                  <a:gd name="T36" fmla="*/ 33 w 52"/>
                  <a:gd name="T37" fmla="*/ 99 h 108"/>
                  <a:gd name="T38" fmla="*/ 44 w 52"/>
                  <a:gd name="T39" fmla="*/ 95 h 108"/>
                  <a:gd name="T40" fmla="*/ 47 w 52"/>
                  <a:gd name="T41" fmla="*/ 106 h 108"/>
                  <a:gd name="T42" fmla="*/ 51 w 52"/>
                  <a:gd name="T43" fmla="*/ 106 h 108"/>
                  <a:gd name="T44" fmla="*/ 52 w 52"/>
                  <a:gd name="T45" fmla="*/ 105 h 108"/>
                  <a:gd name="T46" fmla="*/ 52 w 52"/>
                  <a:gd name="T47" fmla="*/ 77 h 108"/>
                  <a:gd name="T48" fmla="*/ 52 w 52"/>
                  <a:gd name="T49" fmla="*/ 77 h 108"/>
                  <a:gd name="T50" fmla="*/ 40 w 52"/>
                  <a:gd name="T51" fmla="*/ 6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2" h="108">
                    <a:moveTo>
                      <a:pt x="40" y="60"/>
                    </a:moveTo>
                    <a:cubicBezTo>
                      <a:pt x="40" y="55"/>
                      <a:pt x="42" y="50"/>
                      <a:pt x="44" y="46"/>
                    </a:cubicBezTo>
                    <a:cubicBezTo>
                      <a:pt x="47" y="41"/>
                      <a:pt x="46" y="37"/>
                      <a:pt x="42" y="34"/>
                    </a:cubicBezTo>
                    <a:cubicBezTo>
                      <a:pt x="41" y="33"/>
                      <a:pt x="39" y="32"/>
                      <a:pt x="37" y="31"/>
                    </a:cubicBezTo>
                    <a:cubicBezTo>
                      <a:pt x="27" y="23"/>
                      <a:pt x="16" y="14"/>
                      <a:pt x="10" y="2"/>
                    </a:cubicBezTo>
                    <a:cubicBezTo>
                      <a:pt x="10" y="1"/>
                      <a:pt x="9" y="1"/>
                      <a:pt x="9" y="0"/>
                    </a:cubicBezTo>
                    <a:cubicBezTo>
                      <a:pt x="9" y="1"/>
                      <a:pt x="9" y="1"/>
                      <a:pt x="8" y="1"/>
                    </a:cubicBezTo>
                    <a:cubicBezTo>
                      <a:pt x="8" y="11"/>
                      <a:pt x="10" y="21"/>
                      <a:pt x="15" y="30"/>
                    </a:cubicBezTo>
                    <a:cubicBezTo>
                      <a:pt x="10" y="33"/>
                      <a:pt x="5" y="34"/>
                      <a:pt x="0" y="38"/>
                    </a:cubicBezTo>
                    <a:cubicBezTo>
                      <a:pt x="4" y="41"/>
                      <a:pt x="7" y="44"/>
                      <a:pt x="10" y="47"/>
                    </a:cubicBezTo>
                    <a:cubicBezTo>
                      <a:pt x="13" y="49"/>
                      <a:pt x="13" y="49"/>
                      <a:pt x="10" y="51"/>
                    </a:cubicBezTo>
                    <a:cubicBezTo>
                      <a:pt x="7" y="54"/>
                      <a:pt x="4" y="57"/>
                      <a:pt x="1" y="61"/>
                    </a:cubicBezTo>
                    <a:cubicBezTo>
                      <a:pt x="7" y="63"/>
                      <a:pt x="12" y="65"/>
                      <a:pt x="17" y="67"/>
                    </a:cubicBezTo>
                    <a:cubicBezTo>
                      <a:pt x="14" y="72"/>
                      <a:pt x="11" y="77"/>
                      <a:pt x="10" y="83"/>
                    </a:cubicBezTo>
                    <a:cubicBezTo>
                      <a:pt x="15" y="83"/>
                      <a:pt x="20" y="83"/>
                      <a:pt x="25" y="83"/>
                    </a:cubicBezTo>
                    <a:cubicBezTo>
                      <a:pt x="27" y="83"/>
                      <a:pt x="28" y="84"/>
                      <a:pt x="28" y="86"/>
                    </a:cubicBezTo>
                    <a:cubicBezTo>
                      <a:pt x="28" y="89"/>
                      <a:pt x="28" y="93"/>
                      <a:pt x="28" y="97"/>
                    </a:cubicBezTo>
                    <a:cubicBezTo>
                      <a:pt x="28" y="99"/>
                      <a:pt x="29" y="100"/>
                      <a:pt x="31" y="99"/>
                    </a:cubicBezTo>
                    <a:cubicBezTo>
                      <a:pt x="31" y="99"/>
                      <a:pt x="32" y="99"/>
                      <a:pt x="33" y="99"/>
                    </a:cubicBezTo>
                    <a:cubicBezTo>
                      <a:pt x="36" y="97"/>
                      <a:pt x="40" y="96"/>
                      <a:pt x="44" y="95"/>
                    </a:cubicBezTo>
                    <a:cubicBezTo>
                      <a:pt x="45" y="98"/>
                      <a:pt x="46" y="102"/>
                      <a:pt x="47" y="106"/>
                    </a:cubicBezTo>
                    <a:cubicBezTo>
                      <a:pt x="48" y="108"/>
                      <a:pt x="49" y="107"/>
                      <a:pt x="51" y="106"/>
                    </a:cubicBezTo>
                    <a:cubicBezTo>
                      <a:pt x="51" y="106"/>
                      <a:pt x="52" y="105"/>
                      <a:pt x="52" y="105"/>
                    </a:cubicBezTo>
                    <a:cubicBezTo>
                      <a:pt x="52" y="96"/>
                      <a:pt x="52" y="86"/>
                      <a:pt x="52" y="77"/>
                    </a:cubicBezTo>
                    <a:cubicBezTo>
                      <a:pt x="52" y="77"/>
                      <a:pt x="52" y="77"/>
                      <a:pt x="52" y="77"/>
                    </a:cubicBezTo>
                    <a:cubicBezTo>
                      <a:pt x="45" y="74"/>
                      <a:pt x="41" y="68"/>
                      <a:pt x="40" y="6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4" name="Freeform 182"/>
              <p:cNvSpPr>
                <a:spLocks/>
              </p:cNvSpPr>
              <p:nvPr/>
            </p:nvSpPr>
            <p:spPr bwMode="auto">
              <a:xfrm>
                <a:off x="3019425" y="-2774950"/>
                <a:ext cx="200025" cy="406400"/>
              </a:xfrm>
              <a:custGeom>
                <a:avLst/>
                <a:gdLst>
                  <a:gd name="T0" fmla="*/ 3 w 53"/>
                  <a:gd name="T1" fmla="*/ 106 h 108"/>
                  <a:gd name="T2" fmla="*/ 6 w 53"/>
                  <a:gd name="T3" fmla="*/ 106 h 108"/>
                  <a:gd name="T4" fmla="*/ 10 w 53"/>
                  <a:gd name="T5" fmla="*/ 95 h 108"/>
                  <a:gd name="T6" fmla="*/ 13 w 53"/>
                  <a:gd name="T7" fmla="*/ 96 h 108"/>
                  <a:gd name="T8" fmla="*/ 23 w 53"/>
                  <a:gd name="T9" fmla="*/ 99 h 108"/>
                  <a:gd name="T10" fmla="*/ 26 w 53"/>
                  <a:gd name="T11" fmla="*/ 97 h 108"/>
                  <a:gd name="T12" fmla="*/ 26 w 53"/>
                  <a:gd name="T13" fmla="*/ 87 h 108"/>
                  <a:gd name="T14" fmla="*/ 29 w 53"/>
                  <a:gd name="T15" fmla="*/ 84 h 108"/>
                  <a:gd name="T16" fmla="*/ 43 w 53"/>
                  <a:gd name="T17" fmla="*/ 83 h 108"/>
                  <a:gd name="T18" fmla="*/ 43 w 53"/>
                  <a:gd name="T19" fmla="*/ 82 h 108"/>
                  <a:gd name="T20" fmla="*/ 36 w 53"/>
                  <a:gd name="T21" fmla="*/ 67 h 108"/>
                  <a:gd name="T22" fmla="*/ 52 w 53"/>
                  <a:gd name="T23" fmla="*/ 61 h 108"/>
                  <a:gd name="T24" fmla="*/ 42 w 53"/>
                  <a:gd name="T25" fmla="*/ 51 h 108"/>
                  <a:gd name="T26" fmla="*/ 43 w 53"/>
                  <a:gd name="T27" fmla="*/ 47 h 108"/>
                  <a:gd name="T28" fmla="*/ 53 w 53"/>
                  <a:gd name="T29" fmla="*/ 38 h 108"/>
                  <a:gd name="T30" fmla="*/ 53 w 53"/>
                  <a:gd name="T31" fmla="*/ 37 h 108"/>
                  <a:gd name="T32" fmla="*/ 38 w 53"/>
                  <a:gd name="T33" fmla="*/ 30 h 108"/>
                  <a:gd name="T34" fmla="*/ 44 w 53"/>
                  <a:gd name="T35" fmla="*/ 0 h 108"/>
                  <a:gd name="T36" fmla="*/ 43 w 53"/>
                  <a:gd name="T37" fmla="*/ 2 h 108"/>
                  <a:gd name="T38" fmla="*/ 27 w 53"/>
                  <a:gd name="T39" fmla="*/ 21 h 108"/>
                  <a:gd name="T40" fmla="*/ 11 w 53"/>
                  <a:gd name="T41" fmla="*/ 34 h 108"/>
                  <a:gd name="T42" fmla="*/ 8 w 53"/>
                  <a:gd name="T43" fmla="*/ 43 h 108"/>
                  <a:gd name="T44" fmla="*/ 12 w 53"/>
                  <a:gd name="T45" fmla="*/ 51 h 108"/>
                  <a:gd name="T46" fmla="*/ 2 w 53"/>
                  <a:gd name="T47" fmla="*/ 76 h 108"/>
                  <a:gd name="T48" fmla="*/ 0 w 53"/>
                  <a:gd name="T49" fmla="*/ 77 h 108"/>
                  <a:gd name="T50" fmla="*/ 0 w 53"/>
                  <a:gd name="T51" fmla="*/ 105 h 108"/>
                  <a:gd name="T52" fmla="*/ 3 w 53"/>
                  <a:gd name="T53" fmla="*/ 10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3" h="108">
                    <a:moveTo>
                      <a:pt x="3" y="106"/>
                    </a:moveTo>
                    <a:cubicBezTo>
                      <a:pt x="4" y="107"/>
                      <a:pt x="5" y="108"/>
                      <a:pt x="6" y="106"/>
                    </a:cubicBezTo>
                    <a:cubicBezTo>
                      <a:pt x="7" y="102"/>
                      <a:pt x="9" y="98"/>
                      <a:pt x="10" y="95"/>
                    </a:cubicBezTo>
                    <a:cubicBezTo>
                      <a:pt x="11" y="95"/>
                      <a:pt x="12" y="96"/>
                      <a:pt x="13" y="96"/>
                    </a:cubicBezTo>
                    <a:cubicBezTo>
                      <a:pt x="16" y="97"/>
                      <a:pt x="19" y="98"/>
                      <a:pt x="23" y="99"/>
                    </a:cubicBezTo>
                    <a:cubicBezTo>
                      <a:pt x="25" y="100"/>
                      <a:pt x="26" y="99"/>
                      <a:pt x="26" y="97"/>
                    </a:cubicBezTo>
                    <a:cubicBezTo>
                      <a:pt x="26" y="93"/>
                      <a:pt x="26" y="90"/>
                      <a:pt x="26" y="87"/>
                    </a:cubicBezTo>
                    <a:cubicBezTo>
                      <a:pt x="26" y="84"/>
                      <a:pt x="26" y="84"/>
                      <a:pt x="29" y="84"/>
                    </a:cubicBezTo>
                    <a:cubicBezTo>
                      <a:pt x="33" y="84"/>
                      <a:pt x="38" y="83"/>
                      <a:pt x="43" y="83"/>
                    </a:cubicBezTo>
                    <a:cubicBezTo>
                      <a:pt x="43" y="83"/>
                      <a:pt x="43" y="83"/>
                      <a:pt x="43" y="82"/>
                    </a:cubicBezTo>
                    <a:cubicBezTo>
                      <a:pt x="41" y="77"/>
                      <a:pt x="38" y="72"/>
                      <a:pt x="36" y="67"/>
                    </a:cubicBezTo>
                    <a:cubicBezTo>
                      <a:pt x="41" y="65"/>
                      <a:pt x="46" y="63"/>
                      <a:pt x="52" y="61"/>
                    </a:cubicBezTo>
                    <a:cubicBezTo>
                      <a:pt x="48" y="57"/>
                      <a:pt x="45" y="54"/>
                      <a:pt x="42" y="51"/>
                    </a:cubicBezTo>
                    <a:cubicBezTo>
                      <a:pt x="40" y="49"/>
                      <a:pt x="40" y="49"/>
                      <a:pt x="43" y="47"/>
                    </a:cubicBezTo>
                    <a:cubicBezTo>
                      <a:pt x="46" y="44"/>
                      <a:pt x="49" y="41"/>
                      <a:pt x="53" y="38"/>
                    </a:cubicBezTo>
                    <a:cubicBezTo>
                      <a:pt x="53" y="38"/>
                      <a:pt x="53" y="38"/>
                      <a:pt x="53" y="37"/>
                    </a:cubicBezTo>
                    <a:cubicBezTo>
                      <a:pt x="48" y="35"/>
                      <a:pt x="43" y="32"/>
                      <a:pt x="38" y="30"/>
                    </a:cubicBezTo>
                    <a:cubicBezTo>
                      <a:pt x="43" y="21"/>
                      <a:pt x="45" y="11"/>
                      <a:pt x="44" y="0"/>
                    </a:cubicBezTo>
                    <a:cubicBezTo>
                      <a:pt x="44" y="1"/>
                      <a:pt x="43" y="1"/>
                      <a:pt x="43" y="2"/>
                    </a:cubicBezTo>
                    <a:cubicBezTo>
                      <a:pt x="39" y="9"/>
                      <a:pt x="34" y="16"/>
                      <a:pt x="27" y="21"/>
                    </a:cubicBezTo>
                    <a:cubicBezTo>
                      <a:pt x="22" y="26"/>
                      <a:pt x="17" y="30"/>
                      <a:pt x="11" y="34"/>
                    </a:cubicBezTo>
                    <a:cubicBezTo>
                      <a:pt x="8" y="37"/>
                      <a:pt x="7" y="39"/>
                      <a:pt x="8" y="43"/>
                    </a:cubicBezTo>
                    <a:cubicBezTo>
                      <a:pt x="9" y="46"/>
                      <a:pt x="11" y="49"/>
                      <a:pt x="12" y="51"/>
                    </a:cubicBezTo>
                    <a:cubicBezTo>
                      <a:pt x="16" y="61"/>
                      <a:pt x="12" y="72"/>
                      <a:pt x="2" y="76"/>
                    </a:cubicBezTo>
                    <a:cubicBezTo>
                      <a:pt x="1" y="77"/>
                      <a:pt x="1" y="77"/>
                      <a:pt x="0" y="77"/>
                    </a:cubicBezTo>
                    <a:cubicBezTo>
                      <a:pt x="0" y="86"/>
                      <a:pt x="0" y="96"/>
                      <a:pt x="0" y="105"/>
                    </a:cubicBezTo>
                    <a:cubicBezTo>
                      <a:pt x="1" y="105"/>
                      <a:pt x="2" y="106"/>
                      <a:pt x="3" y="10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" name="Freeform 183"/>
              <p:cNvSpPr>
                <a:spLocks noEditPoints="1"/>
              </p:cNvSpPr>
              <p:nvPr/>
            </p:nvSpPr>
            <p:spPr bwMode="auto">
              <a:xfrm>
                <a:off x="2747963" y="-2960688"/>
                <a:ext cx="255588" cy="158750"/>
              </a:xfrm>
              <a:custGeom>
                <a:avLst/>
                <a:gdLst>
                  <a:gd name="T0" fmla="*/ 38 w 68"/>
                  <a:gd name="T1" fmla="*/ 41 h 42"/>
                  <a:gd name="T2" fmla="*/ 49 w 68"/>
                  <a:gd name="T3" fmla="*/ 32 h 42"/>
                  <a:gd name="T4" fmla="*/ 66 w 68"/>
                  <a:gd name="T5" fmla="*/ 12 h 42"/>
                  <a:gd name="T6" fmla="*/ 62 w 68"/>
                  <a:gd name="T7" fmla="*/ 6 h 42"/>
                  <a:gd name="T8" fmla="*/ 25 w 68"/>
                  <a:gd name="T9" fmla="*/ 5 h 42"/>
                  <a:gd name="T10" fmla="*/ 7 w 68"/>
                  <a:gd name="T11" fmla="*/ 2 h 42"/>
                  <a:gd name="T12" fmla="*/ 1 w 68"/>
                  <a:gd name="T13" fmla="*/ 0 h 42"/>
                  <a:gd name="T14" fmla="*/ 9 w 68"/>
                  <a:gd name="T15" fmla="*/ 10 h 42"/>
                  <a:gd name="T16" fmla="*/ 0 w 68"/>
                  <a:gd name="T17" fmla="*/ 12 h 42"/>
                  <a:gd name="T18" fmla="*/ 11 w 68"/>
                  <a:gd name="T19" fmla="*/ 18 h 42"/>
                  <a:gd name="T20" fmla="*/ 4 w 68"/>
                  <a:gd name="T21" fmla="*/ 23 h 42"/>
                  <a:gd name="T22" fmla="*/ 14 w 68"/>
                  <a:gd name="T23" fmla="*/ 25 h 42"/>
                  <a:gd name="T24" fmla="*/ 1 w 68"/>
                  <a:gd name="T25" fmla="*/ 34 h 42"/>
                  <a:gd name="T26" fmla="*/ 25 w 68"/>
                  <a:gd name="T27" fmla="*/ 30 h 42"/>
                  <a:gd name="T28" fmla="*/ 25 w 68"/>
                  <a:gd name="T29" fmla="*/ 42 h 42"/>
                  <a:gd name="T30" fmla="*/ 35 w 68"/>
                  <a:gd name="T31" fmla="*/ 33 h 42"/>
                  <a:gd name="T32" fmla="*/ 38 w 68"/>
                  <a:gd name="T33" fmla="*/ 41 h 42"/>
                  <a:gd name="T34" fmla="*/ 41 w 68"/>
                  <a:gd name="T35" fmla="*/ 12 h 42"/>
                  <a:gd name="T36" fmla="*/ 55 w 68"/>
                  <a:gd name="T37" fmla="*/ 12 h 42"/>
                  <a:gd name="T38" fmla="*/ 56 w 68"/>
                  <a:gd name="T39" fmla="*/ 14 h 42"/>
                  <a:gd name="T40" fmla="*/ 56 w 68"/>
                  <a:gd name="T41" fmla="*/ 14 h 42"/>
                  <a:gd name="T42" fmla="*/ 50 w 68"/>
                  <a:gd name="T43" fmla="*/ 17 h 42"/>
                  <a:gd name="T44" fmla="*/ 41 w 68"/>
                  <a:gd name="T45" fmla="*/ 13 h 42"/>
                  <a:gd name="T46" fmla="*/ 41 w 68"/>
                  <a:gd name="T47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" h="42">
                    <a:moveTo>
                      <a:pt x="38" y="41"/>
                    </a:moveTo>
                    <a:cubicBezTo>
                      <a:pt x="41" y="38"/>
                      <a:pt x="45" y="35"/>
                      <a:pt x="49" y="32"/>
                    </a:cubicBezTo>
                    <a:cubicBezTo>
                      <a:pt x="56" y="26"/>
                      <a:pt x="62" y="20"/>
                      <a:pt x="66" y="12"/>
                    </a:cubicBezTo>
                    <a:cubicBezTo>
                      <a:pt x="68" y="7"/>
                      <a:pt x="67" y="6"/>
                      <a:pt x="62" y="6"/>
                    </a:cubicBezTo>
                    <a:cubicBezTo>
                      <a:pt x="50" y="6"/>
                      <a:pt x="37" y="6"/>
                      <a:pt x="25" y="5"/>
                    </a:cubicBezTo>
                    <a:cubicBezTo>
                      <a:pt x="18" y="5"/>
                      <a:pt x="13" y="4"/>
                      <a:pt x="7" y="2"/>
                    </a:cubicBezTo>
                    <a:cubicBezTo>
                      <a:pt x="5" y="1"/>
                      <a:pt x="3" y="0"/>
                      <a:pt x="1" y="0"/>
                    </a:cubicBezTo>
                    <a:cubicBezTo>
                      <a:pt x="2" y="4"/>
                      <a:pt x="5" y="7"/>
                      <a:pt x="9" y="10"/>
                    </a:cubicBezTo>
                    <a:cubicBezTo>
                      <a:pt x="6" y="11"/>
                      <a:pt x="3" y="12"/>
                      <a:pt x="0" y="12"/>
                    </a:cubicBezTo>
                    <a:cubicBezTo>
                      <a:pt x="3" y="16"/>
                      <a:pt x="7" y="17"/>
                      <a:pt x="11" y="18"/>
                    </a:cubicBezTo>
                    <a:cubicBezTo>
                      <a:pt x="9" y="20"/>
                      <a:pt x="6" y="21"/>
                      <a:pt x="4" y="23"/>
                    </a:cubicBezTo>
                    <a:cubicBezTo>
                      <a:pt x="7" y="25"/>
                      <a:pt x="11" y="24"/>
                      <a:pt x="14" y="25"/>
                    </a:cubicBezTo>
                    <a:cubicBezTo>
                      <a:pt x="11" y="30"/>
                      <a:pt x="7" y="32"/>
                      <a:pt x="1" y="34"/>
                    </a:cubicBezTo>
                    <a:cubicBezTo>
                      <a:pt x="10" y="38"/>
                      <a:pt x="17" y="35"/>
                      <a:pt x="25" y="30"/>
                    </a:cubicBezTo>
                    <a:cubicBezTo>
                      <a:pt x="25" y="34"/>
                      <a:pt x="25" y="38"/>
                      <a:pt x="25" y="42"/>
                    </a:cubicBezTo>
                    <a:cubicBezTo>
                      <a:pt x="29" y="41"/>
                      <a:pt x="31" y="36"/>
                      <a:pt x="35" y="33"/>
                    </a:cubicBezTo>
                    <a:cubicBezTo>
                      <a:pt x="36" y="36"/>
                      <a:pt x="37" y="38"/>
                      <a:pt x="38" y="41"/>
                    </a:cubicBezTo>
                    <a:close/>
                    <a:moveTo>
                      <a:pt x="41" y="12"/>
                    </a:moveTo>
                    <a:cubicBezTo>
                      <a:pt x="46" y="12"/>
                      <a:pt x="51" y="12"/>
                      <a:pt x="55" y="12"/>
                    </a:cubicBezTo>
                    <a:cubicBezTo>
                      <a:pt x="57" y="12"/>
                      <a:pt x="57" y="13"/>
                      <a:pt x="56" y="14"/>
                    </a:cubicBezTo>
                    <a:cubicBezTo>
                      <a:pt x="56" y="14"/>
                      <a:pt x="56" y="14"/>
                      <a:pt x="56" y="14"/>
                    </a:cubicBezTo>
                    <a:cubicBezTo>
                      <a:pt x="54" y="19"/>
                      <a:pt x="54" y="19"/>
                      <a:pt x="50" y="17"/>
                    </a:cubicBezTo>
                    <a:cubicBezTo>
                      <a:pt x="47" y="15"/>
                      <a:pt x="44" y="14"/>
                      <a:pt x="41" y="13"/>
                    </a:cubicBezTo>
                    <a:cubicBezTo>
                      <a:pt x="41" y="12"/>
                      <a:pt x="41" y="12"/>
                      <a:pt x="41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9" name="Freeform 184"/>
              <p:cNvSpPr>
                <a:spLocks noEditPoints="1"/>
              </p:cNvSpPr>
              <p:nvPr/>
            </p:nvSpPr>
            <p:spPr bwMode="auto">
              <a:xfrm>
                <a:off x="2430463" y="-2960688"/>
                <a:ext cx="249238" cy="158750"/>
              </a:xfrm>
              <a:custGeom>
                <a:avLst/>
                <a:gdLst>
                  <a:gd name="T0" fmla="*/ 31 w 66"/>
                  <a:gd name="T1" fmla="*/ 33 h 42"/>
                  <a:gd name="T2" fmla="*/ 42 w 66"/>
                  <a:gd name="T3" fmla="*/ 42 h 42"/>
                  <a:gd name="T4" fmla="*/ 41 w 66"/>
                  <a:gd name="T5" fmla="*/ 30 h 42"/>
                  <a:gd name="T6" fmla="*/ 64 w 66"/>
                  <a:gd name="T7" fmla="*/ 34 h 42"/>
                  <a:gd name="T8" fmla="*/ 52 w 66"/>
                  <a:gd name="T9" fmla="*/ 25 h 42"/>
                  <a:gd name="T10" fmla="*/ 62 w 66"/>
                  <a:gd name="T11" fmla="*/ 23 h 42"/>
                  <a:gd name="T12" fmla="*/ 56 w 66"/>
                  <a:gd name="T13" fmla="*/ 18 h 42"/>
                  <a:gd name="T14" fmla="*/ 66 w 66"/>
                  <a:gd name="T15" fmla="*/ 12 h 42"/>
                  <a:gd name="T16" fmla="*/ 58 w 66"/>
                  <a:gd name="T17" fmla="*/ 9 h 42"/>
                  <a:gd name="T18" fmla="*/ 64 w 66"/>
                  <a:gd name="T19" fmla="*/ 0 h 42"/>
                  <a:gd name="T20" fmla="*/ 64 w 66"/>
                  <a:gd name="T21" fmla="*/ 0 h 42"/>
                  <a:gd name="T22" fmla="*/ 30 w 66"/>
                  <a:gd name="T23" fmla="*/ 6 h 42"/>
                  <a:gd name="T24" fmla="*/ 19 w 66"/>
                  <a:gd name="T25" fmla="*/ 6 h 42"/>
                  <a:gd name="T26" fmla="*/ 3 w 66"/>
                  <a:gd name="T27" fmla="*/ 6 h 42"/>
                  <a:gd name="T28" fmla="*/ 1 w 66"/>
                  <a:gd name="T29" fmla="*/ 9 h 42"/>
                  <a:gd name="T30" fmla="*/ 4 w 66"/>
                  <a:gd name="T31" fmla="*/ 16 h 42"/>
                  <a:gd name="T32" fmla="*/ 18 w 66"/>
                  <a:gd name="T33" fmla="*/ 32 h 42"/>
                  <a:gd name="T34" fmla="*/ 29 w 66"/>
                  <a:gd name="T35" fmla="*/ 41 h 42"/>
                  <a:gd name="T36" fmla="*/ 31 w 66"/>
                  <a:gd name="T37" fmla="*/ 33 h 42"/>
                  <a:gd name="T38" fmla="*/ 19 w 66"/>
                  <a:gd name="T39" fmla="*/ 16 h 42"/>
                  <a:gd name="T40" fmla="*/ 15 w 66"/>
                  <a:gd name="T41" fmla="*/ 18 h 42"/>
                  <a:gd name="T42" fmla="*/ 12 w 66"/>
                  <a:gd name="T43" fmla="*/ 17 h 42"/>
                  <a:gd name="T44" fmla="*/ 10 w 66"/>
                  <a:gd name="T45" fmla="*/ 13 h 42"/>
                  <a:gd name="T46" fmla="*/ 15 w 66"/>
                  <a:gd name="T47" fmla="*/ 12 h 42"/>
                  <a:gd name="T48" fmla="*/ 25 w 66"/>
                  <a:gd name="T49" fmla="*/ 12 h 42"/>
                  <a:gd name="T50" fmla="*/ 25 w 66"/>
                  <a:gd name="T51" fmla="*/ 13 h 42"/>
                  <a:gd name="T52" fmla="*/ 19 w 66"/>
                  <a:gd name="T53" fmla="*/ 1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6" h="42">
                    <a:moveTo>
                      <a:pt x="31" y="33"/>
                    </a:moveTo>
                    <a:cubicBezTo>
                      <a:pt x="35" y="36"/>
                      <a:pt x="37" y="41"/>
                      <a:pt x="42" y="42"/>
                    </a:cubicBezTo>
                    <a:cubicBezTo>
                      <a:pt x="42" y="38"/>
                      <a:pt x="41" y="34"/>
                      <a:pt x="41" y="30"/>
                    </a:cubicBezTo>
                    <a:cubicBezTo>
                      <a:pt x="49" y="35"/>
                      <a:pt x="56" y="38"/>
                      <a:pt x="64" y="34"/>
                    </a:cubicBezTo>
                    <a:cubicBezTo>
                      <a:pt x="59" y="32"/>
                      <a:pt x="55" y="30"/>
                      <a:pt x="52" y="25"/>
                    </a:cubicBezTo>
                    <a:cubicBezTo>
                      <a:pt x="55" y="24"/>
                      <a:pt x="59" y="25"/>
                      <a:pt x="62" y="23"/>
                    </a:cubicBezTo>
                    <a:cubicBezTo>
                      <a:pt x="60" y="21"/>
                      <a:pt x="57" y="21"/>
                      <a:pt x="56" y="18"/>
                    </a:cubicBezTo>
                    <a:cubicBezTo>
                      <a:pt x="59" y="17"/>
                      <a:pt x="63" y="16"/>
                      <a:pt x="66" y="12"/>
                    </a:cubicBezTo>
                    <a:cubicBezTo>
                      <a:pt x="63" y="12"/>
                      <a:pt x="60" y="12"/>
                      <a:pt x="58" y="9"/>
                    </a:cubicBezTo>
                    <a:cubicBezTo>
                      <a:pt x="61" y="7"/>
                      <a:pt x="64" y="3"/>
                      <a:pt x="64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53" y="5"/>
                      <a:pt x="42" y="6"/>
                      <a:pt x="30" y="6"/>
                    </a:cubicBezTo>
                    <a:cubicBezTo>
                      <a:pt x="26" y="6"/>
                      <a:pt x="23" y="6"/>
                      <a:pt x="19" y="6"/>
                    </a:cubicBezTo>
                    <a:cubicBezTo>
                      <a:pt x="14" y="6"/>
                      <a:pt x="8" y="6"/>
                      <a:pt x="3" y="6"/>
                    </a:cubicBezTo>
                    <a:cubicBezTo>
                      <a:pt x="2" y="6"/>
                      <a:pt x="0" y="7"/>
                      <a:pt x="1" y="9"/>
                    </a:cubicBezTo>
                    <a:cubicBezTo>
                      <a:pt x="2" y="11"/>
                      <a:pt x="3" y="14"/>
                      <a:pt x="4" y="16"/>
                    </a:cubicBezTo>
                    <a:cubicBezTo>
                      <a:pt x="7" y="23"/>
                      <a:pt x="12" y="28"/>
                      <a:pt x="18" y="32"/>
                    </a:cubicBezTo>
                    <a:cubicBezTo>
                      <a:pt x="22" y="35"/>
                      <a:pt x="25" y="38"/>
                      <a:pt x="29" y="41"/>
                    </a:cubicBezTo>
                    <a:cubicBezTo>
                      <a:pt x="30" y="38"/>
                      <a:pt x="30" y="36"/>
                      <a:pt x="31" y="33"/>
                    </a:cubicBezTo>
                    <a:close/>
                    <a:moveTo>
                      <a:pt x="19" y="16"/>
                    </a:moveTo>
                    <a:cubicBezTo>
                      <a:pt x="18" y="16"/>
                      <a:pt x="16" y="17"/>
                      <a:pt x="15" y="18"/>
                    </a:cubicBezTo>
                    <a:cubicBezTo>
                      <a:pt x="14" y="19"/>
                      <a:pt x="13" y="18"/>
                      <a:pt x="12" y="17"/>
                    </a:cubicBezTo>
                    <a:cubicBezTo>
                      <a:pt x="12" y="16"/>
                      <a:pt x="11" y="14"/>
                      <a:pt x="10" y="13"/>
                    </a:cubicBezTo>
                    <a:cubicBezTo>
                      <a:pt x="12" y="12"/>
                      <a:pt x="14" y="12"/>
                      <a:pt x="15" y="12"/>
                    </a:cubicBezTo>
                    <a:cubicBezTo>
                      <a:pt x="19" y="12"/>
                      <a:pt x="22" y="12"/>
                      <a:pt x="25" y="12"/>
                    </a:cubicBezTo>
                    <a:cubicBezTo>
                      <a:pt x="25" y="12"/>
                      <a:pt x="25" y="12"/>
                      <a:pt x="25" y="13"/>
                    </a:cubicBezTo>
                    <a:cubicBezTo>
                      <a:pt x="23" y="14"/>
                      <a:pt x="21" y="15"/>
                      <a:pt x="19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0" name="Freeform 185"/>
              <p:cNvSpPr>
                <a:spLocks/>
              </p:cNvSpPr>
              <p:nvPr/>
            </p:nvSpPr>
            <p:spPr bwMode="auto">
              <a:xfrm>
                <a:off x="3294063" y="-3024188"/>
                <a:ext cx="165100" cy="301625"/>
              </a:xfrm>
              <a:custGeom>
                <a:avLst/>
                <a:gdLst>
                  <a:gd name="T0" fmla="*/ 1 w 44"/>
                  <a:gd name="T1" fmla="*/ 80 h 80"/>
                  <a:gd name="T2" fmla="*/ 4 w 44"/>
                  <a:gd name="T3" fmla="*/ 78 h 80"/>
                  <a:gd name="T4" fmla="*/ 31 w 44"/>
                  <a:gd name="T5" fmla="*/ 53 h 80"/>
                  <a:gd name="T6" fmla="*/ 42 w 44"/>
                  <a:gd name="T7" fmla="*/ 18 h 80"/>
                  <a:gd name="T8" fmla="*/ 33 w 44"/>
                  <a:gd name="T9" fmla="*/ 1 h 80"/>
                  <a:gd name="T10" fmla="*/ 30 w 44"/>
                  <a:gd name="T11" fmla="*/ 2 h 80"/>
                  <a:gd name="T12" fmla="*/ 5 w 44"/>
                  <a:gd name="T13" fmla="*/ 39 h 80"/>
                  <a:gd name="T14" fmla="*/ 4 w 44"/>
                  <a:gd name="T15" fmla="*/ 44 h 80"/>
                  <a:gd name="T16" fmla="*/ 5 w 44"/>
                  <a:gd name="T17" fmla="*/ 51 h 80"/>
                  <a:gd name="T18" fmla="*/ 6 w 44"/>
                  <a:gd name="T19" fmla="*/ 57 h 80"/>
                  <a:gd name="T20" fmla="*/ 28 w 44"/>
                  <a:gd name="T21" fmla="*/ 27 h 80"/>
                  <a:gd name="T22" fmla="*/ 28 w 44"/>
                  <a:gd name="T23" fmla="*/ 40 h 80"/>
                  <a:gd name="T24" fmla="*/ 8 w 44"/>
                  <a:gd name="T25" fmla="*/ 61 h 80"/>
                  <a:gd name="T26" fmla="*/ 5 w 44"/>
                  <a:gd name="T27" fmla="*/ 64 h 80"/>
                  <a:gd name="T28" fmla="*/ 3 w 44"/>
                  <a:gd name="T29" fmla="*/ 73 h 80"/>
                  <a:gd name="T30" fmla="*/ 0 w 44"/>
                  <a:gd name="T31" fmla="*/ 80 h 80"/>
                  <a:gd name="T32" fmla="*/ 1 w 44"/>
                  <a:gd name="T33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80">
                    <a:moveTo>
                      <a:pt x="1" y="80"/>
                    </a:moveTo>
                    <a:cubicBezTo>
                      <a:pt x="2" y="79"/>
                      <a:pt x="3" y="78"/>
                      <a:pt x="4" y="78"/>
                    </a:cubicBezTo>
                    <a:cubicBezTo>
                      <a:pt x="14" y="70"/>
                      <a:pt x="23" y="63"/>
                      <a:pt x="31" y="53"/>
                    </a:cubicBezTo>
                    <a:cubicBezTo>
                      <a:pt x="39" y="43"/>
                      <a:pt x="44" y="32"/>
                      <a:pt x="42" y="18"/>
                    </a:cubicBezTo>
                    <a:cubicBezTo>
                      <a:pt x="40" y="12"/>
                      <a:pt x="37" y="6"/>
                      <a:pt x="33" y="1"/>
                    </a:cubicBezTo>
                    <a:cubicBezTo>
                      <a:pt x="32" y="0"/>
                      <a:pt x="31" y="0"/>
                      <a:pt x="30" y="2"/>
                    </a:cubicBezTo>
                    <a:cubicBezTo>
                      <a:pt x="23" y="15"/>
                      <a:pt x="15" y="28"/>
                      <a:pt x="5" y="39"/>
                    </a:cubicBezTo>
                    <a:cubicBezTo>
                      <a:pt x="3" y="41"/>
                      <a:pt x="3" y="43"/>
                      <a:pt x="4" y="44"/>
                    </a:cubicBezTo>
                    <a:cubicBezTo>
                      <a:pt x="4" y="46"/>
                      <a:pt x="4" y="49"/>
                      <a:pt x="5" y="51"/>
                    </a:cubicBezTo>
                    <a:cubicBezTo>
                      <a:pt x="5" y="53"/>
                      <a:pt x="5" y="55"/>
                      <a:pt x="6" y="57"/>
                    </a:cubicBezTo>
                    <a:cubicBezTo>
                      <a:pt x="15" y="48"/>
                      <a:pt x="23" y="39"/>
                      <a:pt x="28" y="27"/>
                    </a:cubicBezTo>
                    <a:cubicBezTo>
                      <a:pt x="31" y="32"/>
                      <a:pt x="30" y="36"/>
                      <a:pt x="28" y="40"/>
                    </a:cubicBezTo>
                    <a:cubicBezTo>
                      <a:pt x="23" y="48"/>
                      <a:pt x="15" y="54"/>
                      <a:pt x="8" y="61"/>
                    </a:cubicBezTo>
                    <a:cubicBezTo>
                      <a:pt x="6" y="61"/>
                      <a:pt x="5" y="62"/>
                      <a:pt x="5" y="64"/>
                    </a:cubicBezTo>
                    <a:cubicBezTo>
                      <a:pt x="5" y="67"/>
                      <a:pt x="4" y="70"/>
                      <a:pt x="3" y="73"/>
                    </a:cubicBezTo>
                    <a:cubicBezTo>
                      <a:pt x="2" y="75"/>
                      <a:pt x="1" y="77"/>
                      <a:pt x="0" y="80"/>
                    </a:cubicBezTo>
                    <a:cubicBezTo>
                      <a:pt x="1" y="80"/>
                      <a:pt x="1" y="80"/>
                      <a:pt x="1" y="8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1" name="Freeform 186"/>
              <p:cNvSpPr>
                <a:spLocks/>
              </p:cNvSpPr>
              <p:nvPr/>
            </p:nvSpPr>
            <p:spPr bwMode="auto">
              <a:xfrm>
                <a:off x="1971675" y="-3024188"/>
                <a:ext cx="169863" cy="304800"/>
              </a:xfrm>
              <a:custGeom>
                <a:avLst/>
                <a:gdLst>
                  <a:gd name="T0" fmla="*/ 13 w 45"/>
                  <a:gd name="T1" fmla="*/ 54 h 81"/>
                  <a:gd name="T2" fmla="*/ 36 w 45"/>
                  <a:gd name="T3" fmla="*/ 75 h 81"/>
                  <a:gd name="T4" fmla="*/ 45 w 45"/>
                  <a:gd name="T5" fmla="*/ 81 h 81"/>
                  <a:gd name="T6" fmla="*/ 44 w 45"/>
                  <a:gd name="T7" fmla="*/ 79 h 81"/>
                  <a:gd name="T8" fmla="*/ 40 w 45"/>
                  <a:gd name="T9" fmla="*/ 67 h 81"/>
                  <a:gd name="T10" fmla="*/ 37 w 45"/>
                  <a:gd name="T11" fmla="*/ 61 h 81"/>
                  <a:gd name="T12" fmla="*/ 26 w 45"/>
                  <a:gd name="T13" fmla="*/ 52 h 81"/>
                  <a:gd name="T14" fmla="*/ 15 w 45"/>
                  <a:gd name="T15" fmla="*/ 36 h 81"/>
                  <a:gd name="T16" fmla="*/ 16 w 45"/>
                  <a:gd name="T17" fmla="*/ 27 h 81"/>
                  <a:gd name="T18" fmla="*/ 39 w 45"/>
                  <a:gd name="T19" fmla="*/ 58 h 81"/>
                  <a:gd name="T20" fmla="*/ 40 w 45"/>
                  <a:gd name="T21" fmla="*/ 57 h 81"/>
                  <a:gd name="T22" fmla="*/ 41 w 45"/>
                  <a:gd name="T23" fmla="*/ 45 h 81"/>
                  <a:gd name="T24" fmla="*/ 40 w 45"/>
                  <a:gd name="T25" fmla="*/ 40 h 81"/>
                  <a:gd name="T26" fmla="*/ 31 w 45"/>
                  <a:gd name="T27" fmla="*/ 28 h 81"/>
                  <a:gd name="T28" fmla="*/ 15 w 45"/>
                  <a:gd name="T29" fmla="*/ 2 h 81"/>
                  <a:gd name="T30" fmla="*/ 11 w 45"/>
                  <a:gd name="T31" fmla="*/ 2 h 81"/>
                  <a:gd name="T32" fmla="*/ 3 w 45"/>
                  <a:gd name="T33" fmla="*/ 35 h 81"/>
                  <a:gd name="T34" fmla="*/ 13 w 45"/>
                  <a:gd name="T35" fmla="*/ 5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5" h="81">
                    <a:moveTo>
                      <a:pt x="13" y="54"/>
                    </a:moveTo>
                    <a:cubicBezTo>
                      <a:pt x="20" y="62"/>
                      <a:pt x="28" y="69"/>
                      <a:pt x="36" y="75"/>
                    </a:cubicBezTo>
                    <a:cubicBezTo>
                      <a:pt x="39" y="77"/>
                      <a:pt x="41" y="79"/>
                      <a:pt x="45" y="81"/>
                    </a:cubicBezTo>
                    <a:cubicBezTo>
                      <a:pt x="44" y="80"/>
                      <a:pt x="44" y="80"/>
                      <a:pt x="44" y="79"/>
                    </a:cubicBezTo>
                    <a:cubicBezTo>
                      <a:pt x="43" y="75"/>
                      <a:pt x="42" y="71"/>
                      <a:pt x="40" y="67"/>
                    </a:cubicBezTo>
                    <a:cubicBezTo>
                      <a:pt x="40" y="65"/>
                      <a:pt x="40" y="63"/>
                      <a:pt x="37" y="61"/>
                    </a:cubicBezTo>
                    <a:cubicBezTo>
                      <a:pt x="33" y="59"/>
                      <a:pt x="30" y="55"/>
                      <a:pt x="26" y="52"/>
                    </a:cubicBezTo>
                    <a:cubicBezTo>
                      <a:pt x="22" y="48"/>
                      <a:pt x="17" y="43"/>
                      <a:pt x="15" y="36"/>
                    </a:cubicBezTo>
                    <a:cubicBezTo>
                      <a:pt x="14" y="33"/>
                      <a:pt x="14" y="30"/>
                      <a:pt x="16" y="27"/>
                    </a:cubicBezTo>
                    <a:cubicBezTo>
                      <a:pt x="22" y="39"/>
                      <a:pt x="30" y="49"/>
                      <a:pt x="39" y="58"/>
                    </a:cubicBezTo>
                    <a:cubicBezTo>
                      <a:pt x="39" y="57"/>
                      <a:pt x="40" y="57"/>
                      <a:pt x="40" y="57"/>
                    </a:cubicBezTo>
                    <a:cubicBezTo>
                      <a:pt x="40" y="53"/>
                      <a:pt x="41" y="49"/>
                      <a:pt x="41" y="45"/>
                    </a:cubicBezTo>
                    <a:cubicBezTo>
                      <a:pt x="42" y="43"/>
                      <a:pt x="41" y="42"/>
                      <a:pt x="40" y="40"/>
                    </a:cubicBezTo>
                    <a:cubicBezTo>
                      <a:pt x="37" y="36"/>
                      <a:pt x="34" y="32"/>
                      <a:pt x="31" y="28"/>
                    </a:cubicBezTo>
                    <a:cubicBezTo>
                      <a:pt x="25" y="20"/>
                      <a:pt x="20" y="11"/>
                      <a:pt x="15" y="2"/>
                    </a:cubicBezTo>
                    <a:cubicBezTo>
                      <a:pt x="13" y="0"/>
                      <a:pt x="13" y="0"/>
                      <a:pt x="11" y="2"/>
                    </a:cubicBezTo>
                    <a:cubicBezTo>
                      <a:pt x="3" y="11"/>
                      <a:pt x="0" y="22"/>
                      <a:pt x="3" y="35"/>
                    </a:cubicBezTo>
                    <a:cubicBezTo>
                      <a:pt x="5" y="42"/>
                      <a:pt x="9" y="48"/>
                      <a:pt x="13" y="5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2" name="Freeform 187"/>
              <p:cNvSpPr>
                <a:spLocks/>
              </p:cNvSpPr>
              <p:nvPr/>
            </p:nvSpPr>
            <p:spPr bwMode="auto">
              <a:xfrm>
                <a:off x="2597150" y="-3241675"/>
                <a:ext cx="241300" cy="134937"/>
              </a:xfrm>
              <a:custGeom>
                <a:avLst/>
                <a:gdLst>
                  <a:gd name="T0" fmla="*/ 10 w 64"/>
                  <a:gd name="T1" fmla="*/ 36 h 36"/>
                  <a:gd name="T2" fmla="*/ 54 w 64"/>
                  <a:gd name="T3" fmla="*/ 36 h 36"/>
                  <a:gd name="T4" fmla="*/ 58 w 64"/>
                  <a:gd name="T5" fmla="*/ 34 h 36"/>
                  <a:gd name="T6" fmla="*/ 63 w 64"/>
                  <a:gd name="T7" fmla="*/ 20 h 36"/>
                  <a:gd name="T8" fmla="*/ 63 w 64"/>
                  <a:gd name="T9" fmla="*/ 11 h 36"/>
                  <a:gd name="T10" fmla="*/ 45 w 64"/>
                  <a:gd name="T11" fmla="*/ 1 h 36"/>
                  <a:gd name="T12" fmla="*/ 41 w 64"/>
                  <a:gd name="T13" fmla="*/ 21 h 36"/>
                  <a:gd name="T14" fmla="*/ 36 w 64"/>
                  <a:gd name="T15" fmla="*/ 31 h 36"/>
                  <a:gd name="T16" fmla="*/ 28 w 64"/>
                  <a:gd name="T17" fmla="*/ 31 h 36"/>
                  <a:gd name="T18" fmla="*/ 27 w 64"/>
                  <a:gd name="T19" fmla="*/ 30 h 36"/>
                  <a:gd name="T20" fmla="*/ 20 w 64"/>
                  <a:gd name="T21" fmla="*/ 9 h 36"/>
                  <a:gd name="T22" fmla="*/ 19 w 64"/>
                  <a:gd name="T23" fmla="*/ 0 h 36"/>
                  <a:gd name="T24" fmla="*/ 10 w 64"/>
                  <a:gd name="T25" fmla="*/ 2 h 36"/>
                  <a:gd name="T26" fmla="*/ 1 w 64"/>
                  <a:gd name="T27" fmla="*/ 17 h 36"/>
                  <a:gd name="T28" fmla="*/ 5 w 64"/>
                  <a:gd name="T29" fmla="*/ 33 h 36"/>
                  <a:gd name="T30" fmla="*/ 10 w 64"/>
                  <a:gd name="T3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4" h="36">
                    <a:moveTo>
                      <a:pt x="10" y="36"/>
                    </a:moveTo>
                    <a:cubicBezTo>
                      <a:pt x="24" y="36"/>
                      <a:pt x="40" y="36"/>
                      <a:pt x="54" y="36"/>
                    </a:cubicBezTo>
                    <a:cubicBezTo>
                      <a:pt x="56" y="36"/>
                      <a:pt x="57" y="36"/>
                      <a:pt x="58" y="34"/>
                    </a:cubicBezTo>
                    <a:cubicBezTo>
                      <a:pt x="59" y="29"/>
                      <a:pt x="61" y="25"/>
                      <a:pt x="63" y="20"/>
                    </a:cubicBezTo>
                    <a:cubicBezTo>
                      <a:pt x="64" y="17"/>
                      <a:pt x="64" y="14"/>
                      <a:pt x="63" y="11"/>
                    </a:cubicBezTo>
                    <a:cubicBezTo>
                      <a:pt x="61" y="4"/>
                      <a:pt x="51" y="0"/>
                      <a:pt x="45" y="1"/>
                    </a:cubicBezTo>
                    <a:cubicBezTo>
                      <a:pt x="44" y="8"/>
                      <a:pt x="42" y="15"/>
                      <a:pt x="41" y="21"/>
                    </a:cubicBezTo>
                    <a:cubicBezTo>
                      <a:pt x="40" y="25"/>
                      <a:pt x="38" y="28"/>
                      <a:pt x="36" y="31"/>
                    </a:cubicBezTo>
                    <a:cubicBezTo>
                      <a:pt x="33" y="35"/>
                      <a:pt x="31" y="34"/>
                      <a:pt x="28" y="31"/>
                    </a:cubicBezTo>
                    <a:cubicBezTo>
                      <a:pt x="28" y="31"/>
                      <a:pt x="27" y="30"/>
                      <a:pt x="27" y="30"/>
                    </a:cubicBezTo>
                    <a:cubicBezTo>
                      <a:pt x="23" y="23"/>
                      <a:pt x="22" y="16"/>
                      <a:pt x="20" y="9"/>
                    </a:cubicBezTo>
                    <a:cubicBezTo>
                      <a:pt x="20" y="6"/>
                      <a:pt x="20" y="3"/>
                      <a:pt x="19" y="0"/>
                    </a:cubicBezTo>
                    <a:cubicBezTo>
                      <a:pt x="16" y="1"/>
                      <a:pt x="13" y="1"/>
                      <a:pt x="10" y="2"/>
                    </a:cubicBezTo>
                    <a:cubicBezTo>
                      <a:pt x="4" y="5"/>
                      <a:pt x="0" y="9"/>
                      <a:pt x="1" y="17"/>
                    </a:cubicBezTo>
                    <a:cubicBezTo>
                      <a:pt x="1" y="22"/>
                      <a:pt x="3" y="28"/>
                      <a:pt x="5" y="33"/>
                    </a:cubicBezTo>
                    <a:cubicBezTo>
                      <a:pt x="6" y="35"/>
                      <a:pt x="7" y="36"/>
                      <a:pt x="10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3" name="Freeform 188"/>
              <p:cNvSpPr>
                <a:spLocks/>
              </p:cNvSpPr>
              <p:nvPr/>
            </p:nvSpPr>
            <p:spPr bwMode="auto">
              <a:xfrm>
                <a:off x="2416175" y="-3076575"/>
                <a:ext cx="161925" cy="98425"/>
              </a:xfrm>
              <a:custGeom>
                <a:avLst/>
                <a:gdLst>
                  <a:gd name="T0" fmla="*/ 5 w 43"/>
                  <a:gd name="T1" fmla="*/ 26 h 26"/>
                  <a:gd name="T2" fmla="*/ 36 w 43"/>
                  <a:gd name="T3" fmla="*/ 26 h 26"/>
                  <a:gd name="T4" fmla="*/ 39 w 43"/>
                  <a:gd name="T5" fmla="*/ 25 h 26"/>
                  <a:gd name="T6" fmla="*/ 40 w 43"/>
                  <a:gd name="T7" fmla="*/ 20 h 26"/>
                  <a:gd name="T8" fmla="*/ 39 w 43"/>
                  <a:gd name="T9" fmla="*/ 5 h 26"/>
                  <a:gd name="T10" fmla="*/ 28 w 43"/>
                  <a:gd name="T11" fmla="*/ 0 h 26"/>
                  <a:gd name="T12" fmla="*/ 27 w 43"/>
                  <a:gd name="T13" fmla="*/ 5 h 26"/>
                  <a:gd name="T14" fmla="*/ 24 w 43"/>
                  <a:gd name="T15" fmla="*/ 20 h 26"/>
                  <a:gd name="T16" fmla="*/ 21 w 43"/>
                  <a:gd name="T17" fmla="*/ 22 h 26"/>
                  <a:gd name="T18" fmla="*/ 18 w 43"/>
                  <a:gd name="T19" fmla="*/ 20 h 26"/>
                  <a:gd name="T20" fmla="*/ 14 w 43"/>
                  <a:gd name="T21" fmla="*/ 3 h 26"/>
                  <a:gd name="T22" fmla="*/ 13 w 43"/>
                  <a:gd name="T23" fmla="*/ 0 h 26"/>
                  <a:gd name="T24" fmla="*/ 10 w 43"/>
                  <a:gd name="T25" fmla="*/ 1 h 26"/>
                  <a:gd name="T26" fmla="*/ 0 w 43"/>
                  <a:gd name="T27" fmla="*/ 11 h 26"/>
                  <a:gd name="T28" fmla="*/ 2 w 43"/>
                  <a:gd name="T29" fmla="*/ 24 h 26"/>
                  <a:gd name="T30" fmla="*/ 5 w 43"/>
                  <a:gd name="T31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3" h="26">
                    <a:moveTo>
                      <a:pt x="5" y="26"/>
                    </a:moveTo>
                    <a:cubicBezTo>
                      <a:pt x="16" y="26"/>
                      <a:pt x="26" y="26"/>
                      <a:pt x="36" y="26"/>
                    </a:cubicBezTo>
                    <a:cubicBezTo>
                      <a:pt x="38" y="26"/>
                      <a:pt x="39" y="26"/>
                      <a:pt x="39" y="25"/>
                    </a:cubicBezTo>
                    <a:cubicBezTo>
                      <a:pt x="39" y="23"/>
                      <a:pt x="40" y="22"/>
                      <a:pt x="40" y="20"/>
                    </a:cubicBezTo>
                    <a:cubicBezTo>
                      <a:pt x="41" y="15"/>
                      <a:pt x="43" y="9"/>
                      <a:pt x="39" y="5"/>
                    </a:cubicBezTo>
                    <a:cubicBezTo>
                      <a:pt x="36" y="2"/>
                      <a:pt x="32" y="1"/>
                      <a:pt x="28" y="0"/>
                    </a:cubicBezTo>
                    <a:cubicBezTo>
                      <a:pt x="28" y="2"/>
                      <a:pt x="28" y="3"/>
                      <a:pt x="27" y="5"/>
                    </a:cubicBezTo>
                    <a:cubicBezTo>
                      <a:pt x="27" y="10"/>
                      <a:pt x="26" y="15"/>
                      <a:pt x="24" y="20"/>
                    </a:cubicBezTo>
                    <a:cubicBezTo>
                      <a:pt x="23" y="21"/>
                      <a:pt x="22" y="22"/>
                      <a:pt x="21" y="22"/>
                    </a:cubicBezTo>
                    <a:cubicBezTo>
                      <a:pt x="20" y="22"/>
                      <a:pt x="19" y="21"/>
                      <a:pt x="18" y="20"/>
                    </a:cubicBezTo>
                    <a:cubicBezTo>
                      <a:pt x="15" y="14"/>
                      <a:pt x="14" y="9"/>
                      <a:pt x="14" y="3"/>
                    </a:cubicBezTo>
                    <a:cubicBezTo>
                      <a:pt x="14" y="2"/>
                      <a:pt x="14" y="1"/>
                      <a:pt x="13" y="0"/>
                    </a:cubicBezTo>
                    <a:cubicBezTo>
                      <a:pt x="12" y="0"/>
                      <a:pt x="11" y="0"/>
                      <a:pt x="10" y="1"/>
                    </a:cubicBezTo>
                    <a:cubicBezTo>
                      <a:pt x="6" y="2"/>
                      <a:pt x="1" y="5"/>
                      <a:pt x="0" y="11"/>
                    </a:cubicBezTo>
                    <a:cubicBezTo>
                      <a:pt x="0" y="15"/>
                      <a:pt x="1" y="20"/>
                      <a:pt x="2" y="24"/>
                    </a:cubicBezTo>
                    <a:cubicBezTo>
                      <a:pt x="2" y="26"/>
                      <a:pt x="3" y="26"/>
                      <a:pt x="5" y="2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4" name="Freeform 189"/>
              <p:cNvSpPr>
                <a:spLocks/>
              </p:cNvSpPr>
              <p:nvPr/>
            </p:nvSpPr>
            <p:spPr bwMode="auto">
              <a:xfrm>
                <a:off x="2857500" y="-3084513"/>
                <a:ext cx="161925" cy="106362"/>
              </a:xfrm>
              <a:custGeom>
                <a:avLst/>
                <a:gdLst>
                  <a:gd name="T0" fmla="*/ 6 w 43"/>
                  <a:gd name="T1" fmla="*/ 28 h 28"/>
                  <a:gd name="T2" fmla="*/ 13 w 43"/>
                  <a:gd name="T3" fmla="*/ 28 h 28"/>
                  <a:gd name="T4" fmla="*/ 37 w 43"/>
                  <a:gd name="T5" fmla="*/ 28 h 28"/>
                  <a:gd name="T6" fmla="*/ 40 w 43"/>
                  <a:gd name="T7" fmla="*/ 26 h 28"/>
                  <a:gd name="T8" fmla="*/ 42 w 43"/>
                  <a:gd name="T9" fmla="*/ 16 h 28"/>
                  <a:gd name="T10" fmla="*/ 37 w 43"/>
                  <a:gd name="T11" fmla="*/ 4 h 28"/>
                  <a:gd name="T12" fmla="*/ 29 w 43"/>
                  <a:gd name="T13" fmla="*/ 0 h 28"/>
                  <a:gd name="T14" fmla="*/ 28 w 43"/>
                  <a:gd name="T15" fmla="*/ 4 h 28"/>
                  <a:gd name="T16" fmla="*/ 25 w 43"/>
                  <a:gd name="T17" fmla="*/ 21 h 28"/>
                  <a:gd name="T18" fmla="*/ 22 w 43"/>
                  <a:gd name="T19" fmla="*/ 23 h 28"/>
                  <a:gd name="T20" fmla="*/ 19 w 43"/>
                  <a:gd name="T21" fmla="*/ 21 h 28"/>
                  <a:gd name="T22" fmla="*/ 15 w 43"/>
                  <a:gd name="T23" fmla="*/ 6 h 28"/>
                  <a:gd name="T24" fmla="*/ 14 w 43"/>
                  <a:gd name="T25" fmla="*/ 1 h 28"/>
                  <a:gd name="T26" fmla="*/ 9 w 43"/>
                  <a:gd name="T27" fmla="*/ 3 h 28"/>
                  <a:gd name="T28" fmla="*/ 1 w 43"/>
                  <a:gd name="T29" fmla="*/ 11 h 28"/>
                  <a:gd name="T30" fmla="*/ 2 w 43"/>
                  <a:gd name="T31" fmla="*/ 25 h 28"/>
                  <a:gd name="T32" fmla="*/ 6 w 43"/>
                  <a:gd name="T3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" h="28">
                    <a:moveTo>
                      <a:pt x="6" y="28"/>
                    </a:moveTo>
                    <a:cubicBezTo>
                      <a:pt x="9" y="28"/>
                      <a:pt x="11" y="28"/>
                      <a:pt x="13" y="28"/>
                    </a:cubicBezTo>
                    <a:cubicBezTo>
                      <a:pt x="21" y="28"/>
                      <a:pt x="29" y="28"/>
                      <a:pt x="37" y="28"/>
                    </a:cubicBezTo>
                    <a:cubicBezTo>
                      <a:pt x="39" y="28"/>
                      <a:pt x="40" y="28"/>
                      <a:pt x="40" y="26"/>
                    </a:cubicBezTo>
                    <a:cubicBezTo>
                      <a:pt x="40" y="22"/>
                      <a:pt x="41" y="19"/>
                      <a:pt x="42" y="16"/>
                    </a:cubicBezTo>
                    <a:cubicBezTo>
                      <a:pt x="43" y="11"/>
                      <a:pt x="41" y="7"/>
                      <a:pt x="37" y="4"/>
                    </a:cubicBezTo>
                    <a:cubicBezTo>
                      <a:pt x="35" y="3"/>
                      <a:pt x="32" y="2"/>
                      <a:pt x="29" y="0"/>
                    </a:cubicBezTo>
                    <a:cubicBezTo>
                      <a:pt x="29" y="2"/>
                      <a:pt x="28" y="3"/>
                      <a:pt x="28" y="4"/>
                    </a:cubicBezTo>
                    <a:cubicBezTo>
                      <a:pt x="28" y="10"/>
                      <a:pt x="27" y="16"/>
                      <a:pt x="25" y="21"/>
                    </a:cubicBezTo>
                    <a:cubicBezTo>
                      <a:pt x="24" y="22"/>
                      <a:pt x="23" y="23"/>
                      <a:pt x="22" y="23"/>
                    </a:cubicBezTo>
                    <a:cubicBezTo>
                      <a:pt x="21" y="23"/>
                      <a:pt x="19" y="22"/>
                      <a:pt x="19" y="21"/>
                    </a:cubicBezTo>
                    <a:cubicBezTo>
                      <a:pt x="16" y="16"/>
                      <a:pt x="15" y="11"/>
                      <a:pt x="15" y="6"/>
                    </a:cubicBezTo>
                    <a:cubicBezTo>
                      <a:pt x="15" y="4"/>
                      <a:pt x="14" y="2"/>
                      <a:pt x="14" y="1"/>
                    </a:cubicBezTo>
                    <a:cubicBezTo>
                      <a:pt x="12" y="1"/>
                      <a:pt x="10" y="2"/>
                      <a:pt x="9" y="3"/>
                    </a:cubicBezTo>
                    <a:cubicBezTo>
                      <a:pt x="5" y="4"/>
                      <a:pt x="2" y="7"/>
                      <a:pt x="1" y="11"/>
                    </a:cubicBezTo>
                    <a:cubicBezTo>
                      <a:pt x="0" y="16"/>
                      <a:pt x="2" y="20"/>
                      <a:pt x="2" y="25"/>
                    </a:cubicBezTo>
                    <a:cubicBezTo>
                      <a:pt x="3" y="27"/>
                      <a:pt x="4" y="28"/>
                      <a:pt x="6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5" name="Freeform 190"/>
              <p:cNvSpPr>
                <a:spLocks/>
              </p:cNvSpPr>
              <p:nvPr/>
            </p:nvSpPr>
            <p:spPr bwMode="auto">
              <a:xfrm>
                <a:off x="3252788" y="-2516188"/>
                <a:ext cx="206375" cy="95250"/>
              </a:xfrm>
              <a:custGeom>
                <a:avLst/>
                <a:gdLst>
                  <a:gd name="T0" fmla="*/ 9 w 55"/>
                  <a:gd name="T1" fmla="*/ 0 h 25"/>
                  <a:gd name="T2" fmla="*/ 14 w 55"/>
                  <a:gd name="T3" fmla="*/ 8 h 25"/>
                  <a:gd name="T4" fmla="*/ 16 w 55"/>
                  <a:gd name="T5" fmla="*/ 9 h 25"/>
                  <a:gd name="T6" fmla="*/ 32 w 55"/>
                  <a:gd name="T7" fmla="*/ 10 h 25"/>
                  <a:gd name="T8" fmla="*/ 36 w 55"/>
                  <a:gd name="T9" fmla="*/ 10 h 25"/>
                  <a:gd name="T10" fmla="*/ 35 w 55"/>
                  <a:gd name="T11" fmla="*/ 12 h 25"/>
                  <a:gd name="T12" fmla="*/ 26 w 55"/>
                  <a:gd name="T13" fmla="*/ 16 h 25"/>
                  <a:gd name="T14" fmla="*/ 14 w 55"/>
                  <a:gd name="T15" fmla="*/ 14 h 25"/>
                  <a:gd name="T16" fmla="*/ 13 w 55"/>
                  <a:gd name="T17" fmla="*/ 14 h 25"/>
                  <a:gd name="T18" fmla="*/ 0 w 55"/>
                  <a:gd name="T19" fmla="*/ 17 h 25"/>
                  <a:gd name="T20" fmla="*/ 0 w 55"/>
                  <a:gd name="T21" fmla="*/ 17 h 25"/>
                  <a:gd name="T22" fmla="*/ 8 w 55"/>
                  <a:gd name="T23" fmla="*/ 20 h 25"/>
                  <a:gd name="T24" fmla="*/ 24 w 55"/>
                  <a:gd name="T25" fmla="*/ 23 h 25"/>
                  <a:gd name="T26" fmla="*/ 51 w 55"/>
                  <a:gd name="T27" fmla="*/ 13 h 25"/>
                  <a:gd name="T28" fmla="*/ 55 w 55"/>
                  <a:gd name="T29" fmla="*/ 2 h 25"/>
                  <a:gd name="T30" fmla="*/ 9 w 55"/>
                  <a:gd name="T3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" h="25">
                    <a:moveTo>
                      <a:pt x="9" y="0"/>
                    </a:moveTo>
                    <a:cubicBezTo>
                      <a:pt x="11" y="3"/>
                      <a:pt x="12" y="5"/>
                      <a:pt x="14" y="8"/>
                    </a:cubicBezTo>
                    <a:cubicBezTo>
                      <a:pt x="15" y="8"/>
                      <a:pt x="16" y="9"/>
                      <a:pt x="16" y="9"/>
                    </a:cubicBezTo>
                    <a:cubicBezTo>
                      <a:pt x="21" y="10"/>
                      <a:pt x="27" y="10"/>
                      <a:pt x="32" y="10"/>
                    </a:cubicBezTo>
                    <a:cubicBezTo>
                      <a:pt x="33" y="10"/>
                      <a:pt x="34" y="10"/>
                      <a:pt x="36" y="10"/>
                    </a:cubicBezTo>
                    <a:cubicBezTo>
                      <a:pt x="35" y="11"/>
                      <a:pt x="35" y="12"/>
                      <a:pt x="35" y="12"/>
                    </a:cubicBezTo>
                    <a:cubicBezTo>
                      <a:pt x="33" y="16"/>
                      <a:pt x="29" y="16"/>
                      <a:pt x="26" y="16"/>
                    </a:cubicBezTo>
                    <a:cubicBezTo>
                      <a:pt x="22" y="15"/>
                      <a:pt x="18" y="14"/>
                      <a:pt x="14" y="14"/>
                    </a:cubicBezTo>
                    <a:cubicBezTo>
                      <a:pt x="14" y="14"/>
                      <a:pt x="13" y="14"/>
                      <a:pt x="13" y="14"/>
                    </a:cubicBezTo>
                    <a:cubicBezTo>
                      <a:pt x="8" y="15"/>
                      <a:pt x="4" y="16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3" y="18"/>
                      <a:pt x="5" y="19"/>
                      <a:pt x="8" y="20"/>
                    </a:cubicBezTo>
                    <a:cubicBezTo>
                      <a:pt x="13" y="21"/>
                      <a:pt x="18" y="22"/>
                      <a:pt x="24" y="23"/>
                    </a:cubicBezTo>
                    <a:cubicBezTo>
                      <a:pt x="35" y="25"/>
                      <a:pt x="45" y="23"/>
                      <a:pt x="51" y="13"/>
                    </a:cubicBezTo>
                    <a:cubicBezTo>
                      <a:pt x="53" y="10"/>
                      <a:pt x="55" y="6"/>
                      <a:pt x="55" y="2"/>
                    </a:cubicBezTo>
                    <a:cubicBezTo>
                      <a:pt x="40" y="4"/>
                      <a:pt x="24" y="4"/>
                      <a:pt x="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6" name="Freeform 191"/>
              <p:cNvSpPr>
                <a:spLocks/>
              </p:cNvSpPr>
              <p:nvPr/>
            </p:nvSpPr>
            <p:spPr bwMode="auto">
              <a:xfrm>
                <a:off x="1971675" y="-2516188"/>
                <a:ext cx="211138" cy="95250"/>
              </a:xfrm>
              <a:custGeom>
                <a:avLst/>
                <a:gdLst>
                  <a:gd name="T0" fmla="*/ 31 w 56"/>
                  <a:gd name="T1" fmla="*/ 23 h 25"/>
                  <a:gd name="T2" fmla="*/ 53 w 56"/>
                  <a:gd name="T3" fmla="*/ 18 h 25"/>
                  <a:gd name="T4" fmla="*/ 56 w 56"/>
                  <a:gd name="T5" fmla="*/ 17 h 25"/>
                  <a:gd name="T6" fmla="*/ 50 w 56"/>
                  <a:gd name="T7" fmla="*/ 15 h 25"/>
                  <a:gd name="T8" fmla="*/ 36 w 56"/>
                  <a:gd name="T9" fmla="*/ 15 h 25"/>
                  <a:gd name="T10" fmla="*/ 24 w 56"/>
                  <a:gd name="T11" fmla="*/ 15 h 25"/>
                  <a:gd name="T12" fmla="*/ 20 w 56"/>
                  <a:gd name="T13" fmla="*/ 11 h 25"/>
                  <a:gd name="T14" fmla="*/ 23 w 56"/>
                  <a:gd name="T15" fmla="*/ 10 h 25"/>
                  <a:gd name="T16" fmla="*/ 33 w 56"/>
                  <a:gd name="T17" fmla="*/ 10 h 25"/>
                  <a:gd name="T18" fmla="*/ 40 w 56"/>
                  <a:gd name="T19" fmla="*/ 9 h 25"/>
                  <a:gd name="T20" fmla="*/ 47 w 56"/>
                  <a:gd name="T21" fmla="*/ 0 h 25"/>
                  <a:gd name="T22" fmla="*/ 24 w 56"/>
                  <a:gd name="T23" fmla="*/ 3 h 25"/>
                  <a:gd name="T24" fmla="*/ 0 w 56"/>
                  <a:gd name="T25" fmla="*/ 2 h 25"/>
                  <a:gd name="T26" fmla="*/ 2 w 56"/>
                  <a:gd name="T27" fmla="*/ 8 h 25"/>
                  <a:gd name="T28" fmla="*/ 31 w 56"/>
                  <a:gd name="T29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25">
                    <a:moveTo>
                      <a:pt x="31" y="23"/>
                    </a:moveTo>
                    <a:cubicBezTo>
                      <a:pt x="38" y="22"/>
                      <a:pt x="46" y="20"/>
                      <a:pt x="53" y="18"/>
                    </a:cubicBezTo>
                    <a:cubicBezTo>
                      <a:pt x="54" y="18"/>
                      <a:pt x="55" y="17"/>
                      <a:pt x="56" y="17"/>
                    </a:cubicBezTo>
                    <a:cubicBezTo>
                      <a:pt x="54" y="16"/>
                      <a:pt x="52" y="16"/>
                      <a:pt x="50" y="15"/>
                    </a:cubicBezTo>
                    <a:cubicBezTo>
                      <a:pt x="46" y="14"/>
                      <a:pt x="41" y="13"/>
                      <a:pt x="36" y="15"/>
                    </a:cubicBezTo>
                    <a:cubicBezTo>
                      <a:pt x="32" y="16"/>
                      <a:pt x="28" y="17"/>
                      <a:pt x="24" y="15"/>
                    </a:cubicBezTo>
                    <a:cubicBezTo>
                      <a:pt x="22" y="14"/>
                      <a:pt x="21" y="13"/>
                      <a:pt x="20" y="11"/>
                    </a:cubicBezTo>
                    <a:cubicBezTo>
                      <a:pt x="22" y="10"/>
                      <a:pt x="22" y="10"/>
                      <a:pt x="23" y="10"/>
                    </a:cubicBezTo>
                    <a:cubicBezTo>
                      <a:pt x="26" y="10"/>
                      <a:pt x="30" y="10"/>
                      <a:pt x="33" y="10"/>
                    </a:cubicBezTo>
                    <a:cubicBezTo>
                      <a:pt x="35" y="10"/>
                      <a:pt x="38" y="10"/>
                      <a:pt x="40" y="9"/>
                    </a:cubicBezTo>
                    <a:cubicBezTo>
                      <a:pt x="43" y="7"/>
                      <a:pt x="45" y="3"/>
                      <a:pt x="47" y="0"/>
                    </a:cubicBezTo>
                    <a:cubicBezTo>
                      <a:pt x="39" y="1"/>
                      <a:pt x="31" y="2"/>
                      <a:pt x="24" y="3"/>
                    </a:cubicBezTo>
                    <a:cubicBezTo>
                      <a:pt x="16" y="3"/>
                      <a:pt x="8" y="2"/>
                      <a:pt x="0" y="2"/>
                    </a:cubicBezTo>
                    <a:cubicBezTo>
                      <a:pt x="1" y="4"/>
                      <a:pt x="1" y="6"/>
                      <a:pt x="2" y="8"/>
                    </a:cubicBezTo>
                    <a:cubicBezTo>
                      <a:pt x="7" y="20"/>
                      <a:pt x="18" y="25"/>
                      <a:pt x="31" y="2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7" name="Freeform 192"/>
              <p:cNvSpPr>
                <a:spLocks/>
              </p:cNvSpPr>
              <p:nvPr/>
            </p:nvSpPr>
            <p:spPr bwMode="auto">
              <a:xfrm>
                <a:off x="3189288" y="-2439988"/>
                <a:ext cx="206375" cy="101600"/>
              </a:xfrm>
              <a:custGeom>
                <a:avLst/>
                <a:gdLst>
                  <a:gd name="T0" fmla="*/ 53 w 55"/>
                  <a:gd name="T1" fmla="*/ 10 h 27"/>
                  <a:gd name="T2" fmla="*/ 43 w 55"/>
                  <a:gd name="T3" fmla="*/ 9 h 27"/>
                  <a:gd name="T4" fmla="*/ 29 w 55"/>
                  <a:gd name="T5" fmla="*/ 6 h 27"/>
                  <a:gd name="T6" fmla="*/ 13 w 55"/>
                  <a:gd name="T7" fmla="*/ 0 h 27"/>
                  <a:gd name="T8" fmla="*/ 15 w 55"/>
                  <a:gd name="T9" fmla="*/ 9 h 27"/>
                  <a:gd name="T10" fmla="*/ 17 w 55"/>
                  <a:gd name="T11" fmla="*/ 10 h 27"/>
                  <a:gd name="T12" fmla="*/ 31 w 55"/>
                  <a:gd name="T13" fmla="*/ 15 h 27"/>
                  <a:gd name="T14" fmla="*/ 27 w 55"/>
                  <a:gd name="T15" fmla="*/ 18 h 27"/>
                  <a:gd name="T16" fmla="*/ 17 w 55"/>
                  <a:gd name="T17" fmla="*/ 16 h 27"/>
                  <a:gd name="T18" fmla="*/ 1 w 55"/>
                  <a:gd name="T19" fmla="*/ 14 h 27"/>
                  <a:gd name="T20" fmla="*/ 0 w 55"/>
                  <a:gd name="T21" fmla="*/ 15 h 27"/>
                  <a:gd name="T22" fmla="*/ 18 w 55"/>
                  <a:gd name="T23" fmla="*/ 24 h 27"/>
                  <a:gd name="T24" fmla="*/ 33 w 55"/>
                  <a:gd name="T25" fmla="*/ 27 h 27"/>
                  <a:gd name="T26" fmla="*/ 54 w 55"/>
                  <a:gd name="T27" fmla="*/ 12 h 27"/>
                  <a:gd name="T28" fmla="*/ 53 w 55"/>
                  <a:gd name="T29" fmla="*/ 1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" h="27">
                    <a:moveTo>
                      <a:pt x="53" y="10"/>
                    </a:moveTo>
                    <a:cubicBezTo>
                      <a:pt x="50" y="10"/>
                      <a:pt x="46" y="10"/>
                      <a:pt x="43" y="9"/>
                    </a:cubicBezTo>
                    <a:cubicBezTo>
                      <a:pt x="38" y="8"/>
                      <a:pt x="34" y="7"/>
                      <a:pt x="29" y="6"/>
                    </a:cubicBezTo>
                    <a:cubicBezTo>
                      <a:pt x="24" y="4"/>
                      <a:pt x="19" y="2"/>
                      <a:pt x="13" y="0"/>
                    </a:cubicBezTo>
                    <a:cubicBezTo>
                      <a:pt x="14" y="3"/>
                      <a:pt x="15" y="6"/>
                      <a:pt x="15" y="9"/>
                    </a:cubicBezTo>
                    <a:cubicBezTo>
                      <a:pt x="16" y="10"/>
                      <a:pt x="16" y="10"/>
                      <a:pt x="17" y="10"/>
                    </a:cubicBezTo>
                    <a:cubicBezTo>
                      <a:pt x="21" y="12"/>
                      <a:pt x="26" y="13"/>
                      <a:pt x="31" y="15"/>
                    </a:cubicBezTo>
                    <a:cubicBezTo>
                      <a:pt x="30" y="16"/>
                      <a:pt x="29" y="18"/>
                      <a:pt x="27" y="18"/>
                    </a:cubicBezTo>
                    <a:cubicBezTo>
                      <a:pt x="24" y="18"/>
                      <a:pt x="20" y="18"/>
                      <a:pt x="17" y="16"/>
                    </a:cubicBezTo>
                    <a:cubicBezTo>
                      <a:pt x="12" y="13"/>
                      <a:pt x="7" y="14"/>
                      <a:pt x="1" y="14"/>
                    </a:cubicBezTo>
                    <a:cubicBezTo>
                      <a:pt x="1" y="14"/>
                      <a:pt x="1" y="15"/>
                      <a:pt x="0" y="15"/>
                    </a:cubicBezTo>
                    <a:cubicBezTo>
                      <a:pt x="7" y="18"/>
                      <a:pt x="12" y="21"/>
                      <a:pt x="18" y="24"/>
                    </a:cubicBezTo>
                    <a:cubicBezTo>
                      <a:pt x="23" y="26"/>
                      <a:pt x="28" y="27"/>
                      <a:pt x="33" y="27"/>
                    </a:cubicBezTo>
                    <a:cubicBezTo>
                      <a:pt x="42" y="27"/>
                      <a:pt x="51" y="19"/>
                      <a:pt x="54" y="12"/>
                    </a:cubicBezTo>
                    <a:cubicBezTo>
                      <a:pt x="55" y="11"/>
                      <a:pt x="54" y="10"/>
                      <a:pt x="5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" name="Freeform 193"/>
              <p:cNvSpPr>
                <a:spLocks/>
              </p:cNvSpPr>
              <p:nvPr/>
            </p:nvSpPr>
            <p:spPr bwMode="auto">
              <a:xfrm>
                <a:off x="2035175" y="-2439988"/>
                <a:ext cx="203200" cy="101600"/>
              </a:xfrm>
              <a:custGeom>
                <a:avLst/>
                <a:gdLst>
                  <a:gd name="T0" fmla="*/ 54 w 54"/>
                  <a:gd name="T1" fmla="*/ 15 h 27"/>
                  <a:gd name="T2" fmla="*/ 54 w 54"/>
                  <a:gd name="T3" fmla="*/ 14 h 27"/>
                  <a:gd name="T4" fmla="*/ 44 w 54"/>
                  <a:gd name="T5" fmla="*/ 14 h 27"/>
                  <a:gd name="T6" fmla="*/ 41 w 54"/>
                  <a:gd name="T7" fmla="*/ 15 h 27"/>
                  <a:gd name="T8" fmla="*/ 28 w 54"/>
                  <a:gd name="T9" fmla="*/ 18 h 27"/>
                  <a:gd name="T10" fmla="*/ 25 w 54"/>
                  <a:gd name="T11" fmla="*/ 14 h 27"/>
                  <a:gd name="T12" fmla="*/ 34 w 54"/>
                  <a:gd name="T13" fmla="*/ 12 h 27"/>
                  <a:gd name="T14" fmla="*/ 41 w 54"/>
                  <a:gd name="T15" fmla="*/ 4 h 27"/>
                  <a:gd name="T16" fmla="*/ 41 w 54"/>
                  <a:gd name="T17" fmla="*/ 2 h 27"/>
                  <a:gd name="T18" fmla="*/ 42 w 54"/>
                  <a:gd name="T19" fmla="*/ 0 h 27"/>
                  <a:gd name="T20" fmla="*/ 2 w 54"/>
                  <a:gd name="T21" fmla="*/ 10 h 27"/>
                  <a:gd name="T22" fmla="*/ 1 w 54"/>
                  <a:gd name="T23" fmla="*/ 13 h 27"/>
                  <a:gd name="T24" fmla="*/ 5 w 54"/>
                  <a:gd name="T25" fmla="*/ 18 h 27"/>
                  <a:gd name="T26" fmla="*/ 22 w 54"/>
                  <a:gd name="T27" fmla="*/ 27 h 27"/>
                  <a:gd name="T28" fmla="*/ 37 w 54"/>
                  <a:gd name="T29" fmla="*/ 24 h 27"/>
                  <a:gd name="T30" fmla="*/ 54 w 54"/>
                  <a:gd name="T31" fmla="*/ 1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4" h="27">
                    <a:moveTo>
                      <a:pt x="54" y="15"/>
                    </a:moveTo>
                    <a:cubicBezTo>
                      <a:pt x="54" y="15"/>
                      <a:pt x="54" y="14"/>
                      <a:pt x="54" y="14"/>
                    </a:cubicBezTo>
                    <a:cubicBezTo>
                      <a:pt x="50" y="14"/>
                      <a:pt x="47" y="14"/>
                      <a:pt x="44" y="14"/>
                    </a:cubicBezTo>
                    <a:cubicBezTo>
                      <a:pt x="43" y="14"/>
                      <a:pt x="42" y="14"/>
                      <a:pt x="41" y="15"/>
                    </a:cubicBezTo>
                    <a:cubicBezTo>
                      <a:pt x="37" y="17"/>
                      <a:pt x="33" y="19"/>
                      <a:pt x="28" y="18"/>
                    </a:cubicBezTo>
                    <a:cubicBezTo>
                      <a:pt x="26" y="18"/>
                      <a:pt x="24" y="16"/>
                      <a:pt x="25" y="14"/>
                    </a:cubicBezTo>
                    <a:cubicBezTo>
                      <a:pt x="28" y="14"/>
                      <a:pt x="31" y="13"/>
                      <a:pt x="34" y="12"/>
                    </a:cubicBezTo>
                    <a:cubicBezTo>
                      <a:pt x="38" y="11"/>
                      <a:pt x="41" y="9"/>
                      <a:pt x="41" y="4"/>
                    </a:cubicBezTo>
                    <a:cubicBezTo>
                      <a:pt x="41" y="4"/>
                      <a:pt x="41" y="3"/>
                      <a:pt x="41" y="2"/>
                    </a:cubicBezTo>
                    <a:cubicBezTo>
                      <a:pt x="41" y="1"/>
                      <a:pt x="41" y="1"/>
                      <a:pt x="42" y="0"/>
                    </a:cubicBezTo>
                    <a:cubicBezTo>
                      <a:pt x="29" y="6"/>
                      <a:pt x="16" y="10"/>
                      <a:pt x="2" y="10"/>
                    </a:cubicBezTo>
                    <a:cubicBezTo>
                      <a:pt x="0" y="10"/>
                      <a:pt x="0" y="11"/>
                      <a:pt x="1" y="13"/>
                    </a:cubicBezTo>
                    <a:cubicBezTo>
                      <a:pt x="2" y="15"/>
                      <a:pt x="4" y="17"/>
                      <a:pt x="5" y="18"/>
                    </a:cubicBezTo>
                    <a:cubicBezTo>
                      <a:pt x="10" y="23"/>
                      <a:pt x="15" y="27"/>
                      <a:pt x="22" y="27"/>
                    </a:cubicBezTo>
                    <a:cubicBezTo>
                      <a:pt x="27" y="27"/>
                      <a:pt x="32" y="26"/>
                      <a:pt x="37" y="24"/>
                    </a:cubicBezTo>
                    <a:cubicBezTo>
                      <a:pt x="43" y="21"/>
                      <a:pt x="48" y="18"/>
                      <a:pt x="54" y="1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" name="Freeform 194"/>
              <p:cNvSpPr>
                <a:spLocks/>
              </p:cNvSpPr>
              <p:nvPr/>
            </p:nvSpPr>
            <p:spPr bwMode="auto">
              <a:xfrm>
                <a:off x="2555875" y="-2816225"/>
                <a:ext cx="134938" cy="134937"/>
              </a:xfrm>
              <a:custGeom>
                <a:avLst/>
                <a:gdLst>
                  <a:gd name="T0" fmla="*/ 3 w 36"/>
                  <a:gd name="T1" fmla="*/ 28 h 36"/>
                  <a:gd name="T2" fmla="*/ 4 w 36"/>
                  <a:gd name="T3" fmla="*/ 36 h 36"/>
                  <a:gd name="T4" fmla="*/ 5 w 36"/>
                  <a:gd name="T5" fmla="*/ 36 h 36"/>
                  <a:gd name="T6" fmla="*/ 11 w 36"/>
                  <a:gd name="T7" fmla="*/ 23 h 36"/>
                  <a:gd name="T8" fmla="*/ 12 w 36"/>
                  <a:gd name="T9" fmla="*/ 19 h 36"/>
                  <a:gd name="T10" fmla="*/ 15 w 36"/>
                  <a:gd name="T11" fmla="*/ 22 h 36"/>
                  <a:gd name="T12" fmla="*/ 17 w 36"/>
                  <a:gd name="T13" fmla="*/ 24 h 36"/>
                  <a:gd name="T14" fmla="*/ 20 w 36"/>
                  <a:gd name="T15" fmla="*/ 28 h 36"/>
                  <a:gd name="T16" fmla="*/ 21 w 36"/>
                  <a:gd name="T17" fmla="*/ 20 h 36"/>
                  <a:gd name="T18" fmla="*/ 23 w 36"/>
                  <a:gd name="T19" fmla="*/ 19 h 36"/>
                  <a:gd name="T20" fmla="*/ 29 w 36"/>
                  <a:gd name="T21" fmla="*/ 23 h 36"/>
                  <a:gd name="T22" fmla="*/ 36 w 36"/>
                  <a:gd name="T23" fmla="*/ 26 h 36"/>
                  <a:gd name="T24" fmla="*/ 29 w 36"/>
                  <a:gd name="T25" fmla="*/ 5 h 36"/>
                  <a:gd name="T26" fmla="*/ 26 w 36"/>
                  <a:gd name="T27" fmla="*/ 3 h 36"/>
                  <a:gd name="T28" fmla="*/ 17 w 36"/>
                  <a:gd name="T29" fmla="*/ 2 h 36"/>
                  <a:gd name="T30" fmla="*/ 13 w 36"/>
                  <a:gd name="T31" fmla="*/ 0 h 36"/>
                  <a:gd name="T32" fmla="*/ 13 w 36"/>
                  <a:gd name="T33" fmla="*/ 0 h 36"/>
                  <a:gd name="T34" fmla="*/ 16 w 36"/>
                  <a:gd name="T35" fmla="*/ 10 h 36"/>
                  <a:gd name="T36" fmla="*/ 1 w 36"/>
                  <a:gd name="T37" fmla="*/ 4 h 36"/>
                  <a:gd name="T38" fmla="*/ 1 w 36"/>
                  <a:gd name="T39" fmla="*/ 15 h 36"/>
                  <a:gd name="T40" fmla="*/ 3 w 36"/>
                  <a:gd name="T41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" h="36">
                    <a:moveTo>
                      <a:pt x="3" y="28"/>
                    </a:moveTo>
                    <a:cubicBezTo>
                      <a:pt x="4" y="31"/>
                      <a:pt x="4" y="34"/>
                      <a:pt x="4" y="36"/>
                    </a:cubicBezTo>
                    <a:cubicBezTo>
                      <a:pt x="5" y="36"/>
                      <a:pt x="5" y="36"/>
                      <a:pt x="5" y="36"/>
                    </a:cubicBezTo>
                    <a:cubicBezTo>
                      <a:pt x="7" y="31"/>
                      <a:pt x="9" y="27"/>
                      <a:pt x="11" y="23"/>
                    </a:cubicBezTo>
                    <a:cubicBezTo>
                      <a:pt x="11" y="22"/>
                      <a:pt x="12" y="20"/>
                      <a:pt x="12" y="19"/>
                    </a:cubicBezTo>
                    <a:cubicBezTo>
                      <a:pt x="13" y="20"/>
                      <a:pt x="14" y="21"/>
                      <a:pt x="15" y="22"/>
                    </a:cubicBezTo>
                    <a:cubicBezTo>
                      <a:pt x="15" y="22"/>
                      <a:pt x="16" y="23"/>
                      <a:pt x="17" y="24"/>
                    </a:cubicBezTo>
                    <a:cubicBezTo>
                      <a:pt x="17" y="25"/>
                      <a:pt x="18" y="27"/>
                      <a:pt x="20" y="28"/>
                    </a:cubicBezTo>
                    <a:cubicBezTo>
                      <a:pt x="20" y="25"/>
                      <a:pt x="21" y="23"/>
                      <a:pt x="21" y="20"/>
                    </a:cubicBezTo>
                    <a:cubicBezTo>
                      <a:pt x="21" y="18"/>
                      <a:pt x="22" y="18"/>
                      <a:pt x="23" y="19"/>
                    </a:cubicBezTo>
                    <a:cubicBezTo>
                      <a:pt x="25" y="20"/>
                      <a:pt x="27" y="22"/>
                      <a:pt x="29" y="23"/>
                    </a:cubicBezTo>
                    <a:cubicBezTo>
                      <a:pt x="32" y="24"/>
                      <a:pt x="34" y="25"/>
                      <a:pt x="36" y="26"/>
                    </a:cubicBezTo>
                    <a:cubicBezTo>
                      <a:pt x="35" y="19"/>
                      <a:pt x="33" y="11"/>
                      <a:pt x="29" y="5"/>
                    </a:cubicBezTo>
                    <a:cubicBezTo>
                      <a:pt x="29" y="4"/>
                      <a:pt x="27" y="4"/>
                      <a:pt x="26" y="3"/>
                    </a:cubicBezTo>
                    <a:cubicBezTo>
                      <a:pt x="23" y="3"/>
                      <a:pt x="20" y="2"/>
                      <a:pt x="17" y="2"/>
                    </a:cubicBezTo>
                    <a:cubicBezTo>
                      <a:pt x="16" y="1"/>
                      <a:pt x="14" y="1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3"/>
                      <a:pt x="15" y="6"/>
                      <a:pt x="16" y="10"/>
                    </a:cubicBezTo>
                    <a:cubicBezTo>
                      <a:pt x="10" y="11"/>
                      <a:pt x="5" y="9"/>
                      <a:pt x="1" y="4"/>
                    </a:cubicBezTo>
                    <a:cubicBezTo>
                      <a:pt x="0" y="8"/>
                      <a:pt x="0" y="11"/>
                      <a:pt x="1" y="15"/>
                    </a:cubicBezTo>
                    <a:cubicBezTo>
                      <a:pt x="2" y="19"/>
                      <a:pt x="3" y="23"/>
                      <a:pt x="3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0" name="Freeform 195"/>
              <p:cNvSpPr>
                <a:spLocks/>
              </p:cNvSpPr>
              <p:nvPr/>
            </p:nvSpPr>
            <p:spPr bwMode="auto">
              <a:xfrm>
                <a:off x="2732088" y="-2816225"/>
                <a:ext cx="147638" cy="134937"/>
              </a:xfrm>
              <a:custGeom>
                <a:avLst/>
                <a:gdLst>
                  <a:gd name="T0" fmla="*/ 2 w 39"/>
                  <a:gd name="T1" fmla="*/ 25 h 36"/>
                  <a:gd name="T2" fmla="*/ 14 w 39"/>
                  <a:gd name="T3" fmla="*/ 19 h 36"/>
                  <a:gd name="T4" fmla="*/ 16 w 39"/>
                  <a:gd name="T5" fmla="*/ 18 h 36"/>
                  <a:gd name="T6" fmla="*/ 17 w 39"/>
                  <a:gd name="T7" fmla="*/ 20 h 36"/>
                  <a:gd name="T8" fmla="*/ 18 w 39"/>
                  <a:gd name="T9" fmla="*/ 27 h 36"/>
                  <a:gd name="T10" fmla="*/ 25 w 39"/>
                  <a:gd name="T11" fmla="*/ 20 h 36"/>
                  <a:gd name="T12" fmla="*/ 26 w 39"/>
                  <a:gd name="T13" fmla="*/ 19 h 36"/>
                  <a:gd name="T14" fmla="*/ 27 w 39"/>
                  <a:gd name="T15" fmla="*/ 20 h 36"/>
                  <a:gd name="T16" fmla="*/ 31 w 39"/>
                  <a:gd name="T17" fmla="*/ 30 h 36"/>
                  <a:gd name="T18" fmla="*/ 34 w 39"/>
                  <a:gd name="T19" fmla="*/ 36 h 36"/>
                  <a:gd name="T20" fmla="*/ 38 w 39"/>
                  <a:gd name="T21" fmla="*/ 13 h 36"/>
                  <a:gd name="T22" fmla="*/ 37 w 39"/>
                  <a:gd name="T23" fmla="*/ 4 h 36"/>
                  <a:gd name="T24" fmla="*/ 22 w 39"/>
                  <a:gd name="T25" fmla="*/ 10 h 36"/>
                  <a:gd name="T26" fmla="*/ 25 w 39"/>
                  <a:gd name="T27" fmla="*/ 0 h 36"/>
                  <a:gd name="T28" fmla="*/ 18 w 39"/>
                  <a:gd name="T29" fmla="*/ 3 h 36"/>
                  <a:gd name="T30" fmla="*/ 10 w 39"/>
                  <a:gd name="T31" fmla="*/ 3 h 36"/>
                  <a:gd name="T32" fmla="*/ 8 w 39"/>
                  <a:gd name="T33" fmla="*/ 5 h 36"/>
                  <a:gd name="T34" fmla="*/ 0 w 39"/>
                  <a:gd name="T35" fmla="*/ 26 h 36"/>
                  <a:gd name="T36" fmla="*/ 2 w 39"/>
                  <a:gd name="T37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" h="36">
                    <a:moveTo>
                      <a:pt x="2" y="25"/>
                    </a:moveTo>
                    <a:cubicBezTo>
                      <a:pt x="6" y="23"/>
                      <a:pt x="9" y="21"/>
                      <a:pt x="14" y="19"/>
                    </a:cubicBezTo>
                    <a:cubicBezTo>
                      <a:pt x="14" y="18"/>
                      <a:pt x="15" y="18"/>
                      <a:pt x="16" y="18"/>
                    </a:cubicBezTo>
                    <a:cubicBezTo>
                      <a:pt x="16" y="18"/>
                      <a:pt x="16" y="19"/>
                      <a:pt x="17" y="20"/>
                    </a:cubicBezTo>
                    <a:cubicBezTo>
                      <a:pt x="17" y="22"/>
                      <a:pt x="17" y="25"/>
                      <a:pt x="18" y="27"/>
                    </a:cubicBezTo>
                    <a:cubicBezTo>
                      <a:pt x="20" y="25"/>
                      <a:pt x="22" y="22"/>
                      <a:pt x="25" y="20"/>
                    </a:cubicBezTo>
                    <a:cubicBezTo>
                      <a:pt x="25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0"/>
                    </a:cubicBezTo>
                    <a:cubicBezTo>
                      <a:pt x="28" y="23"/>
                      <a:pt x="29" y="27"/>
                      <a:pt x="31" y="30"/>
                    </a:cubicBezTo>
                    <a:cubicBezTo>
                      <a:pt x="31" y="32"/>
                      <a:pt x="33" y="34"/>
                      <a:pt x="34" y="36"/>
                    </a:cubicBezTo>
                    <a:cubicBezTo>
                      <a:pt x="35" y="28"/>
                      <a:pt x="35" y="20"/>
                      <a:pt x="38" y="13"/>
                    </a:cubicBezTo>
                    <a:cubicBezTo>
                      <a:pt x="39" y="10"/>
                      <a:pt x="39" y="7"/>
                      <a:pt x="37" y="4"/>
                    </a:cubicBezTo>
                    <a:cubicBezTo>
                      <a:pt x="33" y="9"/>
                      <a:pt x="28" y="11"/>
                      <a:pt x="22" y="10"/>
                    </a:cubicBezTo>
                    <a:cubicBezTo>
                      <a:pt x="23" y="6"/>
                      <a:pt x="24" y="3"/>
                      <a:pt x="25" y="0"/>
                    </a:cubicBezTo>
                    <a:cubicBezTo>
                      <a:pt x="22" y="1"/>
                      <a:pt x="20" y="2"/>
                      <a:pt x="18" y="3"/>
                    </a:cubicBezTo>
                    <a:cubicBezTo>
                      <a:pt x="15" y="3"/>
                      <a:pt x="12" y="3"/>
                      <a:pt x="10" y="3"/>
                    </a:cubicBezTo>
                    <a:cubicBezTo>
                      <a:pt x="9" y="4"/>
                      <a:pt x="8" y="4"/>
                      <a:pt x="8" y="5"/>
                    </a:cubicBezTo>
                    <a:cubicBezTo>
                      <a:pt x="4" y="11"/>
                      <a:pt x="2" y="18"/>
                      <a:pt x="0" y="26"/>
                    </a:cubicBezTo>
                    <a:cubicBezTo>
                      <a:pt x="1" y="26"/>
                      <a:pt x="1" y="26"/>
                      <a:pt x="2" y="2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1" name="Freeform 196"/>
              <p:cNvSpPr>
                <a:spLocks/>
              </p:cNvSpPr>
              <p:nvPr/>
            </p:nvSpPr>
            <p:spPr bwMode="auto">
              <a:xfrm>
                <a:off x="2130425" y="-2376488"/>
                <a:ext cx="179388" cy="112712"/>
              </a:xfrm>
              <a:custGeom>
                <a:avLst/>
                <a:gdLst>
                  <a:gd name="T0" fmla="*/ 48 w 48"/>
                  <a:gd name="T1" fmla="*/ 9 h 30"/>
                  <a:gd name="T2" fmla="*/ 38 w 48"/>
                  <a:gd name="T3" fmla="*/ 11 h 30"/>
                  <a:gd name="T4" fmla="*/ 35 w 48"/>
                  <a:gd name="T5" fmla="*/ 14 h 30"/>
                  <a:gd name="T6" fmla="*/ 29 w 48"/>
                  <a:gd name="T7" fmla="*/ 16 h 30"/>
                  <a:gd name="T8" fmla="*/ 27 w 48"/>
                  <a:gd name="T9" fmla="*/ 14 h 30"/>
                  <a:gd name="T10" fmla="*/ 28 w 48"/>
                  <a:gd name="T11" fmla="*/ 13 h 30"/>
                  <a:gd name="T12" fmla="*/ 30 w 48"/>
                  <a:gd name="T13" fmla="*/ 11 h 30"/>
                  <a:gd name="T14" fmla="*/ 32 w 48"/>
                  <a:gd name="T15" fmla="*/ 0 h 30"/>
                  <a:gd name="T16" fmla="*/ 0 w 48"/>
                  <a:gd name="T17" fmla="*/ 17 h 30"/>
                  <a:gd name="T18" fmla="*/ 1 w 48"/>
                  <a:gd name="T19" fmla="*/ 18 h 30"/>
                  <a:gd name="T20" fmla="*/ 26 w 48"/>
                  <a:gd name="T21" fmla="*/ 26 h 30"/>
                  <a:gd name="T22" fmla="*/ 44 w 48"/>
                  <a:gd name="T23" fmla="*/ 14 h 30"/>
                  <a:gd name="T24" fmla="*/ 48 w 48"/>
                  <a:gd name="T25" fmla="*/ 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30">
                    <a:moveTo>
                      <a:pt x="48" y="9"/>
                    </a:moveTo>
                    <a:cubicBezTo>
                      <a:pt x="44" y="10"/>
                      <a:pt x="41" y="10"/>
                      <a:pt x="38" y="11"/>
                    </a:cubicBezTo>
                    <a:cubicBezTo>
                      <a:pt x="37" y="12"/>
                      <a:pt x="36" y="13"/>
                      <a:pt x="35" y="14"/>
                    </a:cubicBezTo>
                    <a:cubicBezTo>
                      <a:pt x="33" y="16"/>
                      <a:pt x="31" y="16"/>
                      <a:pt x="29" y="16"/>
                    </a:cubicBezTo>
                    <a:cubicBezTo>
                      <a:pt x="28" y="15"/>
                      <a:pt x="27" y="15"/>
                      <a:pt x="27" y="14"/>
                    </a:cubicBezTo>
                    <a:cubicBezTo>
                      <a:pt x="27" y="14"/>
                      <a:pt x="28" y="13"/>
                      <a:pt x="28" y="13"/>
                    </a:cubicBezTo>
                    <a:cubicBezTo>
                      <a:pt x="29" y="12"/>
                      <a:pt x="30" y="12"/>
                      <a:pt x="30" y="11"/>
                    </a:cubicBezTo>
                    <a:cubicBezTo>
                      <a:pt x="34" y="9"/>
                      <a:pt x="35" y="4"/>
                      <a:pt x="32" y="0"/>
                    </a:cubicBezTo>
                    <a:cubicBezTo>
                      <a:pt x="23" y="8"/>
                      <a:pt x="12" y="14"/>
                      <a:pt x="0" y="17"/>
                    </a:cubicBezTo>
                    <a:cubicBezTo>
                      <a:pt x="0" y="18"/>
                      <a:pt x="0" y="18"/>
                      <a:pt x="1" y="18"/>
                    </a:cubicBezTo>
                    <a:cubicBezTo>
                      <a:pt x="6" y="26"/>
                      <a:pt x="17" y="30"/>
                      <a:pt x="26" y="26"/>
                    </a:cubicBezTo>
                    <a:cubicBezTo>
                      <a:pt x="33" y="23"/>
                      <a:pt x="38" y="19"/>
                      <a:pt x="44" y="14"/>
                    </a:cubicBezTo>
                    <a:cubicBezTo>
                      <a:pt x="45" y="13"/>
                      <a:pt x="46" y="11"/>
                      <a:pt x="48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3" name="Freeform 197"/>
              <p:cNvSpPr>
                <a:spLocks/>
              </p:cNvSpPr>
              <p:nvPr/>
            </p:nvSpPr>
            <p:spPr bwMode="auto">
              <a:xfrm>
                <a:off x="3124200" y="-2376488"/>
                <a:ext cx="180975" cy="112712"/>
              </a:xfrm>
              <a:custGeom>
                <a:avLst/>
                <a:gdLst>
                  <a:gd name="T0" fmla="*/ 17 w 48"/>
                  <a:gd name="T1" fmla="*/ 11 h 30"/>
                  <a:gd name="T2" fmla="*/ 19 w 48"/>
                  <a:gd name="T3" fmla="*/ 13 h 30"/>
                  <a:gd name="T4" fmla="*/ 21 w 48"/>
                  <a:gd name="T5" fmla="*/ 14 h 30"/>
                  <a:gd name="T6" fmla="*/ 19 w 48"/>
                  <a:gd name="T7" fmla="*/ 16 h 30"/>
                  <a:gd name="T8" fmla="*/ 12 w 48"/>
                  <a:gd name="T9" fmla="*/ 14 h 30"/>
                  <a:gd name="T10" fmla="*/ 6 w 48"/>
                  <a:gd name="T11" fmla="*/ 10 h 30"/>
                  <a:gd name="T12" fmla="*/ 0 w 48"/>
                  <a:gd name="T13" fmla="*/ 9 h 30"/>
                  <a:gd name="T14" fmla="*/ 21 w 48"/>
                  <a:gd name="T15" fmla="*/ 26 h 30"/>
                  <a:gd name="T16" fmla="*/ 45 w 48"/>
                  <a:gd name="T17" fmla="*/ 21 h 30"/>
                  <a:gd name="T18" fmla="*/ 48 w 48"/>
                  <a:gd name="T19" fmla="*/ 17 h 30"/>
                  <a:gd name="T20" fmla="*/ 15 w 48"/>
                  <a:gd name="T21" fmla="*/ 0 h 30"/>
                  <a:gd name="T22" fmla="*/ 17 w 48"/>
                  <a:gd name="T23" fmla="*/ 1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30">
                    <a:moveTo>
                      <a:pt x="17" y="11"/>
                    </a:moveTo>
                    <a:cubicBezTo>
                      <a:pt x="18" y="12"/>
                      <a:pt x="19" y="12"/>
                      <a:pt x="19" y="13"/>
                    </a:cubicBezTo>
                    <a:cubicBezTo>
                      <a:pt x="20" y="13"/>
                      <a:pt x="20" y="14"/>
                      <a:pt x="21" y="14"/>
                    </a:cubicBezTo>
                    <a:cubicBezTo>
                      <a:pt x="20" y="15"/>
                      <a:pt x="19" y="15"/>
                      <a:pt x="19" y="16"/>
                    </a:cubicBezTo>
                    <a:cubicBezTo>
                      <a:pt x="16" y="16"/>
                      <a:pt x="14" y="16"/>
                      <a:pt x="12" y="14"/>
                    </a:cubicBezTo>
                    <a:cubicBezTo>
                      <a:pt x="11" y="12"/>
                      <a:pt x="9" y="11"/>
                      <a:pt x="6" y="10"/>
                    </a:cubicBezTo>
                    <a:cubicBezTo>
                      <a:pt x="4" y="10"/>
                      <a:pt x="2" y="10"/>
                      <a:pt x="0" y="9"/>
                    </a:cubicBezTo>
                    <a:cubicBezTo>
                      <a:pt x="4" y="16"/>
                      <a:pt x="13" y="23"/>
                      <a:pt x="21" y="26"/>
                    </a:cubicBezTo>
                    <a:cubicBezTo>
                      <a:pt x="30" y="30"/>
                      <a:pt x="38" y="28"/>
                      <a:pt x="45" y="21"/>
                    </a:cubicBezTo>
                    <a:cubicBezTo>
                      <a:pt x="46" y="20"/>
                      <a:pt x="47" y="19"/>
                      <a:pt x="48" y="17"/>
                    </a:cubicBezTo>
                    <a:cubicBezTo>
                      <a:pt x="35" y="14"/>
                      <a:pt x="25" y="9"/>
                      <a:pt x="15" y="0"/>
                    </a:cubicBezTo>
                    <a:cubicBezTo>
                      <a:pt x="13" y="4"/>
                      <a:pt x="13" y="9"/>
                      <a:pt x="17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7" name="Freeform 198"/>
              <p:cNvSpPr>
                <a:spLocks noEditPoints="1"/>
              </p:cNvSpPr>
              <p:nvPr/>
            </p:nvSpPr>
            <p:spPr bwMode="auto">
              <a:xfrm>
                <a:off x="2325688" y="-2917825"/>
                <a:ext cx="139700" cy="93662"/>
              </a:xfrm>
              <a:custGeom>
                <a:avLst/>
                <a:gdLst>
                  <a:gd name="T0" fmla="*/ 24 w 37"/>
                  <a:gd name="T1" fmla="*/ 0 h 25"/>
                  <a:gd name="T2" fmla="*/ 11 w 37"/>
                  <a:gd name="T3" fmla="*/ 3 h 25"/>
                  <a:gd name="T4" fmla="*/ 8 w 37"/>
                  <a:gd name="T5" fmla="*/ 25 h 25"/>
                  <a:gd name="T6" fmla="*/ 21 w 37"/>
                  <a:gd name="T7" fmla="*/ 17 h 25"/>
                  <a:gd name="T8" fmla="*/ 37 w 37"/>
                  <a:gd name="T9" fmla="*/ 18 h 25"/>
                  <a:gd name="T10" fmla="*/ 37 w 37"/>
                  <a:gd name="T11" fmla="*/ 18 h 25"/>
                  <a:gd name="T12" fmla="*/ 26 w 37"/>
                  <a:gd name="T13" fmla="*/ 2 h 25"/>
                  <a:gd name="T14" fmla="*/ 24 w 37"/>
                  <a:gd name="T15" fmla="*/ 0 h 25"/>
                  <a:gd name="T16" fmla="*/ 19 w 37"/>
                  <a:gd name="T17" fmla="*/ 6 h 25"/>
                  <a:gd name="T18" fmla="*/ 18 w 37"/>
                  <a:gd name="T19" fmla="*/ 5 h 25"/>
                  <a:gd name="T20" fmla="*/ 22 w 37"/>
                  <a:gd name="T21" fmla="*/ 3 h 25"/>
                  <a:gd name="T22" fmla="*/ 25 w 37"/>
                  <a:gd name="T23" fmla="*/ 6 h 25"/>
                  <a:gd name="T24" fmla="*/ 19 w 37"/>
                  <a:gd name="T25" fmla="*/ 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25">
                    <a:moveTo>
                      <a:pt x="24" y="0"/>
                    </a:moveTo>
                    <a:cubicBezTo>
                      <a:pt x="20" y="0"/>
                      <a:pt x="15" y="1"/>
                      <a:pt x="11" y="3"/>
                    </a:cubicBezTo>
                    <a:cubicBezTo>
                      <a:pt x="1" y="8"/>
                      <a:pt x="0" y="18"/>
                      <a:pt x="8" y="25"/>
                    </a:cubicBezTo>
                    <a:cubicBezTo>
                      <a:pt x="11" y="20"/>
                      <a:pt x="16" y="17"/>
                      <a:pt x="21" y="17"/>
                    </a:cubicBezTo>
                    <a:cubicBezTo>
                      <a:pt x="26" y="17"/>
                      <a:pt x="32" y="18"/>
                      <a:pt x="37" y="18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2" y="14"/>
                      <a:pt x="29" y="9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  <a:moveTo>
                      <a:pt x="19" y="6"/>
                    </a:moveTo>
                    <a:cubicBezTo>
                      <a:pt x="18" y="6"/>
                      <a:pt x="18" y="5"/>
                      <a:pt x="18" y="5"/>
                    </a:cubicBezTo>
                    <a:cubicBezTo>
                      <a:pt x="20" y="4"/>
                      <a:pt x="21" y="4"/>
                      <a:pt x="22" y="3"/>
                    </a:cubicBezTo>
                    <a:cubicBezTo>
                      <a:pt x="23" y="3"/>
                      <a:pt x="24" y="5"/>
                      <a:pt x="25" y="6"/>
                    </a:cubicBezTo>
                    <a:cubicBezTo>
                      <a:pt x="22" y="6"/>
                      <a:pt x="21" y="6"/>
                      <a:pt x="19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08" name="Freeform 199"/>
              <p:cNvSpPr>
                <a:spLocks noEditPoints="1"/>
              </p:cNvSpPr>
              <p:nvPr/>
            </p:nvSpPr>
            <p:spPr bwMode="auto">
              <a:xfrm>
                <a:off x="2962275" y="-2917825"/>
                <a:ext cx="139700" cy="93662"/>
              </a:xfrm>
              <a:custGeom>
                <a:avLst/>
                <a:gdLst>
                  <a:gd name="T0" fmla="*/ 1 w 37"/>
                  <a:gd name="T1" fmla="*/ 19 h 25"/>
                  <a:gd name="T2" fmla="*/ 17 w 37"/>
                  <a:gd name="T3" fmla="*/ 17 h 25"/>
                  <a:gd name="T4" fmla="*/ 30 w 37"/>
                  <a:gd name="T5" fmla="*/ 24 h 25"/>
                  <a:gd name="T6" fmla="*/ 31 w 37"/>
                  <a:gd name="T7" fmla="*/ 25 h 25"/>
                  <a:gd name="T8" fmla="*/ 33 w 37"/>
                  <a:gd name="T9" fmla="*/ 22 h 25"/>
                  <a:gd name="T10" fmla="*/ 32 w 37"/>
                  <a:gd name="T11" fmla="*/ 6 h 25"/>
                  <a:gd name="T12" fmla="*/ 23 w 37"/>
                  <a:gd name="T13" fmla="*/ 2 h 25"/>
                  <a:gd name="T14" fmla="*/ 14 w 37"/>
                  <a:gd name="T15" fmla="*/ 0 h 25"/>
                  <a:gd name="T16" fmla="*/ 12 w 37"/>
                  <a:gd name="T17" fmla="*/ 1 h 25"/>
                  <a:gd name="T18" fmla="*/ 0 w 37"/>
                  <a:gd name="T19" fmla="*/ 19 h 25"/>
                  <a:gd name="T20" fmla="*/ 1 w 37"/>
                  <a:gd name="T21" fmla="*/ 19 h 25"/>
                  <a:gd name="T22" fmla="*/ 16 w 37"/>
                  <a:gd name="T23" fmla="*/ 3 h 25"/>
                  <a:gd name="T24" fmla="*/ 20 w 37"/>
                  <a:gd name="T25" fmla="*/ 6 h 25"/>
                  <a:gd name="T26" fmla="*/ 13 w 37"/>
                  <a:gd name="T27" fmla="*/ 6 h 25"/>
                  <a:gd name="T28" fmla="*/ 16 w 37"/>
                  <a:gd name="T29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7" h="25">
                    <a:moveTo>
                      <a:pt x="1" y="19"/>
                    </a:moveTo>
                    <a:cubicBezTo>
                      <a:pt x="7" y="17"/>
                      <a:pt x="12" y="17"/>
                      <a:pt x="17" y="17"/>
                    </a:cubicBezTo>
                    <a:cubicBezTo>
                      <a:pt x="22" y="18"/>
                      <a:pt x="27" y="19"/>
                      <a:pt x="30" y="24"/>
                    </a:cubicBezTo>
                    <a:cubicBezTo>
                      <a:pt x="30" y="25"/>
                      <a:pt x="31" y="25"/>
                      <a:pt x="31" y="25"/>
                    </a:cubicBezTo>
                    <a:cubicBezTo>
                      <a:pt x="32" y="24"/>
                      <a:pt x="33" y="23"/>
                      <a:pt x="33" y="22"/>
                    </a:cubicBezTo>
                    <a:cubicBezTo>
                      <a:pt x="37" y="16"/>
                      <a:pt x="37" y="11"/>
                      <a:pt x="32" y="6"/>
                    </a:cubicBezTo>
                    <a:cubicBezTo>
                      <a:pt x="30" y="4"/>
                      <a:pt x="26" y="3"/>
                      <a:pt x="23" y="2"/>
                    </a:cubicBezTo>
                    <a:cubicBezTo>
                      <a:pt x="20" y="1"/>
                      <a:pt x="17" y="1"/>
                      <a:pt x="14" y="0"/>
                    </a:cubicBezTo>
                    <a:cubicBezTo>
                      <a:pt x="13" y="0"/>
                      <a:pt x="12" y="1"/>
                      <a:pt x="12" y="1"/>
                    </a:cubicBezTo>
                    <a:cubicBezTo>
                      <a:pt x="10" y="8"/>
                      <a:pt x="6" y="14"/>
                      <a:pt x="0" y="19"/>
                    </a:cubicBezTo>
                    <a:cubicBezTo>
                      <a:pt x="1" y="19"/>
                      <a:pt x="1" y="19"/>
                      <a:pt x="1" y="19"/>
                    </a:cubicBezTo>
                    <a:close/>
                    <a:moveTo>
                      <a:pt x="16" y="3"/>
                    </a:moveTo>
                    <a:cubicBezTo>
                      <a:pt x="18" y="3"/>
                      <a:pt x="19" y="4"/>
                      <a:pt x="20" y="6"/>
                    </a:cubicBezTo>
                    <a:cubicBezTo>
                      <a:pt x="18" y="6"/>
                      <a:pt x="16" y="6"/>
                      <a:pt x="13" y="6"/>
                    </a:cubicBezTo>
                    <a:cubicBezTo>
                      <a:pt x="14" y="5"/>
                      <a:pt x="15" y="4"/>
                      <a:pt x="16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09" name="Freeform 200"/>
              <p:cNvSpPr>
                <a:spLocks/>
              </p:cNvSpPr>
              <p:nvPr/>
            </p:nvSpPr>
            <p:spPr bwMode="auto">
              <a:xfrm>
                <a:off x="2178050" y="-3043238"/>
                <a:ext cx="84138" cy="158750"/>
              </a:xfrm>
              <a:custGeom>
                <a:avLst/>
                <a:gdLst>
                  <a:gd name="T0" fmla="*/ 8 w 22"/>
                  <a:gd name="T1" fmla="*/ 36 h 42"/>
                  <a:gd name="T2" fmla="*/ 14 w 22"/>
                  <a:gd name="T3" fmla="*/ 30 h 42"/>
                  <a:gd name="T4" fmla="*/ 19 w 22"/>
                  <a:gd name="T5" fmla="*/ 42 h 42"/>
                  <a:gd name="T6" fmla="*/ 20 w 22"/>
                  <a:gd name="T7" fmla="*/ 38 h 42"/>
                  <a:gd name="T8" fmla="*/ 19 w 22"/>
                  <a:gd name="T9" fmla="*/ 24 h 42"/>
                  <a:gd name="T10" fmla="*/ 14 w 22"/>
                  <a:gd name="T11" fmla="*/ 14 h 42"/>
                  <a:gd name="T12" fmla="*/ 14 w 22"/>
                  <a:gd name="T13" fmla="*/ 0 h 42"/>
                  <a:gd name="T14" fmla="*/ 14 w 22"/>
                  <a:gd name="T15" fmla="*/ 0 h 42"/>
                  <a:gd name="T16" fmla="*/ 7 w 22"/>
                  <a:gd name="T17" fmla="*/ 0 h 42"/>
                  <a:gd name="T18" fmla="*/ 2 w 22"/>
                  <a:gd name="T19" fmla="*/ 9 h 42"/>
                  <a:gd name="T20" fmla="*/ 6 w 22"/>
                  <a:gd name="T21" fmla="*/ 15 h 42"/>
                  <a:gd name="T22" fmla="*/ 10 w 22"/>
                  <a:gd name="T23" fmla="*/ 29 h 42"/>
                  <a:gd name="T24" fmla="*/ 8 w 22"/>
                  <a:gd name="T25" fmla="*/ 3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" h="42">
                    <a:moveTo>
                      <a:pt x="8" y="36"/>
                    </a:moveTo>
                    <a:cubicBezTo>
                      <a:pt x="11" y="33"/>
                      <a:pt x="13" y="32"/>
                      <a:pt x="14" y="30"/>
                    </a:cubicBezTo>
                    <a:cubicBezTo>
                      <a:pt x="17" y="34"/>
                      <a:pt x="17" y="38"/>
                      <a:pt x="19" y="42"/>
                    </a:cubicBezTo>
                    <a:cubicBezTo>
                      <a:pt x="20" y="41"/>
                      <a:pt x="20" y="39"/>
                      <a:pt x="20" y="38"/>
                    </a:cubicBezTo>
                    <a:cubicBezTo>
                      <a:pt x="22" y="33"/>
                      <a:pt x="21" y="28"/>
                      <a:pt x="19" y="24"/>
                    </a:cubicBezTo>
                    <a:cubicBezTo>
                      <a:pt x="18" y="20"/>
                      <a:pt x="16" y="17"/>
                      <a:pt x="14" y="14"/>
                    </a:cubicBezTo>
                    <a:cubicBezTo>
                      <a:pt x="12" y="9"/>
                      <a:pt x="10" y="5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2" y="0"/>
                      <a:pt x="9" y="0"/>
                      <a:pt x="7" y="0"/>
                    </a:cubicBezTo>
                    <a:cubicBezTo>
                      <a:pt x="2" y="0"/>
                      <a:pt x="0" y="4"/>
                      <a:pt x="2" y="9"/>
                    </a:cubicBezTo>
                    <a:cubicBezTo>
                      <a:pt x="3" y="11"/>
                      <a:pt x="5" y="13"/>
                      <a:pt x="6" y="15"/>
                    </a:cubicBezTo>
                    <a:cubicBezTo>
                      <a:pt x="8" y="19"/>
                      <a:pt x="11" y="24"/>
                      <a:pt x="10" y="29"/>
                    </a:cubicBezTo>
                    <a:cubicBezTo>
                      <a:pt x="10" y="31"/>
                      <a:pt x="9" y="33"/>
                      <a:pt x="8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0" name="Freeform 201"/>
              <p:cNvSpPr>
                <a:spLocks/>
              </p:cNvSpPr>
              <p:nvPr/>
            </p:nvSpPr>
            <p:spPr bwMode="auto">
              <a:xfrm>
                <a:off x="2679700" y="-3260725"/>
                <a:ext cx="68263" cy="123825"/>
              </a:xfrm>
              <a:custGeom>
                <a:avLst/>
                <a:gdLst>
                  <a:gd name="T0" fmla="*/ 3 w 18"/>
                  <a:gd name="T1" fmla="*/ 21 h 33"/>
                  <a:gd name="T2" fmla="*/ 7 w 18"/>
                  <a:gd name="T3" fmla="*/ 31 h 33"/>
                  <a:gd name="T4" fmla="*/ 11 w 18"/>
                  <a:gd name="T5" fmla="*/ 31 h 33"/>
                  <a:gd name="T6" fmla="*/ 12 w 18"/>
                  <a:gd name="T7" fmla="*/ 29 h 33"/>
                  <a:gd name="T8" fmla="*/ 18 w 18"/>
                  <a:gd name="T9" fmla="*/ 8 h 33"/>
                  <a:gd name="T10" fmla="*/ 17 w 18"/>
                  <a:gd name="T11" fmla="*/ 8 h 33"/>
                  <a:gd name="T12" fmla="*/ 17 w 18"/>
                  <a:gd name="T13" fmla="*/ 6 h 33"/>
                  <a:gd name="T14" fmla="*/ 6 w 18"/>
                  <a:gd name="T15" fmla="*/ 1 h 33"/>
                  <a:gd name="T16" fmla="*/ 1 w 18"/>
                  <a:gd name="T17" fmla="*/ 8 h 33"/>
                  <a:gd name="T18" fmla="*/ 3 w 18"/>
                  <a:gd name="T19" fmla="*/ 2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33">
                    <a:moveTo>
                      <a:pt x="3" y="21"/>
                    </a:moveTo>
                    <a:cubicBezTo>
                      <a:pt x="4" y="24"/>
                      <a:pt x="5" y="28"/>
                      <a:pt x="7" y="31"/>
                    </a:cubicBezTo>
                    <a:cubicBezTo>
                      <a:pt x="8" y="33"/>
                      <a:pt x="9" y="32"/>
                      <a:pt x="11" y="31"/>
                    </a:cubicBezTo>
                    <a:cubicBezTo>
                      <a:pt x="11" y="30"/>
                      <a:pt x="11" y="30"/>
                      <a:pt x="12" y="29"/>
                    </a:cubicBezTo>
                    <a:cubicBezTo>
                      <a:pt x="14" y="22"/>
                      <a:pt x="16" y="15"/>
                      <a:pt x="18" y="8"/>
                    </a:cubicBezTo>
                    <a:cubicBezTo>
                      <a:pt x="18" y="8"/>
                      <a:pt x="18" y="8"/>
                      <a:pt x="17" y="8"/>
                    </a:cubicBezTo>
                    <a:cubicBezTo>
                      <a:pt x="17" y="7"/>
                      <a:pt x="17" y="7"/>
                      <a:pt x="17" y="6"/>
                    </a:cubicBezTo>
                    <a:cubicBezTo>
                      <a:pt x="15" y="1"/>
                      <a:pt x="10" y="0"/>
                      <a:pt x="6" y="1"/>
                    </a:cubicBezTo>
                    <a:cubicBezTo>
                      <a:pt x="3" y="2"/>
                      <a:pt x="0" y="6"/>
                      <a:pt x="1" y="8"/>
                    </a:cubicBezTo>
                    <a:cubicBezTo>
                      <a:pt x="1" y="12"/>
                      <a:pt x="2" y="17"/>
                      <a:pt x="3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1" name="Freeform 202"/>
              <p:cNvSpPr>
                <a:spLocks/>
              </p:cNvSpPr>
              <p:nvPr/>
            </p:nvSpPr>
            <p:spPr bwMode="auto">
              <a:xfrm>
                <a:off x="3170238" y="-3043238"/>
                <a:ext cx="82550" cy="158750"/>
              </a:xfrm>
              <a:custGeom>
                <a:avLst/>
                <a:gdLst>
                  <a:gd name="T0" fmla="*/ 18 w 22"/>
                  <a:gd name="T1" fmla="*/ 12 h 42"/>
                  <a:gd name="T2" fmla="*/ 21 w 22"/>
                  <a:gd name="T3" fmla="*/ 6 h 42"/>
                  <a:gd name="T4" fmla="*/ 18 w 22"/>
                  <a:gd name="T5" fmla="*/ 1 h 42"/>
                  <a:gd name="T6" fmla="*/ 7 w 22"/>
                  <a:gd name="T7" fmla="*/ 0 h 42"/>
                  <a:gd name="T8" fmla="*/ 7 w 22"/>
                  <a:gd name="T9" fmla="*/ 14 h 42"/>
                  <a:gd name="T10" fmla="*/ 2 w 22"/>
                  <a:gd name="T11" fmla="*/ 27 h 42"/>
                  <a:gd name="T12" fmla="*/ 3 w 22"/>
                  <a:gd name="T13" fmla="*/ 42 h 42"/>
                  <a:gd name="T14" fmla="*/ 8 w 22"/>
                  <a:gd name="T15" fmla="*/ 30 h 42"/>
                  <a:gd name="T16" fmla="*/ 12 w 22"/>
                  <a:gd name="T17" fmla="*/ 34 h 42"/>
                  <a:gd name="T18" fmla="*/ 13 w 22"/>
                  <a:gd name="T19" fmla="*/ 34 h 42"/>
                  <a:gd name="T20" fmla="*/ 14 w 22"/>
                  <a:gd name="T21" fmla="*/ 18 h 42"/>
                  <a:gd name="T22" fmla="*/ 18 w 22"/>
                  <a:gd name="T23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" h="42">
                    <a:moveTo>
                      <a:pt x="18" y="12"/>
                    </a:moveTo>
                    <a:cubicBezTo>
                      <a:pt x="19" y="10"/>
                      <a:pt x="20" y="8"/>
                      <a:pt x="21" y="6"/>
                    </a:cubicBezTo>
                    <a:cubicBezTo>
                      <a:pt x="22" y="4"/>
                      <a:pt x="20" y="2"/>
                      <a:pt x="18" y="1"/>
                    </a:cubicBezTo>
                    <a:cubicBezTo>
                      <a:pt x="15" y="0"/>
                      <a:pt x="11" y="0"/>
                      <a:pt x="7" y="0"/>
                    </a:cubicBezTo>
                    <a:cubicBezTo>
                      <a:pt x="11" y="7"/>
                      <a:pt x="11" y="7"/>
                      <a:pt x="7" y="14"/>
                    </a:cubicBezTo>
                    <a:cubicBezTo>
                      <a:pt x="5" y="19"/>
                      <a:pt x="3" y="23"/>
                      <a:pt x="2" y="27"/>
                    </a:cubicBezTo>
                    <a:cubicBezTo>
                      <a:pt x="0" y="32"/>
                      <a:pt x="1" y="37"/>
                      <a:pt x="3" y="42"/>
                    </a:cubicBezTo>
                    <a:cubicBezTo>
                      <a:pt x="5" y="38"/>
                      <a:pt x="5" y="34"/>
                      <a:pt x="8" y="30"/>
                    </a:cubicBezTo>
                    <a:cubicBezTo>
                      <a:pt x="9" y="32"/>
                      <a:pt x="11" y="33"/>
                      <a:pt x="12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0" y="28"/>
                      <a:pt x="12" y="23"/>
                      <a:pt x="14" y="18"/>
                    </a:cubicBezTo>
                    <a:cubicBezTo>
                      <a:pt x="15" y="16"/>
                      <a:pt x="17" y="14"/>
                      <a:pt x="18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2" name="Freeform 203"/>
              <p:cNvSpPr>
                <a:spLocks/>
              </p:cNvSpPr>
              <p:nvPr/>
            </p:nvSpPr>
            <p:spPr bwMode="auto">
              <a:xfrm>
                <a:off x="2262188" y="-2332038"/>
                <a:ext cx="120650" cy="98425"/>
              </a:xfrm>
              <a:custGeom>
                <a:avLst/>
                <a:gdLst>
                  <a:gd name="T0" fmla="*/ 24 w 32"/>
                  <a:gd name="T1" fmla="*/ 11 h 26"/>
                  <a:gd name="T2" fmla="*/ 18 w 32"/>
                  <a:gd name="T3" fmla="*/ 11 h 26"/>
                  <a:gd name="T4" fmla="*/ 18 w 32"/>
                  <a:gd name="T5" fmla="*/ 0 h 26"/>
                  <a:gd name="T6" fmla="*/ 0 w 32"/>
                  <a:gd name="T7" fmla="*/ 20 h 26"/>
                  <a:gd name="T8" fmla="*/ 0 w 32"/>
                  <a:gd name="T9" fmla="*/ 21 h 26"/>
                  <a:gd name="T10" fmla="*/ 19 w 32"/>
                  <a:gd name="T11" fmla="*/ 23 h 26"/>
                  <a:gd name="T12" fmla="*/ 32 w 32"/>
                  <a:gd name="T13" fmla="*/ 7 h 26"/>
                  <a:gd name="T14" fmla="*/ 24 w 32"/>
                  <a:gd name="T15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6">
                    <a:moveTo>
                      <a:pt x="24" y="11"/>
                    </a:moveTo>
                    <a:cubicBezTo>
                      <a:pt x="22" y="13"/>
                      <a:pt x="21" y="13"/>
                      <a:pt x="18" y="11"/>
                    </a:cubicBezTo>
                    <a:cubicBezTo>
                      <a:pt x="23" y="7"/>
                      <a:pt x="19" y="4"/>
                      <a:pt x="18" y="0"/>
                    </a:cubicBezTo>
                    <a:cubicBezTo>
                      <a:pt x="13" y="8"/>
                      <a:pt x="8" y="16"/>
                      <a:pt x="0" y="20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4" y="25"/>
                      <a:pt x="12" y="26"/>
                      <a:pt x="19" y="23"/>
                    </a:cubicBezTo>
                    <a:cubicBezTo>
                      <a:pt x="26" y="20"/>
                      <a:pt x="29" y="14"/>
                      <a:pt x="32" y="7"/>
                    </a:cubicBezTo>
                    <a:cubicBezTo>
                      <a:pt x="29" y="8"/>
                      <a:pt x="26" y="7"/>
                      <a:pt x="24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3" name="Freeform 204"/>
              <p:cNvSpPr>
                <a:spLocks/>
              </p:cNvSpPr>
              <p:nvPr/>
            </p:nvSpPr>
            <p:spPr bwMode="auto">
              <a:xfrm>
                <a:off x="3052763" y="-2332038"/>
                <a:ext cx="120650" cy="98425"/>
              </a:xfrm>
              <a:custGeom>
                <a:avLst/>
                <a:gdLst>
                  <a:gd name="T0" fmla="*/ 14 w 32"/>
                  <a:gd name="T1" fmla="*/ 0 h 26"/>
                  <a:gd name="T2" fmla="*/ 14 w 32"/>
                  <a:gd name="T3" fmla="*/ 12 h 26"/>
                  <a:gd name="T4" fmla="*/ 9 w 32"/>
                  <a:gd name="T5" fmla="*/ 11 h 26"/>
                  <a:gd name="T6" fmla="*/ 0 w 32"/>
                  <a:gd name="T7" fmla="*/ 7 h 26"/>
                  <a:gd name="T8" fmla="*/ 0 w 32"/>
                  <a:gd name="T9" fmla="*/ 7 h 26"/>
                  <a:gd name="T10" fmla="*/ 6 w 32"/>
                  <a:gd name="T11" fmla="*/ 17 h 26"/>
                  <a:gd name="T12" fmla="*/ 23 w 32"/>
                  <a:gd name="T13" fmla="*/ 26 h 26"/>
                  <a:gd name="T14" fmla="*/ 32 w 32"/>
                  <a:gd name="T15" fmla="*/ 21 h 26"/>
                  <a:gd name="T16" fmla="*/ 14 w 32"/>
                  <a:gd name="T1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26">
                    <a:moveTo>
                      <a:pt x="14" y="0"/>
                    </a:moveTo>
                    <a:cubicBezTo>
                      <a:pt x="13" y="4"/>
                      <a:pt x="10" y="8"/>
                      <a:pt x="14" y="12"/>
                    </a:cubicBezTo>
                    <a:cubicBezTo>
                      <a:pt x="12" y="13"/>
                      <a:pt x="10" y="13"/>
                      <a:pt x="9" y="11"/>
                    </a:cubicBezTo>
                    <a:cubicBezTo>
                      <a:pt x="7" y="7"/>
                      <a:pt x="3" y="8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11"/>
                      <a:pt x="4" y="14"/>
                      <a:pt x="6" y="17"/>
                    </a:cubicBezTo>
                    <a:cubicBezTo>
                      <a:pt x="10" y="24"/>
                      <a:pt x="15" y="26"/>
                      <a:pt x="23" y="26"/>
                    </a:cubicBezTo>
                    <a:cubicBezTo>
                      <a:pt x="26" y="26"/>
                      <a:pt x="30" y="25"/>
                      <a:pt x="32" y="21"/>
                    </a:cubicBezTo>
                    <a:cubicBezTo>
                      <a:pt x="24" y="16"/>
                      <a:pt x="19" y="8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4" name="Freeform 205"/>
              <p:cNvSpPr>
                <a:spLocks/>
              </p:cNvSpPr>
              <p:nvPr/>
            </p:nvSpPr>
            <p:spPr bwMode="auto">
              <a:xfrm>
                <a:off x="3008313" y="-3106738"/>
                <a:ext cx="120650" cy="153987"/>
              </a:xfrm>
              <a:custGeom>
                <a:avLst/>
                <a:gdLst>
                  <a:gd name="T0" fmla="*/ 0 w 32"/>
                  <a:gd name="T1" fmla="*/ 41 h 41"/>
                  <a:gd name="T2" fmla="*/ 1 w 32"/>
                  <a:gd name="T3" fmla="*/ 41 h 41"/>
                  <a:gd name="T4" fmla="*/ 7 w 32"/>
                  <a:gd name="T5" fmla="*/ 40 h 41"/>
                  <a:gd name="T6" fmla="*/ 19 w 32"/>
                  <a:gd name="T7" fmla="*/ 27 h 41"/>
                  <a:gd name="T8" fmla="*/ 22 w 32"/>
                  <a:gd name="T9" fmla="*/ 18 h 41"/>
                  <a:gd name="T10" fmla="*/ 32 w 32"/>
                  <a:gd name="T11" fmla="*/ 8 h 41"/>
                  <a:gd name="T12" fmla="*/ 24 w 32"/>
                  <a:gd name="T13" fmla="*/ 3 h 41"/>
                  <a:gd name="T14" fmla="*/ 16 w 32"/>
                  <a:gd name="T15" fmla="*/ 7 h 41"/>
                  <a:gd name="T16" fmla="*/ 15 w 32"/>
                  <a:gd name="T17" fmla="*/ 11 h 41"/>
                  <a:gd name="T18" fmla="*/ 12 w 32"/>
                  <a:gd name="T19" fmla="*/ 26 h 41"/>
                  <a:gd name="T20" fmla="*/ 1 w 32"/>
                  <a:gd name="T21" fmla="*/ 39 h 41"/>
                  <a:gd name="T22" fmla="*/ 0 w 32"/>
                  <a:gd name="T23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41">
                    <a:moveTo>
                      <a:pt x="0" y="41"/>
                    </a:moveTo>
                    <a:cubicBezTo>
                      <a:pt x="0" y="41"/>
                      <a:pt x="0" y="41"/>
                      <a:pt x="1" y="41"/>
                    </a:cubicBezTo>
                    <a:cubicBezTo>
                      <a:pt x="3" y="41"/>
                      <a:pt x="5" y="41"/>
                      <a:pt x="7" y="40"/>
                    </a:cubicBezTo>
                    <a:cubicBezTo>
                      <a:pt x="12" y="37"/>
                      <a:pt x="17" y="33"/>
                      <a:pt x="19" y="27"/>
                    </a:cubicBezTo>
                    <a:cubicBezTo>
                      <a:pt x="20" y="24"/>
                      <a:pt x="21" y="21"/>
                      <a:pt x="22" y="18"/>
                    </a:cubicBezTo>
                    <a:cubicBezTo>
                      <a:pt x="24" y="14"/>
                      <a:pt x="27" y="11"/>
                      <a:pt x="32" y="8"/>
                    </a:cubicBezTo>
                    <a:cubicBezTo>
                      <a:pt x="29" y="6"/>
                      <a:pt x="27" y="4"/>
                      <a:pt x="24" y="3"/>
                    </a:cubicBezTo>
                    <a:cubicBezTo>
                      <a:pt x="20" y="1"/>
                      <a:pt x="18" y="0"/>
                      <a:pt x="16" y="7"/>
                    </a:cubicBezTo>
                    <a:cubicBezTo>
                      <a:pt x="15" y="8"/>
                      <a:pt x="15" y="10"/>
                      <a:pt x="15" y="11"/>
                    </a:cubicBezTo>
                    <a:cubicBezTo>
                      <a:pt x="14" y="16"/>
                      <a:pt x="13" y="21"/>
                      <a:pt x="12" y="26"/>
                    </a:cubicBezTo>
                    <a:cubicBezTo>
                      <a:pt x="10" y="32"/>
                      <a:pt x="7" y="37"/>
                      <a:pt x="1" y="39"/>
                    </a:cubicBezTo>
                    <a:cubicBezTo>
                      <a:pt x="1" y="40"/>
                      <a:pt x="1" y="40"/>
                      <a:pt x="0" y="4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5" name="Freeform 206"/>
              <p:cNvSpPr>
                <a:spLocks/>
              </p:cNvSpPr>
              <p:nvPr/>
            </p:nvSpPr>
            <p:spPr bwMode="auto">
              <a:xfrm>
                <a:off x="2298700" y="-3098800"/>
                <a:ext cx="128588" cy="146050"/>
              </a:xfrm>
              <a:custGeom>
                <a:avLst/>
                <a:gdLst>
                  <a:gd name="T0" fmla="*/ 0 w 34"/>
                  <a:gd name="T1" fmla="*/ 7 h 39"/>
                  <a:gd name="T2" fmla="*/ 13 w 34"/>
                  <a:gd name="T3" fmla="*/ 22 h 39"/>
                  <a:gd name="T4" fmla="*/ 16 w 34"/>
                  <a:gd name="T5" fmla="*/ 29 h 39"/>
                  <a:gd name="T6" fmla="*/ 33 w 34"/>
                  <a:gd name="T7" fmla="*/ 39 h 39"/>
                  <a:gd name="T8" fmla="*/ 34 w 34"/>
                  <a:gd name="T9" fmla="*/ 39 h 39"/>
                  <a:gd name="T10" fmla="*/ 32 w 34"/>
                  <a:gd name="T11" fmla="*/ 37 h 39"/>
                  <a:gd name="T12" fmla="*/ 23 w 34"/>
                  <a:gd name="T13" fmla="*/ 28 h 39"/>
                  <a:gd name="T14" fmla="*/ 19 w 34"/>
                  <a:gd name="T15" fmla="*/ 13 h 39"/>
                  <a:gd name="T16" fmla="*/ 16 w 34"/>
                  <a:gd name="T17" fmla="*/ 3 h 39"/>
                  <a:gd name="T18" fmla="*/ 11 w 34"/>
                  <a:gd name="T19" fmla="*/ 0 h 39"/>
                  <a:gd name="T20" fmla="*/ 0 w 34"/>
                  <a:gd name="T21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9">
                    <a:moveTo>
                      <a:pt x="0" y="7"/>
                    </a:moveTo>
                    <a:cubicBezTo>
                      <a:pt x="7" y="10"/>
                      <a:pt x="11" y="15"/>
                      <a:pt x="13" y="22"/>
                    </a:cubicBezTo>
                    <a:cubicBezTo>
                      <a:pt x="14" y="24"/>
                      <a:pt x="15" y="27"/>
                      <a:pt x="16" y="29"/>
                    </a:cubicBezTo>
                    <a:cubicBezTo>
                      <a:pt x="20" y="35"/>
                      <a:pt x="26" y="39"/>
                      <a:pt x="33" y="39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33" y="38"/>
                      <a:pt x="33" y="38"/>
                      <a:pt x="32" y="37"/>
                    </a:cubicBezTo>
                    <a:cubicBezTo>
                      <a:pt x="28" y="35"/>
                      <a:pt x="25" y="32"/>
                      <a:pt x="23" y="28"/>
                    </a:cubicBezTo>
                    <a:cubicBezTo>
                      <a:pt x="20" y="23"/>
                      <a:pt x="20" y="18"/>
                      <a:pt x="19" y="13"/>
                    </a:cubicBezTo>
                    <a:cubicBezTo>
                      <a:pt x="18" y="10"/>
                      <a:pt x="17" y="6"/>
                      <a:pt x="16" y="3"/>
                    </a:cubicBezTo>
                    <a:cubicBezTo>
                      <a:pt x="15" y="1"/>
                      <a:pt x="14" y="0"/>
                      <a:pt x="11" y="0"/>
                    </a:cubicBezTo>
                    <a:cubicBezTo>
                      <a:pt x="7" y="2"/>
                      <a:pt x="4" y="4"/>
                      <a:pt x="0" y="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6" name="Freeform 207"/>
              <p:cNvSpPr>
                <a:spLocks/>
              </p:cNvSpPr>
              <p:nvPr/>
            </p:nvSpPr>
            <p:spPr bwMode="auto">
              <a:xfrm>
                <a:off x="2924175" y="-2840038"/>
                <a:ext cx="177800" cy="84137"/>
              </a:xfrm>
              <a:custGeom>
                <a:avLst/>
                <a:gdLst>
                  <a:gd name="T0" fmla="*/ 47 w 47"/>
                  <a:gd name="T1" fmla="*/ 16 h 22"/>
                  <a:gd name="T2" fmla="*/ 28 w 47"/>
                  <a:gd name="T3" fmla="*/ 9 h 22"/>
                  <a:gd name="T4" fmla="*/ 12 w 47"/>
                  <a:gd name="T5" fmla="*/ 1 h 22"/>
                  <a:gd name="T6" fmla="*/ 7 w 47"/>
                  <a:gd name="T7" fmla="*/ 1 h 22"/>
                  <a:gd name="T8" fmla="*/ 0 w 47"/>
                  <a:gd name="T9" fmla="*/ 6 h 22"/>
                  <a:gd name="T10" fmla="*/ 19 w 47"/>
                  <a:gd name="T11" fmla="*/ 16 h 22"/>
                  <a:gd name="T12" fmla="*/ 19 w 47"/>
                  <a:gd name="T13" fmla="*/ 10 h 22"/>
                  <a:gd name="T14" fmla="*/ 21 w 47"/>
                  <a:gd name="T15" fmla="*/ 11 h 22"/>
                  <a:gd name="T16" fmla="*/ 33 w 47"/>
                  <a:gd name="T17" fmla="*/ 18 h 22"/>
                  <a:gd name="T18" fmla="*/ 47 w 47"/>
                  <a:gd name="T19" fmla="*/ 16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22">
                    <a:moveTo>
                      <a:pt x="47" y="16"/>
                    </a:moveTo>
                    <a:cubicBezTo>
                      <a:pt x="39" y="17"/>
                      <a:pt x="34" y="13"/>
                      <a:pt x="28" y="9"/>
                    </a:cubicBezTo>
                    <a:cubicBezTo>
                      <a:pt x="22" y="6"/>
                      <a:pt x="17" y="4"/>
                      <a:pt x="12" y="1"/>
                    </a:cubicBezTo>
                    <a:cubicBezTo>
                      <a:pt x="10" y="1"/>
                      <a:pt x="8" y="0"/>
                      <a:pt x="7" y="1"/>
                    </a:cubicBezTo>
                    <a:cubicBezTo>
                      <a:pt x="5" y="2"/>
                      <a:pt x="3" y="4"/>
                      <a:pt x="0" y="6"/>
                    </a:cubicBezTo>
                    <a:cubicBezTo>
                      <a:pt x="7" y="8"/>
                      <a:pt x="13" y="10"/>
                      <a:pt x="19" y="16"/>
                    </a:cubicBezTo>
                    <a:cubicBezTo>
                      <a:pt x="19" y="14"/>
                      <a:pt x="19" y="12"/>
                      <a:pt x="19" y="10"/>
                    </a:cubicBezTo>
                    <a:cubicBezTo>
                      <a:pt x="20" y="11"/>
                      <a:pt x="21" y="11"/>
                      <a:pt x="21" y="11"/>
                    </a:cubicBezTo>
                    <a:cubicBezTo>
                      <a:pt x="25" y="14"/>
                      <a:pt x="29" y="16"/>
                      <a:pt x="33" y="18"/>
                    </a:cubicBezTo>
                    <a:cubicBezTo>
                      <a:pt x="39" y="22"/>
                      <a:pt x="43" y="21"/>
                      <a:pt x="47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7" name="Freeform 208"/>
              <p:cNvSpPr>
                <a:spLocks/>
              </p:cNvSpPr>
              <p:nvPr/>
            </p:nvSpPr>
            <p:spPr bwMode="auto">
              <a:xfrm>
                <a:off x="2333625" y="-2835275"/>
                <a:ext cx="169863" cy="71437"/>
              </a:xfrm>
              <a:custGeom>
                <a:avLst/>
                <a:gdLst>
                  <a:gd name="T0" fmla="*/ 10 w 45"/>
                  <a:gd name="T1" fmla="*/ 18 h 19"/>
                  <a:gd name="T2" fmla="*/ 18 w 45"/>
                  <a:gd name="T3" fmla="*/ 14 h 19"/>
                  <a:gd name="T4" fmla="*/ 27 w 45"/>
                  <a:gd name="T5" fmla="*/ 9 h 19"/>
                  <a:gd name="T6" fmla="*/ 27 w 45"/>
                  <a:gd name="T7" fmla="*/ 15 h 19"/>
                  <a:gd name="T8" fmla="*/ 45 w 45"/>
                  <a:gd name="T9" fmla="*/ 6 h 19"/>
                  <a:gd name="T10" fmla="*/ 45 w 45"/>
                  <a:gd name="T11" fmla="*/ 6 h 19"/>
                  <a:gd name="T12" fmla="*/ 38 w 45"/>
                  <a:gd name="T13" fmla="*/ 0 h 19"/>
                  <a:gd name="T14" fmla="*/ 37 w 45"/>
                  <a:gd name="T15" fmla="*/ 0 h 19"/>
                  <a:gd name="T16" fmla="*/ 17 w 45"/>
                  <a:gd name="T17" fmla="*/ 9 h 19"/>
                  <a:gd name="T18" fmla="*/ 0 w 45"/>
                  <a:gd name="T19" fmla="*/ 15 h 19"/>
                  <a:gd name="T20" fmla="*/ 0 w 45"/>
                  <a:gd name="T21" fmla="*/ 15 h 19"/>
                  <a:gd name="T22" fmla="*/ 10 w 45"/>
                  <a:gd name="T23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" h="19">
                    <a:moveTo>
                      <a:pt x="10" y="18"/>
                    </a:moveTo>
                    <a:cubicBezTo>
                      <a:pt x="13" y="17"/>
                      <a:pt x="16" y="16"/>
                      <a:pt x="18" y="14"/>
                    </a:cubicBezTo>
                    <a:cubicBezTo>
                      <a:pt x="21" y="12"/>
                      <a:pt x="24" y="11"/>
                      <a:pt x="27" y="9"/>
                    </a:cubicBezTo>
                    <a:cubicBezTo>
                      <a:pt x="27" y="11"/>
                      <a:pt x="27" y="13"/>
                      <a:pt x="27" y="15"/>
                    </a:cubicBezTo>
                    <a:cubicBezTo>
                      <a:pt x="32" y="9"/>
                      <a:pt x="38" y="7"/>
                      <a:pt x="45" y="6"/>
                    </a:cubicBezTo>
                    <a:cubicBezTo>
                      <a:pt x="45" y="6"/>
                      <a:pt x="45" y="6"/>
                      <a:pt x="45" y="6"/>
                    </a:cubicBezTo>
                    <a:cubicBezTo>
                      <a:pt x="43" y="4"/>
                      <a:pt x="41" y="2"/>
                      <a:pt x="38" y="0"/>
                    </a:cubicBezTo>
                    <a:cubicBezTo>
                      <a:pt x="38" y="0"/>
                      <a:pt x="37" y="0"/>
                      <a:pt x="37" y="0"/>
                    </a:cubicBezTo>
                    <a:cubicBezTo>
                      <a:pt x="29" y="2"/>
                      <a:pt x="23" y="6"/>
                      <a:pt x="17" y="9"/>
                    </a:cubicBezTo>
                    <a:cubicBezTo>
                      <a:pt x="12" y="12"/>
                      <a:pt x="7" y="15"/>
                      <a:pt x="0" y="15"/>
                    </a:cubicBezTo>
                    <a:cubicBezTo>
                      <a:pt x="0" y="14"/>
                      <a:pt x="0" y="15"/>
                      <a:pt x="0" y="15"/>
                    </a:cubicBezTo>
                    <a:cubicBezTo>
                      <a:pt x="3" y="18"/>
                      <a:pt x="5" y="19"/>
                      <a:pt x="10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8" name="Freeform 209"/>
              <p:cNvSpPr>
                <a:spLocks/>
              </p:cNvSpPr>
              <p:nvPr/>
            </p:nvSpPr>
            <p:spPr bwMode="auto">
              <a:xfrm>
                <a:off x="2743200" y="-3043238"/>
                <a:ext cx="125413" cy="90487"/>
              </a:xfrm>
              <a:custGeom>
                <a:avLst/>
                <a:gdLst>
                  <a:gd name="T0" fmla="*/ 10 w 33"/>
                  <a:gd name="T1" fmla="*/ 0 h 24"/>
                  <a:gd name="T2" fmla="*/ 0 w 33"/>
                  <a:gd name="T3" fmla="*/ 0 h 24"/>
                  <a:gd name="T4" fmla="*/ 11 w 33"/>
                  <a:gd name="T5" fmla="*/ 18 h 24"/>
                  <a:gd name="T6" fmla="*/ 33 w 33"/>
                  <a:gd name="T7" fmla="*/ 24 h 24"/>
                  <a:gd name="T8" fmla="*/ 32 w 33"/>
                  <a:gd name="T9" fmla="*/ 22 h 24"/>
                  <a:gd name="T10" fmla="*/ 18 w 33"/>
                  <a:gd name="T11" fmla="*/ 16 h 24"/>
                  <a:gd name="T12" fmla="*/ 12 w 33"/>
                  <a:gd name="T13" fmla="*/ 2 h 24"/>
                  <a:gd name="T14" fmla="*/ 10 w 33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4">
                    <a:moveTo>
                      <a:pt x="10" y="0"/>
                    </a:moveTo>
                    <a:cubicBezTo>
                      <a:pt x="7" y="0"/>
                      <a:pt x="3" y="0"/>
                      <a:pt x="0" y="0"/>
                    </a:cubicBezTo>
                    <a:cubicBezTo>
                      <a:pt x="1" y="8"/>
                      <a:pt x="5" y="14"/>
                      <a:pt x="11" y="18"/>
                    </a:cubicBezTo>
                    <a:cubicBezTo>
                      <a:pt x="18" y="23"/>
                      <a:pt x="26" y="24"/>
                      <a:pt x="33" y="24"/>
                    </a:cubicBezTo>
                    <a:cubicBezTo>
                      <a:pt x="33" y="23"/>
                      <a:pt x="32" y="23"/>
                      <a:pt x="32" y="22"/>
                    </a:cubicBezTo>
                    <a:cubicBezTo>
                      <a:pt x="26" y="22"/>
                      <a:pt x="22" y="20"/>
                      <a:pt x="18" y="16"/>
                    </a:cubicBezTo>
                    <a:cubicBezTo>
                      <a:pt x="15" y="12"/>
                      <a:pt x="13" y="7"/>
                      <a:pt x="12" y="2"/>
                    </a:cubicBezTo>
                    <a:cubicBezTo>
                      <a:pt x="11" y="1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19" name="Freeform 210"/>
              <p:cNvSpPr>
                <a:spLocks/>
              </p:cNvSpPr>
              <p:nvPr/>
            </p:nvSpPr>
            <p:spPr bwMode="auto">
              <a:xfrm>
                <a:off x="2559050" y="-3043238"/>
                <a:ext cx="139700" cy="101600"/>
              </a:xfrm>
              <a:custGeom>
                <a:avLst/>
                <a:gdLst>
                  <a:gd name="T0" fmla="*/ 35 w 37"/>
                  <a:gd name="T1" fmla="*/ 0 h 27"/>
                  <a:gd name="T2" fmla="*/ 25 w 37"/>
                  <a:gd name="T3" fmla="*/ 0 h 27"/>
                  <a:gd name="T4" fmla="*/ 23 w 37"/>
                  <a:gd name="T5" fmla="*/ 2 h 27"/>
                  <a:gd name="T6" fmla="*/ 21 w 37"/>
                  <a:gd name="T7" fmla="*/ 8 h 27"/>
                  <a:gd name="T8" fmla="*/ 2 w 37"/>
                  <a:gd name="T9" fmla="*/ 23 h 27"/>
                  <a:gd name="T10" fmla="*/ 0 w 37"/>
                  <a:gd name="T11" fmla="*/ 24 h 27"/>
                  <a:gd name="T12" fmla="*/ 35 w 37"/>
                  <a:gd name="T13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27">
                    <a:moveTo>
                      <a:pt x="35" y="0"/>
                    </a:moveTo>
                    <a:cubicBezTo>
                      <a:pt x="31" y="0"/>
                      <a:pt x="28" y="0"/>
                      <a:pt x="25" y="0"/>
                    </a:cubicBezTo>
                    <a:cubicBezTo>
                      <a:pt x="24" y="0"/>
                      <a:pt x="23" y="1"/>
                      <a:pt x="23" y="2"/>
                    </a:cubicBezTo>
                    <a:cubicBezTo>
                      <a:pt x="22" y="4"/>
                      <a:pt x="22" y="6"/>
                      <a:pt x="21" y="8"/>
                    </a:cubicBezTo>
                    <a:cubicBezTo>
                      <a:pt x="17" y="17"/>
                      <a:pt x="11" y="22"/>
                      <a:pt x="2" y="23"/>
                    </a:cubicBezTo>
                    <a:cubicBezTo>
                      <a:pt x="1" y="23"/>
                      <a:pt x="1" y="24"/>
                      <a:pt x="0" y="24"/>
                    </a:cubicBezTo>
                    <a:cubicBezTo>
                      <a:pt x="15" y="27"/>
                      <a:pt x="37" y="12"/>
                      <a:pt x="35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0" name="Freeform 211"/>
              <p:cNvSpPr>
                <a:spLocks/>
              </p:cNvSpPr>
              <p:nvPr/>
            </p:nvSpPr>
            <p:spPr bwMode="auto">
              <a:xfrm>
                <a:off x="2182813" y="-3122613"/>
                <a:ext cx="161925" cy="79375"/>
              </a:xfrm>
              <a:custGeom>
                <a:avLst/>
                <a:gdLst>
                  <a:gd name="T0" fmla="*/ 1 w 43"/>
                  <a:gd name="T1" fmla="*/ 21 h 21"/>
                  <a:gd name="T2" fmla="*/ 10 w 43"/>
                  <a:gd name="T3" fmla="*/ 19 h 21"/>
                  <a:gd name="T4" fmla="*/ 29 w 43"/>
                  <a:gd name="T5" fmla="*/ 12 h 21"/>
                  <a:gd name="T6" fmla="*/ 41 w 43"/>
                  <a:gd name="T7" fmla="*/ 5 h 21"/>
                  <a:gd name="T8" fmla="*/ 43 w 43"/>
                  <a:gd name="T9" fmla="*/ 3 h 21"/>
                  <a:gd name="T10" fmla="*/ 32 w 43"/>
                  <a:gd name="T11" fmla="*/ 0 h 21"/>
                  <a:gd name="T12" fmla="*/ 27 w 43"/>
                  <a:gd name="T13" fmla="*/ 2 h 21"/>
                  <a:gd name="T14" fmla="*/ 23 w 43"/>
                  <a:gd name="T15" fmla="*/ 7 h 21"/>
                  <a:gd name="T16" fmla="*/ 8 w 43"/>
                  <a:gd name="T17" fmla="*/ 17 h 21"/>
                  <a:gd name="T18" fmla="*/ 0 w 43"/>
                  <a:gd name="T19" fmla="*/ 19 h 21"/>
                  <a:gd name="T20" fmla="*/ 0 w 43"/>
                  <a:gd name="T21" fmla="*/ 20 h 21"/>
                  <a:gd name="T22" fmla="*/ 1 w 43"/>
                  <a:gd name="T2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" h="21">
                    <a:moveTo>
                      <a:pt x="1" y="21"/>
                    </a:moveTo>
                    <a:cubicBezTo>
                      <a:pt x="4" y="20"/>
                      <a:pt x="7" y="19"/>
                      <a:pt x="10" y="19"/>
                    </a:cubicBezTo>
                    <a:cubicBezTo>
                      <a:pt x="17" y="20"/>
                      <a:pt x="23" y="17"/>
                      <a:pt x="29" y="12"/>
                    </a:cubicBezTo>
                    <a:cubicBezTo>
                      <a:pt x="32" y="9"/>
                      <a:pt x="36" y="6"/>
                      <a:pt x="41" y="5"/>
                    </a:cubicBezTo>
                    <a:cubicBezTo>
                      <a:pt x="42" y="5"/>
                      <a:pt x="42" y="4"/>
                      <a:pt x="43" y="3"/>
                    </a:cubicBezTo>
                    <a:cubicBezTo>
                      <a:pt x="39" y="2"/>
                      <a:pt x="36" y="0"/>
                      <a:pt x="32" y="0"/>
                    </a:cubicBezTo>
                    <a:cubicBezTo>
                      <a:pt x="31" y="0"/>
                      <a:pt x="29" y="1"/>
                      <a:pt x="27" y="2"/>
                    </a:cubicBezTo>
                    <a:cubicBezTo>
                      <a:pt x="26" y="4"/>
                      <a:pt x="24" y="5"/>
                      <a:pt x="23" y="7"/>
                    </a:cubicBezTo>
                    <a:cubicBezTo>
                      <a:pt x="19" y="11"/>
                      <a:pt x="14" y="15"/>
                      <a:pt x="8" y="17"/>
                    </a:cubicBezTo>
                    <a:cubicBezTo>
                      <a:pt x="5" y="17"/>
                      <a:pt x="3" y="18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1" y="21"/>
                      <a:pt x="1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1" name="Freeform 212"/>
              <p:cNvSpPr>
                <a:spLocks/>
              </p:cNvSpPr>
              <p:nvPr/>
            </p:nvSpPr>
            <p:spPr bwMode="auto">
              <a:xfrm>
                <a:off x="3090863" y="-3128963"/>
                <a:ext cx="161925" cy="85725"/>
              </a:xfrm>
              <a:custGeom>
                <a:avLst/>
                <a:gdLst>
                  <a:gd name="T0" fmla="*/ 1 w 43"/>
                  <a:gd name="T1" fmla="*/ 6 h 23"/>
                  <a:gd name="T2" fmla="*/ 14 w 43"/>
                  <a:gd name="T3" fmla="*/ 14 h 23"/>
                  <a:gd name="T4" fmla="*/ 26 w 43"/>
                  <a:gd name="T5" fmla="*/ 21 h 23"/>
                  <a:gd name="T6" fmla="*/ 38 w 43"/>
                  <a:gd name="T7" fmla="*/ 21 h 23"/>
                  <a:gd name="T8" fmla="*/ 43 w 43"/>
                  <a:gd name="T9" fmla="*/ 23 h 23"/>
                  <a:gd name="T10" fmla="*/ 43 w 43"/>
                  <a:gd name="T11" fmla="*/ 22 h 23"/>
                  <a:gd name="T12" fmla="*/ 40 w 43"/>
                  <a:gd name="T13" fmla="*/ 20 h 23"/>
                  <a:gd name="T14" fmla="*/ 33 w 43"/>
                  <a:gd name="T15" fmla="*/ 18 h 23"/>
                  <a:gd name="T16" fmla="*/ 18 w 43"/>
                  <a:gd name="T17" fmla="*/ 6 h 23"/>
                  <a:gd name="T18" fmla="*/ 13 w 43"/>
                  <a:gd name="T19" fmla="*/ 3 h 23"/>
                  <a:gd name="T20" fmla="*/ 0 w 43"/>
                  <a:gd name="T21" fmla="*/ 5 h 23"/>
                  <a:gd name="T22" fmla="*/ 1 w 43"/>
                  <a:gd name="T23" fmla="*/ 6 h 23"/>
                  <a:gd name="T24" fmla="*/ 1 w 43"/>
                  <a:gd name="T25" fmla="*/ 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23">
                    <a:moveTo>
                      <a:pt x="1" y="6"/>
                    </a:moveTo>
                    <a:cubicBezTo>
                      <a:pt x="6" y="7"/>
                      <a:pt x="10" y="11"/>
                      <a:pt x="14" y="14"/>
                    </a:cubicBezTo>
                    <a:cubicBezTo>
                      <a:pt x="17" y="17"/>
                      <a:pt x="21" y="20"/>
                      <a:pt x="26" y="21"/>
                    </a:cubicBezTo>
                    <a:cubicBezTo>
                      <a:pt x="30" y="21"/>
                      <a:pt x="34" y="21"/>
                      <a:pt x="38" y="21"/>
                    </a:cubicBezTo>
                    <a:cubicBezTo>
                      <a:pt x="40" y="21"/>
                      <a:pt x="41" y="22"/>
                      <a:pt x="43" y="23"/>
                    </a:cubicBezTo>
                    <a:cubicBezTo>
                      <a:pt x="43" y="22"/>
                      <a:pt x="43" y="22"/>
                      <a:pt x="43" y="22"/>
                    </a:cubicBezTo>
                    <a:cubicBezTo>
                      <a:pt x="42" y="21"/>
                      <a:pt x="41" y="21"/>
                      <a:pt x="40" y="20"/>
                    </a:cubicBezTo>
                    <a:cubicBezTo>
                      <a:pt x="38" y="20"/>
                      <a:pt x="35" y="19"/>
                      <a:pt x="33" y="18"/>
                    </a:cubicBezTo>
                    <a:cubicBezTo>
                      <a:pt x="27" y="16"/>
                      <a:pt x="22" y="12"/>
                      <a:pt x="18" y="6"/>
                    </a:cubicBezTo>
                    <a:cubicBezTo>
                      <a:pt x="16" y="5"/>
                      <a:pt x="15" y="3"/>
                      <a:pt x="13" y="3"/>
                    </a:cubicBezTo>
                    <a:cubicBezTo>
                      <a:pt x="8" y="0"/>
                      <a:pt x="4" y="3"/>
                      <a:pt x="0" y="5"/>
                    </a:cubicBezTo>
                    <a:cubicBezTo>
                      <a:pt x="0" y="5"/>
                      <a:pt x="0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2" name="Freeform 213"/>
              <p:cNvSpPr>
                <a:spLocks/>
              </p:cNvSpPr>
              <p:nvPr/>
            </p:nvSpPr>
            <p:spPr bwMode="auto">
              <a:xfrm>
                <a:off x="2430463" y="-2967038"/>
                <a:ext cx="125413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2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1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3" name="Freeform 214"/>
              <p:cNvSpPr>
                <a:spLocks/>
              </p:cNvSpPr>
              <p:nvPr/>
            </p:nvSpPr>
            <p:spPr bwMode="auto">
              <a:xfrm>
                <a:off x="2879725" y="-2967038"/>
                <a:ext cx="123825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1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0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4" name="Freeform 215"/>
              <p:cNvSpPr>
                <a:spLocks/>
              </p:cNvSpPr>
              <p:nvPr/>
            </p:nvSpPr>
            <p:spPr bwMode="auto">
              <a:xfrm>
                <a:off x="2630488" y="-3065463"/>
                <a:ext cx="173038" cy="11112"/>
              </a:xfrm>
              <a:custGeom>
                <a:avLst/>
                <a:gdLst>
                  <a:gd name="T0" fmla="*/ 46 w 46"/>
                  <a:gd name="T1" fmla="*/ 0 h 3"/>
                  <a:gd name="T2" fmla="*/ 0 w 46"/>
                  <a:gd name="T3" fmla="*/ 0 h 3"/>
                  <a:gd name="T4" fmla="*/ 4 w 46"/>
                  <a:gd name="T5" fmla="*/ 3 h 3"/>
                  <a:gd name="T6" fmla="*/ 42 w 46"/>
                  <a:gd name="T7" fmla="*/ 3 h 3"/>
                  <a:gd name="T8" fmla="*/ 46 w 46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">
                    <a:moveTo>
                      <a:pt x="46" y="0"/>
                    </a:moveTo>
                    <a:cubicBezTo>
                      <a:pt x="31" y="0"/>
                      <a:pt x="15" y="0"/>
                      <a:pt x="0" y="0"/>
                    </a:cubicBezTo>
                    <a:cubicBezTo>
                      <a:pt x="1" y="2"/>
                      <a:pt x="2" y="3"/>
                      <a:pt x="4" y="3"/>
                    </a:cubicBezTo>
                    <a:cubicBezTo>
                      <a:pt x="17" y="3"/>
                      <a:pt x="29" y="3"/>
                      <a:pt x="42" y="3"/>
                    </a:cubicBezTo>
                    <a:cubicBezTo>
                      <a:pt x="44" y="3"/>
                      <a:pt x="45" y="2"/>
                      <a:pt x="46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5" name="Freeform 216"/>
              <p:cNvSpPr>
                <a:spLocks/>
              </p:cNvSpPr>
              <p:nvPr/>
            </p:nvSpPr>
            <p:spPr bwMode="auto">
              <a:xfrm>
                <a:off x="2687638" y="-3381375"/>
                <a:ext cx="55563" cy="55562"/>
              </a:xfrm>
              <a:custGeom>
                <a:avLst/>
                <a:gdLst>
                  <a:gd name="T0" fmla="*/ 5 w 15"/>
                  <a:gd name="T1" fmla="*/ 11 h 15"/>
                  <a:gd name="T2" fmla="*/ 5 w 15"/>
                  <a:gd name="T3" fmla="*/ 15 h 15"/>
                  <a:gd name="T4" fmla="*/ 10 w 15"/>
                  <a:gd name="T5" fmla="*/ 15 h 15"/>
                  <a:gd name="T6" fmla="*/ 10 w 15"/>
                  <a:gd name="T7" fmla="*/ 13 h 15"/>
                  <a:gd name="T8" fmla="*/ 13 w 15"/>
                  <a:gd name="T9" fmla="*/ 9 h 15"/>
                  <a:gd name="T10" fmla="*/ 15 w 15"/>
                  <a:gd name="T11" fmla="*/ 9 h 15"/>
                  <a:gd name="T12" fmla="*/ 15 w 15"/>
                  <a:gd name="T13" fmla="*/ 5 h 15"/>
                  <a:gd name="T14" fmla="*/ 10 w 15"/>
                  <a:gd name="T15" fmla="*/ 5 h 15"/>
                  <a:gd name="T16" fmla="*/ 9 w 15"/>
                  <a:gd name="T17" fmla="*/ 0 h 15"/>
                  <a:gd name="T18" fmla="*/ 5 w 15"/>
                  <a:gd name="T19" fmla="*/ 0 h 15"/>
                  <a:gd name="T20" fmla="*/ 5 w 15"/>
                  <a:gd name="T21" fmla="*/ 2 h 15"/>
                  <a:gd name="T22" fmla="*/ 2 w 15"/>
                  <a:gd name="T23" fmla="*/ 5 h 15"/>
                  <a:gd name="T24" fmla="*/ 0 w 15"/>
                  <a:gd name="T25" fmla="*/ 5 h 15"/>
                  <a:gd name="T26" fmla="*/ 0 w 15"/>
                  <a:gd name="T27" fmla="*/ 9 h 15"/>
                  <a:gd name="T28" fmla="*/ 3 w 15"/>
                  <a:gd name="T29" fmla="*/ 9 h 15"/>
                  <a:gd name="T30" fmla="*/ 5 w 15"/>
                  <a:gd name="T31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" h="15">
                    <a:moveTo>
                      <a:pt x="5" y="11"/>
                    </a:moveTo>
                    <a:cubicBezTo>
                      <a:pt x="5" y="13"/>
                      <a:pt x="5" y="14"/>
                      <a:pt x="5" y="15"/>
                    </a:cubicBezTo>
                    <a:cubicBezTo>
                      <a:pt x="7" y="15"/>
                      <a:pt x="8" y="15"/>
                      <a:pt x="10" y="15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9" y="9"/>
                      <a:pt x="9" y="9"/>
                      <a:pt x="13" y="9"/>
                    </a:cubicBezTo>
                    <a:cubicBezTo>
                      <a:pt x="13" y="9"/>
                      <a:pt x="14" y="9"/>
                      <a:pt x="15" y="9"/>
                    </a:cubicBezTo>
                    <a:cubicBezTo>
                      <a:pt x="15" y="8"/>
                      <a:pt x="15" y="7"/>
                      <a:pt x="15" y="5"/>
                    </a:cubicBezTo>
                    <a:cubicBezTo>
                      <a:pt x="13" y="5"/>
                      <a:pt x="10" y="6"/>
                      <a:pt x="10" y="5"/>
                    </a:cubicBezTo>
                    <a:cubicBezTo>
                      <a:pt x="9" y="4"/>
                      <a:pt x="9" y="2"/>
                      <a:pt x="9" y="0"/>
                    </a:cubicBezTo>
                    <a:cubicBezTo>
                      <a:pt x="8" y="0"/>
                      <a:pt x="6" y="0"/>
                      <a:pt x="5" y="0"/>
                    </a:cubicBezTo>
                    <a:cubicBezTo>
                      <a:pt x="5" y="0"/>
                      <a:pt x="5" y="1"/>
                      <a:pt x="5" y="2"/>
                    </a:cubicBezTo>
                    <a:cubicBezTo>
                      <a:pt x="5" y="5"/>
                      <a:pt x="5" y="5"/>
                      <a:pt x="2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7"/>
                      <a:pt x="0" y="8"/>
                      <a:pt x="0" y="9"/>
                    </a:cubicBezTo>
                    <a:cubicBezTo>
                      <a:pt x="1" y="9"/>
                      <a:pt x="2" y="9"/>
                      <a:pt x="3" y="9"/>
                    </a:cubicBezTo>
                    <a:cubicBezTo>
                      <a:pt x="5" y="9"/>
                      <a:pt x="5" y="9"/>
                      <a:pt x="5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6" name="Freeform 217"/>
              <p:cNvSpPr>
                <a:spLocks/>
              </p:cNvSpPr>
              <p:nvPr/>
            </p:nvSpPr>
            <p:spPr bwMode="auto">
              <a:xfrm>
                <a:off x="2924175" y="-3087688"/>
                <a:ext cx="26988" cy="74612"/>
              </a:xfrm>
              <a:custGeom>
                <a:avLst/>
                <a:gdLst>
                  <a:gd name="T0" fmla="*/ 0 w 7"/>
                  <a:gd name="T1" fmla="*/ 6 h 20"/>
                  <a:gd name="T2" fmla="*/ 2 w 7"/>
                  <a:gd name="T3" fmla="*/ 18 h 20"/>
                  <a:gd name="T4" fmla="*/ 4 w 7"/>
                  <a:gd name="T5" fmla="*/ 20 h 20"/>
                  <a:gd name="T6" fmla="*/ 5 w 7"/>
                  <a:gd name="T7" fmla="*/ 18 h 20"/>
                  <a:gd name="T8" fmla="*/ 7 w 7"/>
                  <a:gd name="T9" fmla="*/ 6 h 20"/>
                  <a:gd name="T10" fmla="*/ 7 w 7"/>
                  <a:gd name="T11" fmla="*/ 6 h 20"/>
                  <a:gd name="T12" fmla="*/ 7 w 7"/>
                  <a:gd name="T13" fmla="*/ 4 h 20"/>
                  <a:gd name="T14" fmla="*/ 3 w 7"/>
                  <a:gd name="T15" fmla="*/ 1 h 20"/>
                  <a:gd name="T16" fmla="*/ 0 w 7"/>
                  <a:gd name="T17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20">
                    <a:moveTo>
                      <a:pt x="0" y="6"/>
                    </a:moveTo>
                    <a:cubicBezTo>
                      <a:pt x="1" y="10"/>
                      <a:pt x="1" y="14"/>
                      <a:pt x="2" y="18"/>
                    </a:cubicBezTo>
                    <a:cubicBezTo>
                      <a:pt x="2" y="19"/>
                      <a:pt x="3" y="20"/>
                      <a:pt x="4" y="20"/>
                    </a:cubicBezTo>
                    <a:cubicBezTo>
                      <a:pt x="4" y="20"/>
                      <a:pt x="5" y="19"/>
                      <a:pt x="5" y="18"/>
                    </a:cubicBezTo>
                    <a:cubicBezTo>
                      <a:pt x="6" y="14"/>
                      <a:pt x="7" y="10"/>
                      <a:pt x="7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6"/>
                      <a:pt x="7" y="5"/>
                      <a:pt x="7" y="4"/>
                    </a:cubicBezTo>
                    <a:cubicBezTo>
                      <a:pt x="7" y="2"/>
                      <a:pt x="5" y="0"/>
                      <a:pt x="3" y="1"/>
                    </a:cubicBezTo>
                    <a:cubicBezTo>
                      <a:pt x="1" y="2"/>
                      <a:pt x="0" y="4"/>
                      <a:pt x="0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7" name="Freeform 218"/>
              <p:cNvSpPr>
                <a:spLocks/>
              </p:cNvSpPr>
              <p:nvPr/>
            </p:nvSpPr>
            <p:spPr bwMode="auto">
              <a:xfrm>
                <a:off x="2476500" y="-3087688"/>
                <a:ext cx="33338" cy="74612"/>
              </a:xfrm>
              <a:custGeom>
                <a:avLst/>
                <a:gdLst>
                  <a:gd name="T0" fmla="*/ 3 w 9"/>
                  <a:gd name="T1" fmla="*/ 18 h 20"/>
                  <a:gd name="T2" fmla="*/ 4 w 9"/>
                  <a:gd name="T3" fmla="*/ 20 h 20"/>
                  <a:gd name="T4" fmla="*/ 7 w 9"/>
                  <a:gd name="T5" fmla="*/ 18 h 20"/>
                  <a:gd name="T6" fmla="*/ 9 w 9"/>
                  <a:gd name="T7" fmla="*/ 4 h 20"/>
                  <a:gd name="T8" fmla="*/ 3 w 9"/>
                  <a:gd name="T9" fmla="*/ 0 h 20"/>
                  <a:gd name="T10" fmla="*/ 0 w 9"/>
                  <a:gd name="T11" fmla="*/ 6 h 20"/>
                  <a:gd name="T12" fmla="*/ 3 w 9"/>
                  <a:gd name="T13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20">
                    <a:moveTo>
                      <a:pt x="3" y="18"/>
                    </a:moveTo>
                    <a:cubicBezTo>
                      <a:pt x="3" y="19"/>
                      <a:pt x="4" y="20"/>
                      <a:pt x="4" y="20"/>
                    </a:cubicBezTo>
                    <a:cubicBezTo>
                      <a:pt x="5" y="20"/>
                      <a:pt x="6" y="19"/>
                      <a:pt x="7" y="18"/>
                    </a:cubicBezTo>
                    <a:cubicBezTo>
                      <a:pt x="7" y="14"/>
                      <a:pt x="8" y="9"/>
                      <a:pt x="9" y="4"/>
                    </a:cubicBezTo>
                    <a:cubicBezTo>
                      <a:pt x="9" y="1"/>
                      <a:pt x="6" y="0"/>
                      <a:pt x="3" y="0"/>
                    </a:cubicBezTo>
                    <a:cubicBezTo>
                      <a:pt x="2" y="1"/>
                      <a:pt x="1" y="3"/>
                      <a:pt x="0" y="6"/>
                    </a:cubicBezTo>
                    <a:cubicBezTo>
                      <a:pt x="1" y="10"/>
                      <a:pt x="2" y="14"/>
                      <a:pt x="3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8" name="Freeform 219"/>
              <p:cNvSpPr>
                <a:spLocks/>
              </p:cNvSpPr>
              <p:nvPr/>
            </p:nvSpPr>
            <p:spPr bwMode="auto">
              <a:xfrm>
                <a:off x="2465388" y="-3189288"/>
                <a:ext cx="49213" cy="52387"/>
              </a:xfrm>
              <a:custGeom>
                <a:avLst/>
                <a:gdLst>
                  <a:gd name="T0" fmla="*/ 3 w 13"/>
                  <a:gd name="T1" fmla="*/ 9 h 14"/>
                  <a:gd name="T2" fmla="*/ 5 w 13"/>
                  <a:gd name="T3" fmla="*/ 9 h 14"/>
                  <a:gd name="T4" fmla="*/ 5 w 13"/>
                  <a:gd name="T5" fmla="*/ 14 h 14"/>
                  <a:gd name="T6" fmla="*/ 9 w 13"/>
                  <a:gd name="T7" fmla="*/ 14 h 14"/>
                  <a:gd name="T8" fmla="*/ 9 w 13"/>
                  <a:gd name="T9" fmla="*/ 9 h 14"/>
                  <a:gd name="T10" fmla="*/ 13 w 13"/>
                  <a:gd name="T11" fmla="*/ 7 h 14"/>
                  <a:gd name="T12" fmla="*/ 9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3 w 13"/>
                  <a:gd name="T21" fmla="*/ 5 h 14"/>
                  <a:gd name="T22" fmla="*/ 0 w 13"/>
                  <a:gd name="T23" fmla="*/ 7 h 14"/>
                  <a:gd name="T24" fmla="*/ 3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3" y="9"/>
                    </a:moveTo>
                    <a:cubicBezTo>
                      <a:pt x="3" y="9"/>
                      <a:pt x="4" y="9"/>
                      <a:pt x="5" y="9"/>
                    </a:cubicBez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8"/>
                      <a:pt x="13" y="11"/>
                      <a:pt x="13" y="7"/>
                    </a:cubicBezTo>
                    <a:cubicBezTo>
                      <a:pt x="13" y="4"/>
                      <a:pt x="10" y="6"/>
                      <a:pt x="9" y="5"/>
                    </a:cubicBezTo>
                    <a:cubicBezTo>
                      <a:pt x="9" y="4"/>
                      <a:pt x="9" y="3"/>
                      <a:pt x="9" y="3"/>
                    </a:cubicBezTo>
                    <a:cubicBezTo>
                      <a:pt x="9" y="1"/>
                      <a:pt x="9" y="1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5"/>
                      <a:pt x="5" y="6"/>
                      <a:pt x="3" y="5"/>
                    </a:cubicBezTo>
                    <a:cubicBezTo>
                      <a:pt x="1" y="5"/>
                      <a:pt x="1" y="6"/>
                      <a:pt x="0" y="7"/>
                    </a:cubicBezTo>
                    <a:cubicBezTo>
                      <a:pt x="0" y="9"/>
                      <a:pt x="1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29" name="Freeform 220"/>
              <p:cNvSpPr>
                <a:spLocks/>
              </p:cNvSpPr>
              <p:nvPr/>
            </p:nvSpPr>
            <p:spPr bwMode="auto">
              <a:xfrm>
                <a:off x="2913063" y="-3189288"/>
                <a:ext cx="49213" cy="52387"/>
              </a:xfrm>
              <a:custGeom>
                <a:avLst/>
                <a:gdLst>
                  <a:gd name="T0" fmla="*/ 5 w 13"/>
                  <a:gd name="T1" fmla="*/ 9 h 14"/>
                  <a:gd name="T2" fmla="*/ 5 w 13"/>
                  <a:gd name="T3" fmla="*/ 14 h 14"/>
                  <a:gd name="T4" fmla="*/ 9 w 13"/>
                  <a:gd name="T5" fmla="*/ 14 h 14"/>
                  <a:gd name="T6" fmla="*/ 9 w 13"/>
                  <a:gd name="T7" fmla="*/ 9 h 14"/>
                  <a:gd name="T8" fmla="*/ 12 w 13"/>
                  <a:gd name="T9" fmla="*/ 9 h 14"/>
                  <a:gd name="T10" fmla="*/ 13 w 13"/>
                  <a:gd name="T11" fmla="*/ 7 h 14"/>
                  <a:gd name="T12" fmla="*/ 11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5 w 13"/>
                  <a:gd name="T21" fmla="*/ 5 h 14"/>
                  <a:gd name="T22" fmla="*/ 0 w 13"/>
                  <a:gd name="T23" fmla="*/ 7 h 14"/>
                  <a:gd name="T24" fmla="*/ 5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5" y="9"/>
                    </a:move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9"/>
                      <a:pt x="11" y="9"/>
                      <a:pt x="12" y="9"/>
                    </a:cubicBezTo>
                    <a:cubicBezTo>
                      <a:pt x="12" y="8"/>
                      <a:pt x="13" y="8"/>
                      <a:pt x="13" y="7"/>
                    </a:cubicBezTo>
                    <a:cubicBezTo>
                      <a:pt x="13" y="6"/>
                      <a:pt x="13" y="5"/>
                      <a:pt x="11" y="5"/>
                    </a:cubicBezTo>
                    <a:cubicBezTo>
                      <a:pt x="9" y="6"/>
                      <a:pt x="9" y="5"/>
                      <a:pt x="9" y="3"/>
                    </a:cubicBezTo>
                    <a:cubicBezTo>
                      <a:pt x="9" y="1"/>
                      <a:pt x="9" y="0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4"/>
                      <a:pt x="5" y="4"/>
                      <a:pt x="5" y="5"/>
                    </a:cubicBezTo>
                    <a:cubicBezTo>
                      <a:pt x="3" y="6"/>
                      <a:pt x="0" y="4"/>
                      <a:pt x="0" y="7"/>
                    </a:cubicBezTo>
                    <a:cubicBezTo>
                      <a:pt x="0" y="11"/>
                      <a:pt x="3" y="8"/>
                      <a:pt x="5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0" name="Oval 221"/>
              <p:cNvSpPr>
                <a:spLocks noChangeArrowheads="1"/>
              </p:cNvSpPr>
              <p:nvPr/>
            </p:nvSpPr>
            <p:spPr bwMode="auto">
              <a:xfrm>
                <a:off x="2701925" y="-3302000"/>
                <a:ext cx="30163" cy="2540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1" name="Freeform 222"/>
              <p:cNvSpPr>
                <a:spLocks/>
              </p:cNvSpPr>
              <p:nvPr/>
            </p:nvSpPr>
            <p:spPr bwMode="auto">
              <a:xfrm>
                <a:off x="2484438" y="-3122613"/>
                <a:ext cx="19050" cy="23812"/>
              </a:xfrm>
              <a:custGeom>
                <a:avLst/>
                <a:gdLst>
                  <a:gd name="T0" fmla="*/ 5 w 5"/>
                  <a:gd name="T1" fmla="*/ 3 h 6"/>
                  <a:gd name="T2" fmla="*/ 3 w 5"/>
                  <a:gd name="T3" fmla="*/ 0 h 6"/>
                  <a:gd name="T4" fmla="*/ 0 w 5"/>
                  <a:gd name="T5" fmla="*/ 2 h 6"/>
                  <a:gd name="T6" fmla="*/ 2 w 5"/>
                  <a:gd name="T7" fmla="*/ 5 h 6"/>
                  <a:gd name="T8" fmla="*/ 5 w 5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2"/>
                      <a:pt x="4" y="0"/>
                      <a:pt x="3" y="0"/>
                    </a:cubicBezTo>
                    <a:cubicBezTo>
                      <a:pt x="2" y="0"/>
                      <a:pt x="1" y="1"/>
                      <a:pt x="0" y="2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" y="6"/>
                      <a:pt x="5" y="5"/>
                      <a:pt x="5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2" name="Freeform 223"/>
              <p:cNvSpPr>
                <a:spLocks/>
              </p:cNvSpPr>
              <p:nvPr/>
            </p:nvSpPr>
            <p:spPr bwMode="auto">
              <a:xfrm>
                <a:off x="2928938" y="-3122613"/>
                <a:ext cx="22225" cy="23812"/>
              </a:xfrm>
              <a:custGeom>
                <a:avLst/>
                <a:gdLst>
                  <a:gd name="T0" fmla="*/ 3 w 6"/>
                  <a:gd name="T1" fmla="*/ 5 h 6"/>
                  <a:gd name="T2" fmla="*/ 6 w 6"/>
                  <a:gd name="T3" fmla="*/ 2 h 6"/>
                  <a:gd name="T4" fmla="*/ 3 w 6"/>
                  <a:gd name="T5" fmla="*/ 0 h 6"/>
                  <a:gd name="T6" fmla="*/ 0 w 6"/>
                  <a:gd name="T7" fmla="*/ 3 h 6"/>
                  <a:gd name="T8" fmla="*/ 3 w 6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5"/>
                    </a:moveTo>
                    <a:cubicBezTo>
                      <a:pt x="5" y="5"/>
                      <a:pt x="6" y="4"/>
                      <a:pt x="6" y="2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3" name="Freeform 224"/>
              <p:cNvSpPr>
                <a:spLocks/>
              </p:cNvSpPr>
              <p:nvPr/>
            </p:nvSpPr>
            <p:spPr bwMode="auto">
              <a:xfrm>
                <a:off x="2786063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0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1"/>
                      <a:pt x="2" y="0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1" y="4"/>
                      <a:pt x="1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4" name="Freeform 225"/>
              <p:cNvSpPr>
                <a:spLocks/>
              </p:cNvSpPr>
              <p:nvPr/>
            </p:nvSpPr>
            <p:spPr bwMode="auto">
              <a:xfrm>
                <a:off x="2668588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1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2"/>
                      <a:pt x="2" y="0"/>
                    </a:cubicBezTo>
                    <a:cubicBezTo>
                      <a:pt x="1" y="2"/>
                      <a:pt x="0" y="2"/>
                      <a:pt x="1" y="3"/>
                    </a:cubicBezTo>
                    <a:cubicBezTo>
                      <a:pt x="1" y="4"/>
                      <a:pt x="2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5" name="Freeform 226"/>
              <p:cNvSpPr>
                <a:spLocks/>
              </p:cNvSpPr>
              <p:nvPr/>
            </p:nvSpPr>
            <p:spPr bwMode="auto">
              <a:xfrm>
                <a:off x="2709863" y="-3098800"/>
                <a:ext cx="15875" cy="22225"/>
              </a:xfrm>
              <a:custGeom>
                <a:avLst/>
                <a:gdLst>
                  <a:gd name="T0" fmla="*/ 4 w 4"/>
                  <a:gd name="T1" fmla="*/ 3 h 6"/>
                  <a:gd name="T2" fmla="*/ 1 w 4"/>
                  <a:gd name="T3" fmla="*/ 0 h 6"/>
                  <a:gd name="T4" fmla="*/ 0 w 4"/>
                  <a:gd name="T5" fmla="*/ 3 h 6"/>
                  <a:gd name="T6" fmla="*/ 2 w 4"/>
                  <a:gd name="T7" fmla="*/ 6 h 6"/>
                  <a:gd name="T8" fmla="*/ 4 w 4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4" y="3"/>
                    </a:moveTo>
                    <a:cubicBezTo>
                      <a:pt x="4" y="2"/>
                      <a:pt x="3" y="2"/>
                      <a:pt x="1" y="0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0" y="4"/>
                      <a:pt x="1" y="5"/>
                      <a:pt x="2" y="6"/>
                    </a:cubicBezTo>
                    <a:cubicBezTo>
                      <a:pt x="3" y="5"/>
                      <a:pt x="4" y="4"/>
                      <a:pt x="4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6" name="Freeform 227"/>
              <p:cNvSpPr>
                <a:spLocks/>
              </p:cNvSpPr>
              <p:nvPr/>
            </p:nvSpPr>
            <p:spPr bwMode="auto">
              <a:xfrm>
                <a:off x="2747963" y="-3095625"/>
                <a:ext cx="11113" cy="19050"/>
              </a:xfrm>
              <a:custGeom>
                <a:avLst/>
                <a:gdLst>
                  <a:gd name="T0" fmla="*/ 1 w 3"/>
                  <a:gd name="T1" fmla="*/ 0 h 5"/>
                  <a:gd name="T2" fmla="*/ 0 w 3"/>
                  <a:gd name="T3" fmla="*/ 2 h 5"/>
                  <a:gd name="T4" fmla="*/ 1 w 3"/>
                  <a:gd name="T5" fmla="*/ 5 h 5"/>
                  <a:gd name="T6" fmla="*/ 3 w 3"/>
                  <a:gd name="T7" fmla="*/ 2 h 5"/>
                  <a:gd name="T8" fmla="*/ 1 w 3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5"/>
                    </a:cubicBezTo>
                    <a:cubicBezTo>
                      <a:pt x="2" y="4"/>
                      <a:pt x="3" y="3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7" name="Freeform 228"/>
              <p:cNvSpPr>
                <a:spLocks/>
              </p:cNvSpPr>
              <p:nvPr/>
            </p:nvSpPr>
            <p:spPr bwMode="auto">
              <a:xfrm>
                <a:off x="2630488" y="-3095625"/>
                <a:ext cx="19050" cy="19050"/>
              </a:xfrm>
              <a:custGeom>
                <a:avLst/>
                <a:gdLst>
                  <a:gd name="T0" fmla="*/ 2 w 5"/>
                  <a:gd name="T1" fmla="*/ 0 h 5"/>
                  <a:gd name="T2" fmla="*/ 0 w 5"/>
                  <a:gd name="T3" fmla="*/ 2 h 5"/>
                  <a:gd name="T4" fmla="*/ 2 w 5"/>
                  <a:gd name="T5" fmla="*/ 5 h 5"/>
                  <a:gd name="T6" fmla="*/ 5 w 5"/>
                  <a:gd name="T7" fmla="*/ 2 h 5"/>
                  <a:gd name="T8" fmla="*/ 2 w 5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2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3"/>
                      <a:pt x="2" y="4"/>
                      <a:pt x="2" y="5"/>
                    </a:cubicBezTo>
                    <a:cubicBezTo>
                      <a:pt x="3" y="4"/>
                      <a:pt x="4" y="3"/>
                      <a:pt x="5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8" name="Freeform 229"/>
              <p:cNvSpPr>
                <a:spLocks/>
              </p:cNvSpPr>
              <p:nvPr/>
            </p:nvSpPr>
            <p:spPr bwMode="auto">
              <a:xfrm>
                <a:off x="2605088" y="-1951038"/>
                <a:ext cx="222250" cy="68262"/>
              </a:xfrm>
              <a:custGeom>
                <a:avLst/>
                <a:gdLst>
                  <a:gd name="T0" fmla="*/ 59 w 59"/>
                  <a:gd name="T1" fmla="*/ 0 h 18"/>
                  <a:gd name="T2" fmla="*/ 58 w 59"/>
                  <a:gd name="T3" fmla="*/ 0 h 18"/>
                  <a:gd name="T4" fmla="*/ 31 w 59"/>
                  <a:gd name="T5" fmla="*/ 12 h 18"/>
                  <a:gd name="T6" fmla="*/ 27 w 59"/>
                  <a:gd name="T7" fmla="*/ 12 h 18"/>
                  <a:gd name="T8" fmla="*/ 1 w 59"/>
                  <a:gd name="T9" fmla="*/ 0 h 18"/>
                  <a:gd name="T10" fmla="*/ 0 w 59"/>
                  <a:gd name="T11" fmla="*/ 1 h 18"/>
                  <a:gd name="T12" fmla="*/ 10 w 59"/>
                  <a:gd name="T13" fmla="*/ 3 h 18"/>
                  <a:gd name="T14" fmla="*/ 10 w 59"/>
                  <a:gd name="T15" fmla="*/ 4 h 18"/>
                  <a:gd name="T16" fmla="*/ 10 w 59"/>
                  <a:gd name="T17" fmla="*/ 9 h 18"/>
                  <a:gd name="T18" fmla="*/ 15 w 59"/>
                  <a:gd name="T19" fmla="*/ 10 h 18"/>
                  <a:gd name="T20" fmla="*/ 17 w 59"/>
                  <a:gd name="T21" fmla="*/ 9 h 18"/>
                  <a:gd name="T22" fmla="*/ 18 w 59"/>
                  <a:gd name="T23" fmla="*/ 12 h 18"/>
                  <a:gd name="T24" fmla="*/ 25 w 59"/>
                  <a:gd name="T25" fmla="*/ 15 h 18"/>
                  <a:gd name="T26" fmla="*/ 34 w 59"/>
                  <a:gd name="T27" fmla="*/ 16 h 18"/>
                  <a:gd name="T28" fmla="*/ 40 w 59"/>
                  <a:gd name="T29" fmla="*/ 15 h 18"/>
                  <a:gd name="T30" fmla="*/ 41 w 59"/>
                  <a:gd name="T31" fmla="*/ 11 h 18"/>
                  <a:gd name="T32" fmla="*/ 44 w 59"/>
                  <a:gd name="T33" fmla="*/ 10 h 18"/>
                  <a:gd name="T34" fmla="*/ 48 w 59"/>
                  <a:gd name="T35" fmla="*/ 10 h 18"/>
                  <a:gd name="T36" fmla="*/ 50 w 59"/>
                  <a:gd name="T37" fmla="*/ 8 h 18"/>
                  <a:gd name="T38" fmla="*/ 49 w 59"/>
                  <a:gd name="T39" fmla="*/ 3 h 18"/>
                  <a:gd name="T40" fmla="*/ 59 w 59"/>
                  <a:gd name="T4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9" h="18">
                    <a:moveTo>
                      <a:pt x="59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48" y="1"/>
                      <a:pt x="39" y="5"/>
                      <a:pt x="31" y="12"/>
                    </a:cubicBezTo>
                    <a:cubicBezTo>
                      <a:pt x="30" y="13"/>
                      <a:pt x="28" y="13"/>
                      <a:pt x="27" y="12"/>
                    </a:cubicBezTo>
                    <a:cubicBezTo>
                      <a:pt x="20" y="5"/>
                      <a:pt x="11" y="1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3" y="3"/>
                      <a:pt x="6" y="3"/>
                      <a:pt x="10" y="3"/>
                    </a:cubicBezTo>
                    <a:cubicBezTo>
                      <a:pt x="10" y="3"/>
                      <a:pt x="10" y="4"/>
                      <a:pt x="10" y="4"/>
                    </a:cubicBezTo>
                    <a:cubicBezTo>
                      <a:pt x="10" y="6"/>
                      <a:pt x="9" y="8"/>
                      <a:pt x="10" y="9"/>
                    </a:cubicBezTo>
                    <a:cubicBezTo>
                      <a:pt x="11" y="10"/>
                      <a:pt x="13" y="10"/>
                      <a:pt x="15" y="10"/>
                    </a:cubicBezTo>
                    <a:cubicBezTo>
                      <a:pt x="15" y="10"/>
                      <a:pt x="16" y="9"/>
                      <a:pt x="17" y="9"/>
                    </a:cubicBezTo>
                    <a:cubicBezTo>
                      <a:pt x="17" y="10"/>
                      <a:pt x="18" y="11"/>
                      <a:pt x="18" y="12"/>
                    </a:cubicBezTo>
                    <a:cubicBezTo>
                      <a:pt x="19" y="16"/>
                      <a:pt x="22" y="18"/>
                      <a:pt x="25" y="15"/>
                    </a:cubicBezTo>
                    <a:cubicBezTo>
                      <a:pt x="29" y="13"/>
                      <a:pt x="32" y="14"/>
                      <a:pt x="34" y="16"/>
                    </a:cubicBezTo>
                    <a:cubicBezTo>
                      <a:pt x="37" y="17"/>
                      <a:pt x="38" y="17"/>
                      <a:pt x="40" y="15"/>
                    </a:cubicBezTo>
                    <a:cubicBezTo>
                      <a:pt x="40" y="13"/>
                      <a:pt x="41" y="12"/>
                      <a:pt x="41" y="11"/>
                    </a:cubicBezTo>
                    <a:cubicBezTo>
                      <a:pt x="42" y="10"/>
                      <a:pt x="42" y="9"/>
                      <a:pt x="44" y="10"/>
                    </a:cubicBezTo>
                    <a:cubicBezTo>
                      <a:pt x="45" y="10"/>
                      <a:pt x="46" y="10"/>
                      <a:pt x="48" y="10"/>
                    </a:cubicBezTo>
                    <a:cubicBezTo>
                      <a:pt x="49" y="10"/>
                      <a:pt x="50" y="9"/>
                      <a:pt x="50" y="8"/>
                    </a:cubicBezTo>
                    <a:cubicBezTo>
                      <a:pt x="49" y="6"/>
                      <a:pt x="49" y="5"/>
                      <a:pt x="49" y="3"/>
                    </a:cubicBezTo>
                    <a:cubicBezTo>
                      <a:pt x="56" y="3"/>
                      <a:pt x="57" y="3"/>
                      <a:pt x="5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39" name="Freeform 230"/>
              <p:cNvSpPr>
                <a:spLocks/>
              </p:cNvSpPr>
              <p:nvPr/>
            </p:nvSpPr>
            <p:spPr bwMode="auto">
              <a:xfrm>
                <a:off x="2698750" y="-2414588"/>
                <a:ext cx="26988" cy="38100"/>
              </a:xfrm>
              <a:custGeom>
                <a:avLst/>
                <a:gdLst>
                  <a:gd name="T0" fmla="*/ 4 w 7"/>
                  <a:gd name="T1" fmla="*/ 5 h 10"/>
                  <a:gd name="T2" fmla="*/ 7 w 7"/>
                  <a:gd name="T3" fmla="*/ 1 h 10"/>
                  <a:gd name="T4" fmla="*/ 7 w 7"/>
                  <a:gd name="T5" fmla="*/ 0 h 10"/>
                  <a:gd name="T6" fmla="*/ 2 w 7"/>
                  <a:gd name="T7" fmla="*/ 4 h 10"/>
                  <a:gd name="T8" fmla="*/ 2 w 7"/>
                  <a:gd name="T9" fmla="*/ 0 h 10"/>
                  <a:gd name="T10" fmla="*/ 0 w 7"/>
                  <a:gd name="T11" fmla="*/ 0 h 10"/>
                  <a:gd name="T12" fmla="*/ 0 w 7"/>
                  <a:gd name="T13" fmla="*/ 10 h 10"/>
                  <a:gd name="T14" fmla="*/ 2 w 7"/>
                  <a:gd name="T15" fmla="*/ 10 h 10"/>
                  <a:gd name="T16" fmla="*/ 2 w 7"/>
                  <a:gd name="T17" fmla="*/ 6 h 10"/>
                  <a:gd name="T18" fmla="*/ 5 w 7"/>
                  <a:gd name="T19" fmla="*/ 10 h 10"/>
                  <a:gd name="T20" fmla="*/ 7 w 7"/>
                  <a:gd name="T21" fmla="*/ 10 h 10"/>
                  <a:gd name="T22" fmla="*/ 4 w 7"/>
                  <a:gd name="T23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10">
                    <a:moveTo>
                      <a:pt x="4" y="5"/>
                    </a:moveTo>
                    <a:cubicBezTo>
                      <a:pt x="5" y="4"/>
                      <a:pt x="4" y="1"/>
                      <a:pt x="7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2" y="0"/>
                      <a:pt x="4" y="4"/>
                      <a:pt x="2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3" y="6"/>
                      <a:pt x="4" y="9"/>
                      <a:pt x="5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6" y="9"/>
                      <a:pt x="5" y="6"/>
                      <a:pt x="4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0" name="Freeform 231"/>
              <p:cNvSpPr>
                <a:spLocks/>
              </p:cNvSpPr>
              <p:nvPr/>
            </p:nvSpPr>
            <p:spPr bwMode="auto">
              <a:xfrm>
                <a:off x="2762250" y="-2414588"/>
                <a:ext cx="30163" cy="38100"/>
              </a:xfrm>
              <a:custGeom>
                <a:avLst/>
                <a:gdLst>
                  <a:gd name="T0" fmla="*/ 15 w 19"/>
                  <a:gd name="T1" fmla="*/ 10 h 24"/>
                  <a:gd name="T2" fmla="*/ 5 w 19"/>
                  <a:gd name="T3" fmla="*/ 10 h 24"/>
                  <a:gd name="T4" fmla="*/ 5 w 19"/>
                  <a:gd name="T5" fmla="*/ 0 h 24"/>
                  <a:gd name="T6" fmla="*/ 0 w 19"/>
                  <a:gd name="T7" fmla="*/ 0 h 24"/>
                  <a:gd name="T8" fmla="*/ 0 w 19"/>
                  <a:gd name="T9" fmla="*/ 24 h 24"/>
                  <a:gd name="T10" fmla="*/ 5 w 19"/>
                  <a:gd name="T11" fmla="*/ 24 h 24"/>
                  <a:gd name="T12" fmla="*/ 5 w 19"/>
                  <a:gd name="T13" fmla="*/ 12 h 24"/>
                  <a:gd name="T14" fmla="*/ 15 w 19"/>
                  <a:gd name="T15" fmla="*/ 12 h 24"/>
                  <a:gd name="T16" fmla="*/ 15 w 19"/>
                  <a:gd name="T17" fmla="*/ 24 h 24"/>
                  <a:gd name="T18" fmla="*/ 19 w 19"/>
                  <a:gd name="T19" fmla="*/ 24 h 24"/>
                  <a:gd name="T20" fmla="*/ 19 w 19"/>
                  <a:gd name="T21" fmla="*/ 0 h 24"/>
                  <a:gd name="T22" fmla="*/ 15 w 19"/>
                  <a:gd name="T23" fmla="*/ 0 h 24"/>
                  <a:gd name="T24" fmla="*/ 15 w 19"/>
                  <a:gd name="T25" fmla="*/ 10 h 24"/>
                  <a:gd name="T26" fmla="*/ 15 w 19"/>
                  <a:gd name="T27" fmla="*/ 10 h 24"/>
                  <a:gd name="T28" fmla="*/ 15 w 19"/>
                  <a:gd name="T29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" h="24">
                    <a:moveTo>
                      <a:pt x="15" y="10"/>
                    </a:move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5" y="12"/>
                    </a:lnTo>
                    <a:lnTo>
                      <a:pt x="15" y="12"/>
                    </a:lnTo>
                    <a:lnTo>
                      <a:pt x="15" y="24"/>
                    </a:lnTo>
                    <a:lnTo>
                      <a:pt x="19" y="24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1" name="Freeform 232"/>
              <p:cNvSpPr>
                <a:spLocks noEditPoints="1"/>
              </p:cNvSpPr>
              <p:nvPr/>
            </p:nvSpPr>
            <p:spPr bwMode="auto">
              <a:xfrm>
                <a:off x="2616200" y="-2459038"/>
                <a:ext cx="200025" cy="349250"/>
              </a:xfrm>
              <a:custGeom>
                <a:avLst/>
                <a:gdLst>
                  <a:gd name="T0" fmla="*/ 10 w 53"/>
                  <a:gd name="T1" fmla="*/ 93 h 93"/>
                  <a:gd name="T2" fmla="*/ 17 w 53"/>
                  <a:gd name="T3" fmla="*/ 93 h 93"/>
                  <a:gd name="T4" fmla="*/ 17 w 53"/>
                  <a:gd name="T5" fmla="*/ 92 h 93"/>
                  <a:gd name="T6" fmla="*/ 19 w 53"/>
                  <a:gd name="T7" fmla="*/ 27 h 93"/>
                  <a:gd name="T8" fmla="*/ 24 w 53"/>
                  <a:gd name="T9" fmla="*/ 27 h 93"/>
                  <a:gd name="T10" fmla="*/ 22 w 53"/>
                  <a:gd name="T11" fmla="*/ 93 h 93"/>
                  <a:gd name="T12" fmla="*/ 31 w 53"/>
                  <a:gd name="T13" fmla="*/ 93 h 93"/>
                  <a:gd name="T14" fmla="*/ 31 w 53"/>
                  <a:gd name="T15" fmla="*/ 92 h 93"/>
                  <a:gd name="T16" fmla="*/ 28 w 53"/>
                  <a:gd name="T17" fmla="*/ 27 h 93"/>
                  <a:gd name="T18" fmla="*/ 33 w 53"/>
                  <a:gd name="T19" fmla="*/ 27 h 93"/>
                  <a:gd name="T20" fmla="*/ 35 w 53"/>
                  <a:gd name="T21" fmla="*/ 93 h 93"/>
                  <a:gd name="T22" fmla="*/ 41 w 53"/>
                  <a:gd name="T23" fmla="*/ 93 h 93"/>
                  <a:gd name="T24" fmla="*/ 41 w 53"/>
                  <a:gd name="T25" fmla="*/ 92 h 93"/>
                  <a:gd name="T26" fmla="*/ 37 w 53"/>
                  <a:gd name="T27" fmla="*/ 27 h 93"/>
                  <a:gd name="T28" fmla="*/ 53 w 53"/>
                  <a:gd name="T29" fmla="*/ 27 h 93"/>
                  <a:gd name="T30" fmla="*/ 53 w 53"/>
                  <a:gd name="T31" fmla="*/ 7 h 93"/>
                  <a:gd name="T32" fmla="*/ 40 w 53"/>
                  <a:gd name="T33" fmla="*/ 7 h 93"/>
                  <a:gd name="T34" fmla="*/ 42 w 53"/>
                  <a:gd name="T35" fmla="*/ 5 h 93"/>
                  <a:gd name="T36" fmla="*/ 40 w 53"/>
                  <a:gd name="T37" fmla="*/ 4 h 93"/>
                  <a:gd name="T38" fmla="*/ 40 w 53"/>
                  <a:gd name="T39" fmla="*/ 1 h 93"/>
                  <a:gd name="T40" fmla="*/ 41 w 53"/>
                  <a:gd name="T41" fmla="*/ 1 h 93"/>
                  <a:gd name="T42" fmla="*/ 41 w 53"/>
                  <a:gd name="T43" fmla="*/ 0 h 93"/>
                  <a:gd name="T44" fmla="*/ 41 w 53"/>
                  <a:gd name="T45" fmla="*/ 0 h 93"/>
                  <a:gd name="T46" fmla="*/ 10 w 53"/>
                  <a:gd name="T47" fmla="*/ 0 h 93"/>
                  <a:gd name="T48" fmla="*/ 10 w 53"/>
                  <a:gd name="T49" fmla="*/ 0 h 93"/>
                  <a:gd name="T50" fmla="*/ 11 w 53"/>
                  <a:gd name="T51" fmla="*/ 1 h 93"/>
                  <a:gd name="T52" fmla="*/ 12 w 53"/>
                  <a:gd name="T53" fmla="*/ 1 h 93"/>
                  <a:gd name="T54" fmla="*/ 12 w 53"/>
                  <a:gd name="T55" fmla="*/ 4 h 93"/>
                  <a:gd name="T56" fmla="*/ 10 w 53"/>
                  <a:gd name="T57" fmla="*/ 5 h 93"/>
                  <a:gd name="T58" fmla="*/ 12 w 53"/>
                  <a:gd name="T59" fmla="*/ 7 h 93"/>
                  <a:gd name="T60" fmla="*/ 0 w 53"/>
                  <a:gd name="T61" fmla="*/ 7 h 93"/>
                  <a:gd name="T62" fmla="*/ 0 w 53"/>
                  <a:gd name="T63" fmla="*/ 27 h 93"/>
                  <a:gd name="T64" fmla="*/ 15 w 53"/>
                  <a:gd name="T65" fmla="*/ 27 h 93"/>
                  <a:gd name="T66" fmla="*/ 10 w 53"/>
                  <a:gd name="T67" fmla="*/ 93 h 93"/>
                  <a:gd name="T68" fmla="*/ 10 w 53"/>
                  <a:gd name="T69" fmla="*/ 93 h 93"/>
                  <a:gd name="T70" fmla="*/ 1 w 53"/>
                  <a:gd name="T71" fmla="*/ 24 h 93"/>
                  <a:gd name="T72" fmla="*/ 1 w 53"/>
                  <a:gd name="T73" fmla="*/ 9 h 93"/>
                  <a:gd name="T74" fmla="*/ 50 w 53"/>
                  <a:gd name="T75" fmla="*/ 9 h 93"/>
                  <a:gd name="T76" fmla="*/ 50 w 53"/>
                  <a:gd name="T77" fmla="*/ 24 h 93"/>
                  <a:gd name="T78" fmla="*/ 1 w 53"/>
                  <a:gd name="T79" fmla="*/ 24 h 93"/>
                  <a:gd name="T80" fmla="*/ 1 w 53"/>
                  <a:gd name="T81" fmla="*/ 2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" h="93">
                    <a:moveTo>
                      <a:pt x="10" y="93"/>
                    </a:moveTo>
                    <a:cubicBezTo>
                      <a:pt x="17" y="93"/>
                      <a:pt x="17" y="93"/>
                      <a:pt x="17" y="93"/>
                    </a:cubicBezTo>
                    <a:cubicBezTo>
                      <a:pt x="17" y="92"/>
                      <a:pt x="17" y="92"/>
                      <a:pt x="17" y="92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2" y="93"/>
                      <a:pt x="22" y="93"/>
                      <a:pt x="22" y="93"/>
                    </a:cubicBezTo>
                    <a:cubicBezTo>
                      <a:pt x="31" y="93"/>
                      <a:pt x="31" y="93"/>
                      <a:pt x="31" y="93"/>
                    </a:cubicBezTo>
                    <a:cubicBezTo>
                      <a:pt x="31" y="92"/>
                      <a:pt x="31" y="92"/>
                      <a:pt x="31" y="92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41" y="93"/>
                      <a:pt x="41" y="93"/>
                      <a:pt x="41" y="93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1" y="6"/>
                      <a:pt x="42" y="6"/>
                      <a:pt x="42" y="5"/>
                    </a:cubicBezTo>
                    <a:cubicBezTo>
                      <a:pt x="42" y="5"/>
                      <a:pt x="41" y="4"/>
                      <a:pt x="40" y="4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1" y="1"/>
                      <a:pt x="41" y="1"/>
                      <a:pt x="41" y="1"/>
                    </a:cubicBezTo>
                    <a:cubicBezTo>
                      <a:pt x="41" y="1"/>
                      <a:pt x="41" y="1"/>
                      <a:pt x="41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1"/>
                      <a:pt x="10" y="1"/>
                      <a:pt x="11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4"/>
                      <a:pt x="10" y="5"/>
                      <a:pt x="10" y="5"/>
                    </a:cubicBezTo>
                    <a:cubicBezTo>
                      <a:pt x="10" y="6"/>
                      <a:pt x="10" y="6"/>
                      <a:pt x="1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5" y="27"/>
                      <a:pt x="15" y="27"/>
                      <a:pt x="15" y="27"/>
                    </a:cubicBezTo>
                    <a:cubicBezTo>
                      <a:pt x="10" y="93"/>
                      <a:pt x="10" y="93"/>
                      <a:pt x="10" y="93"/>
                    </a:cubicBezTo>
                    <a:cubicBezTo>
                      <a:pt x="10" y="93"/>
                      <a:pt x="10" y="93"/>
                      <a:pt x="10" y="93"/>
                    </a:cubicBezTo>
                    <a:close/>
                    <a:moveTo>
                      <a:pt x="1" y="24"/>
                    </a:moveTo>
                    <a:cubicBezTo>
                      <a:pt x="1" y="9"/>
                      <a:pt x="1" y="9"/>
                      <a:pt x="1" y="9"/>
                    </a:cubicBezTo>
                    <a:cubicBezTo>
                      <a:pt x="50" y="9"/>
                      <a:pt x="50" y="9"/>
                      <a:pt x="50" y="9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4"/>
                      <a:pt x="1" y="24"/>
                      <a:pt x="1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2" name="Freeform 233"/>
              <p:cNvSpPr>
                <a:spLocks/>
              </p:cNvSpPr>
              <p:nvPr/>
            </p:nvSpPr>
            <p:spPr bwMode="auto">
              <a:xfrm>
                <a:off x="2638425" y="-2428875"/>
                <a:ext cx="30163" cy="52387"/>
              </a:xfrm>
              <a:custGeom>
                <a:avLst/>
                <a:gdLst>
                  <a:gd name="T0" fmla="*/ 4 w 8"/>
                  <a:gd name="T1" fmla="*/ 8 h 14"/>
                  <a:gd name="T2" fmla="*/ 0 w 8"/>
                  <a:gd name="T3" fmla="*/ 5 h 14"/>
                  <a:gd name="T4" fmla="*/ 1 w 8"/>
                  <a:gd name="T5" fmla="*/ 6 h 14"/>
                  <a:gd name="T6" fmla="*/ 2 w 8"/>
                  <a:gd name="T7" fmla="*/ 7 h 14"/>
                  <a:gd name="T8" fmla="*/ 2 w 8"/>
                  <a:gd name="T9" fmla="*/ 9 h 14"/>
                  <a:gd name="T10" fmla="*/ 2 w 8"/>
                  <a:gd name="T11" fmla="*/ 9 h 14"/>
                  <a:gd name="T12" fmla="*/ 1 w 8"/>
                  <a:gd name="T13" fmla="*/ 10 h 14"/>
                  <a:gd name="T14" fmla="*/ 0 w 8"/>
                  <a:gd name="T15" fmla="*/ 11 h 14"/>
                  <a:gd name="T16" fmla="*/ 5 w 8"/>
                  <a:gd name="T17" fmla="*/ 10 h 14"/>
                  <a:gd name="T18" fmla="*/ 4 w 8"/>
                  <a:gd name="T19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4">
                    <a:moveTo>
                      <a:pt x="4" y="8"/>
                    </a:moveTo>
                    <a:cubicBezTo>
                      <a:pt x="8" y="5"/>
                      <a:pt x="1" y="0"/>
                      <a:pt x="0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2"/>
                      <a:pt x="6" y="8"/>
                      <a:pt x="2" y="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6" y="9"/>
                      <a:pt x="2" y="14"/>
                      <a:pt x="1" y="1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1" y="14"/>
                      <a:pt x="5" y="14"/>
                      <a:pt x="5" y="10"/>
                    </a:cubicBezTo>
                    <a:cubicBezTo>
                      <a:pt x="5" y="9"/>
                      <a:pt x="5" y="8"/>
                      <a:pt x="4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3" name="Freeform 234"/>
              <p:cNvSpPr>
                <a:spLocks/>
              </p:cNvSpPr>
              <p:nvPr/>
            </p:nvSpPr>
            <p:spPr bwMode="auto">
              <a:xfrm>
                <a:off x="2676525" y="-2497138"/>
                <a:ext cx="74613" cy="3175"/>
              </a:xfrm>
              <a:custGeom>
                <a:avLst/>
                <a:gdLst>
                  <a:gd name="T0" fmla="*/ 20 w 20"/>
                  <a:gd name="T1" fmla="*/ 0 h 1"/>
                  <a:gd name="T2" fmla="*/ 10 w 20"/>
                  <a:gd name="T3" fmla="*/ 0 h 1"/>
                  <a:gd name="T4" fmla="*/ 0 w 20"/>
                  <a:gd name="T5" fmla="*/ 0 h 1"/>
                  <a:gd name="T6" fmla="*/ 0 w 20"/>
                  <a:gd name="T7" fmla="*/ 1 h 1"/>
                  <a:gd name="T8" fmla="*/ 0 w 20"/>
                  <a:gd name="T9" fmla="*/ 1 h 1"/>
                  <a:gd name="T10" fmla="*/ 0 w 20"/>
                  <a:gd name="T11" fmla="*/ 1 h 1"/>
                  <a:gd name="T12" fmla="*/ 0 w 20"/>
                  <a:gd name="T13" fmla="*/ 1 h 1"/>
                  <a:gd name="T14" fmla="*/ 0 w 20"/>
                  <a:gd name="T15" fmla="*/ 1 h 1"/>
                  <a:gd name="T16" fmla="*/ 0 w 20"/>
                  <a:gd name="T17" fmla="*/ 1 h 1"/>
                  <a:gd name="T18" fmla="*/ 0 w 20"/>
                  <a:gd name="T19" fmla="*/ 1 h 1"/>
                  <a:gd name="T20" fmla="*/ 10 w 20"/>
                  <a:gd name="T21" fmla="*/ 1 h 1"/>
                  <a:gd name="T22" fmla="*/ 20 w 20"/>
                  <a:gd name="T23" fmla="*/ 1 h 1"/>
                  <a:gd name="T24" fmla="*/ 20 w 20"/>
                  <a:gd name="T25" fmla="*/ 1 h 1"/>
                  <a:gd name="T26" fmla="*/ 20 w 20"/>
                  <a:gd name="T27" fmla="*/ 1 h 1"/>
                  <a:gd name="T28" fmla="*/ 20 w 20"/>
                  <a:gd name="T29" fmla="*/ 1 h 1"/>
                  <a:gd name="T30" fmla="*/ 20 w 20"/>
                  <a:gd name="T31" fmla="*/ 1 h 1"/>
                  <a:gd name="T32" fmla="*/ 20 w 20"/>
                  <a:gd name="T33" fmla="*/ 1 h 1"/>
                  <a:gd name="T34" fmla="*/ 20 w 20"/>
                  <a:gd name="T35" fmla="*/ 1 h 1"/>
                  <a:gd name="T36" fmla="*/ 20 w 20"/>
                  <a:gd name="T37" fmla="*/ 0 h 1"/>
                  <a:gd name="T38" fmla="*/ 20 w 20"/>
                  <a:gd name="T3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" h="1">
                    <a:moveTo>
                      <a:pt x="20" y="0"/>
                    </a:moveTo>
                    <a:cubicBezTo>
                      <a:pt x="17" y="0"/>
                      <a:pt x="10" y="0"/>
                      <a:pt x="10" y="0"/>
                    </a:cubicBezTo>
                    <a:cubicBezTo>
                      <a:pt x="10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1"/>
                      <a:pt x="10" y="1"/>
                    </a:cubicBezTo>
                    <a:cubicBezTo>
                      <a:pt x="14" y="1"/>
                      <a:pt x="17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4" name="Freeform 235"/>
              <p:cNvSpPr>
                <a:spLocks/>
              </p:cNvSpPr>
              <p:nvPr/>
            </p:nvSpPr>
            <p:spPr bwMode="auto">
              <a:xfrm>
                <a:off x="2709863" y="-2587625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1 w 3"/>
                  <a:gd name="T3" fmla="*/ 0 h 3"/>
                  <a:gd name="T4" fmla="*/ 0 w 3"/>
                  <a:gd name="T5" fmla="*/ 1 h 3"/>
                  <a:gd name="T6" fmla="*/ 0 w 3"/>
                  <a:gd name="T7" fmla="*/ 2 h 3"/>
                  <a:gd name="T8" fmla="*/ 1 w 3"/>
                  <a:gd name="T9" fmla="*/ 3 h 3"/>
                  <a:gd name="T10" fmla="*/ 3 w 3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3"/>
                      <a:pt x="3" y="3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5" name="Oval 236"/>
              <p:cNvSpPr>
                <a:spLocks noChangeArrowheads="1"/>
              </p:cNvSpPr>
              <p:nvPr/>
            </p:nvSpPr>
            <p:spPr bwMode="auto">
              <a:xfrm>
                <a:off x="2709863" y="-2565400"/>
                <a:ext cx="11113" cy="7937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6" name="Freeform 237"/>
              <p:cNvSpPr>
                <a:spLocks/>
              </p:cNvSpPr>
              <p:nvPr/>
            </p:nvSpPr>
            <p:spPr bwMode="auto">
              <a:xfrm>
                <a:off x="2747963" y="-2535238"/>
                <a:ext cx="3175" cy="476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  <a:gd name="T10" fmla="*/ 1 w 1"/>
                  <a:gd name="T11" fmla="*/ 1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7" name="Freeform 238"/>
              <p:cNvSpPr>
                <a:spLocks/>
              </p:cNvSpPr>
              <p:nvPr/>
            </p:nvSpPr>
            <p:spPr bwMode="auto">
              <a:xfrm>
                <a:off x="2736850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2 h 2"/>
                  <a:gd name="T4" fmla="*/ 3 w 3"/>
                  <a:gd name="T5" fmla="*/ 1 h 2"/>
                  <a:gd name="T6" fmla="*/ 2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1" y="1"/>
                      <a:pt x="1" y="1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8" name="Freeform 239"/>
              <p:cNvSpPr>
                <a:spLocks/>
              </p:cNvSpPr>
              <p:nvPr/>
            </p:nvSpPr>
            <p:spPr bwMode="auto">
              <a:xfrm>
                <a:off x="2743200" y="-2546350"/>
                <a:ext cx="4763" cy="11112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0 w 1"/>
                  <a:gd name="T5" fmla="*/ 1 h 3"/>
                  <a:gd name="T6" fmla="*/ 0 w 1"/>
                  <a:gd name="T7" fmla="*/ 3 h 3"/>
                  <a:gd name="T8" fmla="*/ 0 w 1"/>
                  <a:gd name="T9" fmla="*/ 2 h 3"/>
                  <a:gd name="T10" fmla="*/ 1 w 1"/>
                  <a:gd name="T11" fmla="*/ 1 h 3"/>
                  <a:gd name="T12" fmla="*/ 1 w 1"/>
                  <a:gd name="T13" fmla="*/ 1 h 3"/>
                  <a:gd name="T14" fmla="*/ 1 w 1"/>
                  <a:gd name="T15" fmla="*/ 1 h 3"/>
                  <a:gd name="T16" fmla="*/ 0 w 1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49" name="Freeform 240"/>
              <p:cNvSpPr>
                <a:spLocks/>
              </p:cNvSpPr>
              <p:nvPr/>
            </p:nvSpPr>
            <p:spPr bwMode="auto">
              <a:xfrm>
                <a:off x="2732088" y="-2535238"/>
                <a:ext cx="11113" cy="4762"/>
              </a:xfrm>
              <a:custGeom>
                <a:avLst/>
                <a:gdLst>
                  <a:gd name="T0" fmla="*/ 0 w 3"/>
                  <a:gd name="T1" fmla="*/ 0 h 1"/>
                  <a:gd name="T2" fmla="*/ 1 w 3"/>
                  <a:gd name="T3" fmla="*/ 1 h 1"/>
                  <a:gd name="T4" fmla="*/ 1 w 3"/>
                  <a:gd name="T5" fmla="*/ 1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0 h 1"/>
                  <a:gd name="T12" fmla="*/ 0 w 3"/>
                  <a:gd name="T13" fmla="*/ 0 h 1"/>
                  <a:gd name="T14" fmla="*/ 0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3" y="1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0" name="Freeform 241"/>
              <p:cNvSpPr>
                <a:spLocks/>
              </p:cNvSpPr>
              <p:nvPr/>
            </p:nvSpPr>
            <p:spPr bwMode="auto">
              <a:xfrm>
                <a:off x="2732088" y="-2530475"/>
                <a:ext cx="11113" cy="11112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2 h 3"/>
                  <a:gd name="T4" fmla="*/ 1 w 3"/>
                  <a:gd name="T5" fmla="*/ 3 h 3"/>
                  <a:gd name="T6" fmla="*/ 1 w 3"/>
                  <a:gd name="T7" fmla="*/ 3 h 3"/>
                  <a:gd name="T8" fmla="*/ 3 w 3"/>
                  <a:gd name="T9" fmla="*/ 2 h 3"/>
                  <a:gd name="T10" fmla="*/ 1 w 3"/>
                  <a:gd name="T11" fmla="*/ 0 h 3"/>
                  <a:gd name="T12" fmla="*/ 0 w 3"/>
                  <a:gd name="T13" fmla="*/ 1 h 3"/>
                  <a:gd name="T14" fmla="*/ 0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3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1" name="Freeform 242"/>
              <p:cNvSpPr>
                <a:spLocks/>
              </p:cNvSpPr>
              <p:nvPr/>
            </p:nvSpPr>
            <p:spPr bwMode="auto">
              <a:xfrm>
                <a:off x="2720975" y="-2516188"/>
                <a:ext cx="22225" cy="7937"/>
              </a:xfrm>
              <a:custGeom>
                <a:avLst/>
                <a:gdLst>
                  <a:gd name="T0" fmla="*/ 0 w 6"/>
                  <a:gd name="T1" fmla="*/ 2 h 2"/>
                  <a:gd name="T2" fmla="*/ 1 w 6"/>
                  <a:gd name="T3" fmla="*/ 2 h 2"/>
                  <a:gd name="T4" fmla="*/ 1 w 6"/>
                  <a:gd name="T5" fmla="*/ 2 h 2"/>
                  <a:gd name="T6" fmla="*/ 2 w 6"/>
                  <a:gd name="T7" fmla="*/ 2 h 2"/>
                  <a:gd name="T8" fmla="*/ 5 w 6"/>
                  <a:gd name="T9" fmla="*/ 1 h 2"/>
                  <a:gd name="T10" fmla="*/ 6 w 6"/>
                  <a:gd name="T11" fmla="*/ 0 h 2"/>
                  <a:gd name="T12" fmla="*/ 5 w 6"/>
                  <a:gd name="T13" fmla="*/ 0 h 2"/>
                  <a:gd name="T14" fmla="*/ 1 w 6"/>
                  <a:gd name="T15" fmla="*/ 1 h 2"/>
                  <a:gd name="T16" fmla="*/ 0 w 6"/>
                  <a:gd name="T17" fmla="*/ 2 h 2"/>
                  <a:gd name="T18" fmla="*/ 0 w 6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4" y="2"/>
                      <a:pt x="5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2" name="Freeform 243"/>
              <p:cNvSpPr>
                <a:spLocks/>
              </p:cNvSpPr>
              <p:nvPr/>
            </p:nvSpPr>
            <p:spPr bwMode="auto">
              <a:xfrm>
                <a:off x="2736850" y="-2519363"/>
                <a:ext cx="11113" cy="3175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0 h 1"/>
                  <a:gd name="T4" fmla="*/ 0 w 3"/>
                  <a:gd name="T5" fmla="*/ 1 h 1"/>
                  <a:gd name="T6" fmla="*/ 1 w 3"/>
                  <a:gd name="T7" fmla="*/ 1 h 1"/>
                  <a:gd name="T8" fmla="*/ 1 w 3"/>
                  <a:gd name="T9" fmla="*/ 1 h 1"/>
                  <a:gd name="T10" fmla="*/ 2 w 3"/>
                  <a:gd name="T11" fmla="*/ 1 h 1"/>
                  <a:gd name="T12" fmla="*/ 3 w 3"/>
                  <a:gd name="T13" fmla="*/ 1 h 1"/>
                  <a:gd name="T14" fmla="*/ 3 w 3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cubicBezTo>
                      <a:pt x="2" y="1"/>
                      <a:pt x="2" y="0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3" name="Freeform 244"/>
              <p:cNvSpPr>
                <a:spLocks/>
              </p:cNvSpPr>
              <p:nvPr/>
            </p:nvSpPr>
            <p:spPr bwMode="auto">
              <a:xfrm>
                <a:off x="2747963" y="-2522538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1 w 1"/>
                  <a:gd name="T9" fmla="*/ 1 h 1"/>
                  <a:gd name="T10" fmla="*/ 1 w 1"/>
                  <a:gd name="T11" fmla="*/ 0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4" name="Freeform 245"/>
              <p:cNvSpPr>
                <a:spLocks/>
              </p:cNvSpPr>
              <p:nvPr/>
            </p:nvSpPr>
            <p:spPr bwMode="auto">
              <a:xfrm>
                <a:off x="2751138" y="-2530475"/>
                <a:ext cx="7938" cy="7937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2 w 2"/>
                  <a:gd name="T5" fmla="*/ 1 h 2"/>
                  <a:gd name="T6" fmla="*/ 2 w 2"/>
                  <a:gd name="T7" fmla="*/ 1 h 2"/>
                  <a:gd name="T8" fmla="*/ 2 w 2"/>
                  <a:gd name="T9" fmla="*/ 1 h 2"/>
                  <a:gd name="T10" fmla="*/ 1 w 2"/>
                  <a:gd name="T11" fmla="*/ 0 h 2"/>
                  <a:gd name="T12" fmla="*/ 1 w 2"/>
                  <a:gd name="T13" fmla="*/ 0 h 2"/>
                  <a:gd name="T14" fmla="*/ 0 w 2"/>
                  <a:gd name="T15" fmla="*/ 1 h 2"/>
                  <a:gd name="T16" fmla="*/ 1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5" name="Freeform 246"/>
              <p:cNvSpPr>
                <a:spLocks/>
              </p:cNvSpPr>
              <p:nvPr/>
            </p:nvSpPr>
            <p:spPr bwMode="auto">
              <a:xfrm>
                <a:off x="2759075" y="-2535238"/>
                <a:ext cx="11113" cy="12700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2 h 3"/>
                  <a:gd name="T4" fmla="*/ 3 w 3"/>
                  <a:gd name="T5" fmla="*/ 1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  <a:gd name="T16" fmla="*/ 0 w 3"/>
                  <a:gd name="T17" fmla="*/ 1 h 3"/>
                  <a:gd name="T18" fmla="*/ 1 w 3"/>
                  <a:gd name="T19" fmla="*/ 1 h 3"/>
                  <a:gd name="T20" fmla="*/ 1 w 3"/>
                  <a:gd name="T21" fmla="*/ 2 h 3"/>
                  <a:gd name="T22" fmla="*/ 1 w 3"/>
                  <a:gd name="T23" fmla="*/ 3 h 3"/>
                  <a:gd name="T24" fmla="*/ 1 w 3"/>
                  <a:gd name="T2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6" name="Freeform 247"/>
              <p:cNvSpPr>
                <a:spLocks/>
              </p:cNvSpPr>
              <p:nvPr/>
            </p:nvSpPr>
            <p:spPr bwMode="auto">
              <a:xfrm>
                <a:off x="2759075" y="-2552700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3 w 3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7" name="Freeform 248"/>
              <p:cNvSpPr>
                <a:spLocks/>
              </p:cNvSpPr>
              <p:nvPr/>
            </p:nvSpPr>
            <p:spPr bwMode="auto">
              <a:xfrm>
                <a:off x="2751138" y="-254635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1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8" name="Freeform 249"/>
              <p:cNvSpPr>
                <a:spLocks/>
              </p:cNvSpPr>
              <p:nvPr/>
            </p:nvSpPr>
            <p:spPr bwMode="auto">
              <a:xfrm>
                <a:off x="2747963" y="-2552700"/>
                <a:ext cx="3175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2 h 3"/>
                  <a:gd name="T6" fmla="*/ 0 w 1"/>
                  <a:gd name="T7" fmla="*/ 2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3 h 3"/>
                  <a:gd name="T14" fmla="*/ 1 w 1"/>
                  <a:gd name="T15" fmla="*/ 2 h 3"/>
                  <a:gd name="T16" fmla="*/ 1 w 1"/>
                  <a:gd name="T17" fmla="*/ 2 h 3"/>
                  <a:gd name="T18" fmla="*/ 1 w 1"/>
                  <a:gd name="T19" fmla="*/ 2 h 3"/>
                  <a:gd name="T20" fmla="*/ 1 w 1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59" name="Freeform 250"/>
              <p:cNvSpPr>
                <a:spLocks/>
              </p:cNvSpPr>
              <p:nvPr/>
            </p:nvSpPr>
            <p:spPr bwMode="auto">
              <a:xfrm>
                <a:off x="2736850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2 w 3"/>
                  <a:gd name="T5" fmla="*/ 0 h 3"/>
                  <a:gd name="T6" fmla="*/ 1 w 3"/>
                  <a:gd name="T7" fmla="*/ 1 h 3"/>
                  <a:gd name="T8" fmla="*/ 0 w 3"/>
                  <a:gd name="T9" fmla="*/ 1 h 3"/>
                  <a:gd name="T10" fmla="*/ 1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0" name="Freeform 251"/>
              <p:cNvSpPr>
                <a:spLocks/>
              </p:cNvSpPr>
              <p:nvPr/>
            </p:nvSpPr>
            <p:spPr bwMode="auto">
              <a:xfrm>
                <a:off x="2736850" y="-2552700"/>
                <a:ext cx="6350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1 w 2"/>
                  <a:gd name="T11" fmla="*/ 2 h 3"/>
                  <a:gd name="T12" fmla="*/ 2 w 2"/>
                  <a:gd name="T13" fmla="*/ 2 h 3"/>
                  <a:gd name="T14" fmla="*/ 1 w 2"/>
                  <a:gd name="T15" fmla="*/ 2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1" name="Freeform 252"/>
              <p:cNvSpPr>
                <a:spLocks/>
              </p:cNvSpPr>
              <p:nvPr/>
            </p:nvSpPr>
            <p:spPr bwMode="auto">
              <a:xfrm>
                <a:off x="2732088" y="-2546350"/>
                <a:ext cx="4763" cy="11112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3 h 3"/>
                  <a:gd name="T8" fmla="*/ 1 w 1"/>
                  <a:gd name="T9" fmla="*/ 1 h 3"/>
                  <a:gd name="T10" fmla="*/ 1 w 1"/>
                  <a:gd name="T11" fmla="*/ 1 h 3"/>
                  <a:gd name="T12" fmla="*/ 0 w 1"/>
                  <a:gd name="T13" fmla="*/ 0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2" name="Freeform 253"/>
              <p:cNvSpPr>
                <a:spLocks/>
              </p:cNvSpPr>
              <p:nvPr/>
            </p:nvSpPr>
            <p:spPr bwMode="auto">
              <a:xfrm>
                <a:off x="2732088" y="-2535238"/>
                <a:ext cx="4763" cy="12700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0 w 1"/>
                  <a:gd name="T13" fmla="*/ 1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3" name="Freeform 254"/>
              <p:cNvSpPr>
                <a:spLocks/>
              </p:cNvSpPr>
              <p:nvPr/>
            </p:nvSpPr>
            <p:spPr bwMode="auto">
              <a:xfrm>
                <a:off x="2725738" y="-2522538"/>
                <a:ext cx="6350" cy="3175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0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4" name="Freeform 255"/>
              <p:cNvSpPr>
                <a:spLocks/>
              </p:cNvSpPr>
              <p:nvPr/>
            </p:nvSpPr>
            <p:spPr bwMode="auto">
              <a:xfrm>
                <a:off x="2713038" y="-2519363"/>
                <a:ext cx="23813" cy="11112"/>
              </a:xfrm>
              <a:custGeom>
                <a:avLst/>
                <a:gdLst>
                  <a:gd name="T0" fmla="*/ 1 w 6"/>
                  <a:gd name="T1" fmla="*/ 3 h 3"/>
                  <a:gd name="T2" fmla="*/ 0 w 6"/>
                  <a:gd name="T3" fmla="*/ 3 h 3"/>
                  <a:gd name="T4" fmla="*/ 1 w 6"/>
                  <a:gd name="T5" fmla="*/ 3 h 3"/>
                  <a:gd name="T6" fmla="*/ 6 w 6"/>
                  <a:gd name="T7" fmla="*/ 0 h 3"/>
                  <a:gd name="T8" fmla="*/ 6 w 6"/>
                  <a:gd name="T9" fmla="*/ 0 h 3"/>
                  <a:gd name="T10" fmla="*/ 6 w 6"/>
                  <a:gd name="T11" fmla="*/ 0 h 3"/>
                  <a:gd name="T12" fmla="*/ 1 w 6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1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3" y="3"/>
                      <a:pt x="5" y="2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2" y="1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5" name="Oval 256"/>
              <p:cNvSpPr>
                <a:spLocks noChangeArrowheads="1"/>
              </p:cNvSpPr>
              <p:nvPr/>
            </p:nvSpPr>
            <p:spPr bwMode="auto">
              <a:xfrm>
                <a:off x="2709863" y="-2535238"/>
                <a:ext cx="3175" cy="476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6" name="Freeform 257"/>
              <p:cNvSpPr>
                <a:spLocks/>
              </p:cNvSpPr>
              <p:nvPr/>
            </p:nvSpPr>
            <p:spPr bwMode="auto">
              <a:xfrm>
                <a:off x="2709863" y="-2530475"/>
                <a:ext cx="3175" cy="14287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0 h 4"/>
                  <a:gd name="T4" fmla="*/ 1 w 1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3"/>
                      <a:pt x="1" y="1"/>
                      <a:pt x="1" y="0"/>
                    </a:cubicBezTo>
                    <a:cubicBezTo>
                      <a:pt x="0" y="1"/>
                      <a:pt x="0" y="3"/>
                      <a:pt x="1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7" name="Oval 258"/>
              <p:cNvSpPr>
                <a:spLocks noChangeArrowheads="1"/>
              </p:cNvSpPr>
              <p:nvPr/>
            </p:nvSpPr>
            <p:spPr bwMode="auto">
              <a:xfrm>
                <a:off x="2709863" y="-2546350"/>
                <a:ext cx="11113" cy="1111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8" name="Oval 259"/>
              <p:cNvSpPr>
                <a:spLocks noChangeArrowheads="1"/>
              </p:cNvSpPr>
              <p:nvPr/>
            </p:nvSpPr>
            <p:spPr bwMode="auto">
              <a:xfrm>
                <a:off x="2709863" y="-2552700"/>
                <a:ext cx="11113" cy="635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69" name="Freeform 260"/>
              <p:cNvSpPr>
                <a:spLocks/>
              </p:cNvSpPr>
              <p:nvPr/>
            </p:nvSpPr>
            <p:spPr bwMode="auto">
              <a:xfrm>
                <a:off x="2720975" y="-2530475"/>
                <a:ext cx="4763" cy="14287"/>
              </a:xfrm>
              <a:custGeom>
                <a:avLst/>
                <a:gdLst>
                  <a:gd name="T0" fmla="*/ 0 w 1"/>
                  <a:gd name="T1" fmla="*/ 2 h 4"/>
                  <a:gd name="T2" fmla="*/ 0 w 1"/>
                  <a:gd name="T3" fmla="*/ 2 h 4"/>
                  <a:gd name="T4" fmla="*/ 0 w 1"/>
                  <a:gd name="T5" fmla="*/ 4 h 4"/>
                  <a:gd name="T6" fmla="*/ 0 w 1"/>
                  <a:gd name="T7" fmla="*/ 4 h 4"/>
                  <a:gd name="T8" fmla="*/ 0 w 1"/>
                  <a:gd name="T9" fmla="*/ 3 h 4"/>
                  <a:gd name="T10" fmla="*/ 1 w 1"/>
                  <a:gd name="T11" fmla="*/ 3 h 4"/>
                  <a:gd name="T12" fmla="*/ 1 w 1"/>
                  <a:gd name="T13" fmla="*/ 0 h 4"/>
                  <a:gd name="T14" fmla="*/ 1 w 1"/>
                  <a:gd name="T15" fmla="*/ 0 h 4"/>
                  <a:gd name="T16" fmla="*/ 1 w 1"/>
                  <a:gd name="T17" fmla="*/ 0 h 4"/>
                  <a:gd name="T18" fmla="*/ 0 w 1"/>
                  <a:gd name="T1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4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0" name="Freeform 261"/>
              <p:cNvSpPr>
                <a:spLocks/>
              </p:cNvSpPr>
              <p:nvPr/>
            </p:nvSpPr>
            <p:spPr bwMode="auto">
              <a:xfrm>
                <a:off x="2701925" y="-2530475"/>
                <a:ext cx="7938" cy="14287"/>
              </a:xfrm>
              <a:custGeom>
                <a:avLst/>
                <a:gdLst>
                  <a:gd name="T0" fmla="*/ 1 w 2"/>
                  <a:gd name="T1" fmla="*/ 0 h 4"/>
                  <a:gd name="T2" fmla="*/ 0 w 2"/>
                  <a:gd name="T3" fmla="*/ 0 h 4"/>
                  <a:gd name="T4" fmla="*/ 0 w 2"/>
                  <a:gd name="T5" fmla="*/ 0 h 4"/>
                  <a:gd name="T6" fmla="*/ 1 w 2"/>
                  <a:gd name="T7" fmla="*/ 3 h 4"/>
                  <a:gd name="T8" fmla="*/ 2 w 2"/>
                  <a:gd name="T9" fmla="*/ 4 h 4"/>
                  <a:gd name="T10" fmla="*/ 2 w 2"/>
                  <a:gd name="T11" fmla="*/ 4 h 4"/>
                  <a:gd name="T12" fmla="*/ 2 w 2"/>
                  <a:gd name="T13" fmla="*/ 3 h 4"/>
                  <a:gd name="T14" fmla="*/ 1 w 2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1" name="Freeform 262"/>
              <p:cNvSpPr>
                <a:spLocks/>
              </p:cNvSpPr>
              <p:nvPr/>
            </p:nvSpPr>
            <p:spPr bwMode="auto">
              <a:xfrm>
                <a:off x="2690813" y="-2519363"/>
                <a:ext cx="19050" cy="11112"/>
              </a:xfrm>
              <a:custGeom>
                <a:avLst/>
                <a:gdLst>
                  <a:gd name="T0" fmla="*/ 0 w 5"/>
                  <a:gd name="T1" fmla="*/ 0 h 3"/>
                  <a:gd name="T2" fmla="*/ 1 w 5"/>
                  <a:gd name="T3" fmla="*/ 0 h 3"/>
                  <a:gd name="T4" fmla="*/ 4 w 5"/>
                  <a:gd name="T5" fmla="*/ 3 h 3"/>
                  <a:gd name="T6" fmla="*/ 5 w 5"/>
                  <a:gd name="T7" fmla="*/ 3 h 3"/>
                  <a:gd name="T8" fmla="*/ 5 w 5"/>
                  <a:gd name="T9" fmla="*/ 3 h 3"/>
                  <a:gd name="T10" fmla="*/ 1 w 5"/>
                  <a:gd name="T11" fmla="*/ 0 h 3"/>
                  <a:gd name="T12" fmla="*/ 0 w 5"/>
                  <a:gd name="T13" fmla="*/ 0 h 3"/>
                  <a:gd name="T14" fmla="*/ 0 w 5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3" y="3"/>
                      <a:pt x="4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2" name="Freeform 263"/>
              <p:cNvSpPr>
                <a:spLocks/>
              </p:cNvSpPr>
              <p:nvPr/>
            </p:nvSpPr>
            <p:spPr bwMode="auto">
              <a:xfrm>
                <a:off x="2687638" y="-2519363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3" name="Freeform 264"/>
              <p:cNvSpPr>
                <a:spLocks/>
              </p:cNvSpPr>
              <p:nvPr/>
            </p:nvSpPr>
            <p:spPr bwMode="auto">
              <a:xfrm>
                <a:off x="2679700" y="-2530475"/>
                <a:ext cx="11113" cy="11112"/>
              </a:xfrm>
              <a:custGeom>
                <a:avLst/>
                <a:gdLst>
                  <a:gd name="T0" fmla="*/ 3 w 3"/>
                  <a:gd name="T1" fmla="*/ 1 h 3"/>
                  <a:gd name="T2" fmla="*/ 2 w 3"/>
                  <a:gd name="T3" fmla="*/ 0 h 3"/>
                  <a:gd name="T4" fmla="*/ 0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1 w 3"/>
                  <a:gd name="T11" fmla="*/ 2 h 3"/>
                  <a:gd name="T12" fmla="*/ 3 w 3"/>
                  <a:gd name="T13" fmla="*/ 2 h 3"/>
                  <a:gd name="T14" fmla="*/ 3 w 3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cubicBezTo>
                      <a:pt x="3" y="1"/>
                      <a:pt x="3" y="1"/>
                      <a:pt x="2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1" y="2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4" name="Freeform 265"/>
              <p:cNvSpPr>
                <a:spLocks/>
              </p:cNvSpPr>
              <p:nvPr/>
            </p:nvSpPr>
            <p:spPr bwMode="auto">
              <a:xfrm>
                <a:off x="2676525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1 w 3"/>
                  <a:gd name="T3" fmla="*/ 2 h 2"/>
                  <a:gd name="T4" fmla="*/ 3 w 3"/>
                  <a:gd name="T5" fmla="*/ 1 h 2"/>
                  <a:gd name="T6" fmla="*/ 1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1"/>
                      <a:pt x="1" y="1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5" name="Freeform 266"/>
              <p:cNvSpPr>
                <a:spLocks/>
              </p:cNvSpPr>
              <p:nvPr/>
            </p:nvSpPr>
            <p:spPr bwMode="auto">
              <a:xfrm>
                <a:off x="2679700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2 w 3"/>
                  <a:gd name="T9" fmla="*/ 1 h 1"/>
                  <a:gd name="T10" fmla="*/ 3 w 3"/>
                  <a:gd name="T11" fmla="*/ 0 h 1"/>
                  <a:gd name="T12" fmla="*/ 2 w 3"/>
                  <a:gd name="T13" fmla="*/ 0 h 1"/>
                  <a:gd name="T14" fmla="*/ 2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6" name="Freeform 267"/>
              <p:cNvSpPr>
                <a:spLocks/>
              </p:cNvSpPr>
              <p:nvPr/>
            </p:nvSpPr>
            <p:spPr bwMode="auto">
              <a:xfrm>
                <a:off x="2676525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0 w 3"/>
                  <a:gd name="T7" fmla="*/ 1 h 3"/>
                  <a:gd name="T8" fmla="*/ 1 w 3"/>
                  <a:gd name="T9" fmla="*/ 2 h 3"/>
                  <a:gd name="T10" fmla="*/ 1 w 3"/>
                  <a:gd name="T11" fmla="*/ 3 h 3"/>
                  <a:gd name="T12" fmla="*/ 3 w 3"/>
                  <a:gd name="T13" fmla="*/ 1 h 3"/>
                  <a:gd name="T14" fmla="*/ 1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7" name="Freeform 268"/>
              <p:cNvSpPr>
                <a:spLocks/>
              </p:cNvSpPr>
              <p:nvPr/>
            </p:nvSpPr>
            <p:spPr bwMode="auto">
              <a:xfrm>
                <a:off x="2668588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3 w 3"/>
                  <a:gd name="T9" fmla="*/ 0 h 1"/>
                  <a:gd name="T10" fmla="*/ 2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8" name="Freeform 269"/>
              <p:cNvSpPr>
                <a:spLocks/>
              </p:cNvSpPr>
              <p:nvPr/>
            </p:nvSpPr>
            <p:spPr bwMode="auto">
              <a:xfrm>
                <a:off x="2665413" y="-2530475"/>
                <a:ext cx="11113" cy="7937"/>
              </a:xfrm>
              <a:custGeom>
                <a:avLst/>
                <a:gdLst>
                  <a:gd name="T0" fmla="*/ 1 w 3"/>
                  <a:gd name="T1" fmla="*/ 0 h 2"/>
                  <a:gd name="T2" fmla="*/ 0 w 3"/>
                  <a:gd name="T3" fmla="*/ 1 h 2"/>
                  <a:gd name="T4" fmla="*/ 0 w 3"/>
                  <a:gd name="T5" fmla="*/ 1 h 2"/>
                  <a:gd name="T6" fmla="*/ 0 w 3"/>
                  <a:gd name="T7" fmla="*/ 1 h 2"/>
                  <a:gd name="T8" fmla="*/ 1 w 3"/>
                  <a:gd name="T9" fmla="*/ 2 h 2"/>
                  <a:gd name="T10" fmla="*/ 1 w 3"/>
                  <a:gd name="T11" fmla="*/ 2 h 2"/>
                  <a:gd name="T12" fmla="*/ 2 w 3"/>
                  <a:gd name="T13" fmla="*/ 2 h 2"/>
                  <a:gd name="T14" fmla="*/ 3 w 3"/>
                  <a:gd name="T15" fmla="*/ 1 h 2"/>
                  <a:gd name="T16" fmla="*/ 1 w 3"/>
                  <a:gd name="T17" fmla="*/ 0 h 2"/>
                  <a:gd name="T18" fmla="*/ 1 w 3"/>
                  <a:gd name="T19" fmla="*/ 0 h 2"/>
                  <a:gd name="T20" fmla="*/ 1 w 3"/>
                  <a:gd name="T2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79" name="Freeform 270"/>
              <p:cNvSpPr>
                <a:spLocks/>
              </p:cNvSpPr>
              <p:nvPr/>
            </p:nvSpPr>
            <p:spPr bwMode="auto">
              <a:xfrm>
                <a:off x="2668588" y="-2522538"/>
                <a:ext cx="11113" cy="3175"/>
              </a:xfrm>
              <a:custGeom>
                <a:avLst/>
                <a:gdLst>
                  <a:gd name="T0" fmla="*/ 3 w 3"/>
                  <a:gd name="T1" fmla="*/ 0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  <a:gd name="T10" fmla="*/ 3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0" name="Freeform 271"/>
              <p:cNvSpPr>
                <a:spLocks/>
              </p:cNvSpPr>
              <p:nvPr/>
            </p:nvSpPr>
            <p:spPr bwMode="auto">
              <a:xfrm>
                <a:off x="2679700" y="-2519363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1 h 1"/>
                  <a:gd name="T4" fmla="*/ 1 w 2"/>
                  <a:gd name="T5" fmla="*/ 0 h 1"/>
                  <a:gd name="T6" fmla="*/ 0 w 2"/>
                  <a:gd name="T7" fmla="*/ 1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1" name="Freeform 272"/>
              <p:cNvSpPr>
                <a:spLocks/>
              </p:cNvSpPr>
              <p:nvPr/>
            </p:nvSpPr>
            <p:spPr bwMode="auto">
              <a:xfrm>
                <a:off x="2679700" y="-2516188"/>
                <a:ext cx="22225" cy="7937"/>
              </a:xfrm>
              <a:custGeom>
                <a:avLst/>
                <a:gdLst>
                  <a:gd name="T0" fmla="*/ 5 w 6"/>
                  <a:gd name="T1" fmla="*/ 2 h 2"/>
                  <a:gd name="T2" fmla="*/ 6 w 6"/>
                  <a:gd name="T3" fmla="*/ 2 h 2"/>
                  <a:gd name="T4" fmla="*/ 6 w 6"/>
                  <a:gd name="T5" fmla="*/ 2 h 2"/>
                  <a:gd name="T6" fmla="*/ 6 w 6"/>
                  <a:gd name="T7" fmla="*/ 1 h 2"/>
                  <a:gd name="T8" fmla="*/ 1 w 6"/>
                  <a:gd name="T9" fmla="*/ 0 h 2"/>
                  <a:gd name="T10" fmla="*/ 0 w 6"/>
                  <a:gd name="T11" fmla="*/ 0 h 2"/>
                  <a:gd name="T12" fmla="*/ 1 w 6"/>
                  <a:gd name="T13" fmla="*/ 1 h 2"/>
                  <a:gd name="T14" fmla="*/ 4 w 6"/>
                  <a:gd name="T15" fmla="*/ 2 h 2"/>
                  <a:gd name="T16" fmla="*/ 5 w 6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2">
                    <a:moveTo>
                      <a:pt x="5" y="2"/>
                    </a:moveTo>
                    <a:cubicBezTo>
                      <a:pt x="5" y="2"/>
                      <a:pt x="5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3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2"/>
                      <a:pt x="3" y="2"/>
                      <a:pt x="4" y="2"/>
                    </a:cubicBezTo>
                    <a:cubicBezTo>
                      <a:pt x="4" y="2"/>
                      <a:pt x="4" y="2"/>
                      <a:pt x="5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2" name="Freeform 273"/>
              <p:cNvSpPr>
                <a:spLocks/>
              </p:cNvSpPr>
              <p:nvPr/>
            </p:nvSpPr>
            <p:spPr bwMode="auto">
              <a:xfrm>
                <a:off x="2690813" y="-2522538"/>
                <a:ext cx="7938" cy="3175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2 w 2"/>
                  <a:gd name="T5" fmla="*/ 1 h 1"/>
                  <a:gd name="T6" fmla="*/ 2 w 2"/>
                  <a:gd name="T7" fmla="*/ 0 h 1"/>
                  <a:gd name="T8" fmla="*/ 1 w 2"/>
                  <a:gd name="T9" fmla="*/ 0 h 1"/>
                  <a:gd name="T10" fmla="*/ 0 w 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3" name="Freeform 274"/>
              <p:cNvSpPr>
                <a:spLocks/>
              </p:cNvSpPr>
              <p:nvPr/>
            </p:nvSpPr>
            <p:spPr bwMode="auto">
              <a:xfrm>
                <a:off x="2687638" y="-2535238"/>
                <a:ext cx="11113" cy="12700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1 w 3"/>
                  <a:gd name="T5" fmla="*/ 3 h 3"/>
                  <a:gd name="T6" fmla="*/ 2 w 3"/>
                  <a:gd name="T7" fmla="*/ 3 h 3"/>
                  <a:gd name="T8" fmla="*/ 3 w 3"/>
                  <a:gd name="T9" fmla="*/ 1 h 3"/>
                  <a:gd name="T10" fmla="*/ 3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2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4" name="Freeform 275"/>
              <p:cNvSpPr>
                <a:spLocks/>
              </p:cNvSpPr>
              <p:nvPr/>
            </p:nvSpPr>
            <p:spPr bwMode="auto">
              <a:xfrm>
                <a:off x="2687638" y="-2546350"/>
                <a:ext cx="3175" cy="11112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1 h 3"/>
                  <a:gd name="T4" fmla="*/ 1 w 1"/>
                  <a:gd name="T5" fmla="*/ 3 h 3"/>
                  <a:gd name="T6" fmla="*/ 1 w 1"/>
                  <a:gd name="T7" fmla="*/ 3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0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5" name="Freeform 276"/>
              <p:cNvSpPr>
                <a:spLocks/>
              </p:cNvSpPr>
              <p:nvPr/>
            </p:nvSpPr>
            <p:spPr bwMode="auto">
              <a:xfrm>
                <a:off x="2679700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0 w 3"/>
                  <a:gd name="T5" fmla="*/ 2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1 h 3"/>
                  <a:gd name="T18" fmla="*/ 2 w 3"/>
                  <a:gd name="T19" fmla="*/ 0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6" name="Freeform 277"/>
              <p:cNvSpPr>
                <a:spLocks/>
              </p:cNvSpPr>
              <p:nvPr/>
            </p:nvSpPr>
            <p:spPr bwMode="auto">
              <a:xfrm>
                <a:off x="2676525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1 w 3"/>
                  <a:gd name="T3" fmla="*/ 0 h 3"/>
                  <a:gd name="T4" fmla="*/ 1 w 3"/>
                  <a:gd name="T5" fmla="*/ 0 h 3"/>
                  <a:gd name="T6" fmla="*/ 0 w 3"/>
                  <a:gd name="T7" fmla="*/ 1 h 3"/>
                  <a:gd name="T8" fmla="*/ 0 w 3"/>
                  <a:gd name="T9" fmla="*/ 1 h 3"/>
                  <a:gd name="T10" fmla="*/ 1 w 3"/>
                  <a:gd name="T11" fmla="*/ 3 h 3"/>
                  <a:gd name="T12" fmla="*/ 1 w 3"/>
                  <a:gd name="T13" fmla="*/ 3 h 3"/>
                  <a:gd name="T14" fmla="*/ 3 w 3"/>
                  <a:gd name="T15" fmla="*/ 1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7" name="Freeform 278"/>
              <p:cNvSpPr>
                <a:spLocks/>
              </p:cNvSpPr>
              <p:nvPr/>
            </p:nvSpPr>
            <p:spPr bwMode="auto">
              <a:xfrm>
                <a:off x="2668588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0 w 3"/>
                  <a:gd name="T5" fmla="*/ 2 h 3"/>
                  <a:gd name="T6" fmla="*/ 1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2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8" name="Freeform 279"/>
              <p:cNvSpPr>
                <a:spLocks/>
              </p:cNvSpPr>
              <p:nvPr/>
            </p:nvSpPr>
            <p:spPr bwMode="auto">
              <a:xfrm>
                <a:off x="2665413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1 w 3"/>
                  <a:gd name="T7" fmla="*/ 3 h 3"/>
                  <a:gd name="T8" fmla="*/ 2 w 3"/>
                  <a:gd name="T9" fmla="*/ 3 h 3"/>
                  <a:gd name="T10" fmla="*/ 3 w 3"/>
                  <a:gd name="T11" fmla="*/ 1 h 3"/>
                  <a:gd name="T12" fmla="*/ 3 w 3"/>
                  <a:gd name="T13" fmla="*/ 1 h 3"/>
                  <a:gd name="T14" fmla="*/ 2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89" name="Freeform 280"/>
              <p:cNvSpPr>
                <a:spLocks/>
              </p:cNvSpPr>
              <p:nvPr/>
            </p:nvSpPr>
            <p:spPr bwMode="auto">
              <a:xfrm>
                <a:off x="2660650" y="-255270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2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2 h 3"/>
                  <a:gd name="T12" fmla="*/ 2 w 2"/>
                  <a:gd name="T13" fmla="*/ 2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0" name="Freeform 281"/>
              <p:cNvSpPr>
                <a:spLocks/>
              </p:cNvSpPr>
              <p:nvPr/>
            </p:nvSpPr>
            <p:spPr bwMode="auto">
              <a:xfrm>
                <a:off x="2660650" y="-2535238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2 h 3"/>
                  <a:gd name="T6" fmla="*/ 1 w 2"/>
                  <a:gd name="T7" fmla="*/ 3 h 3"/>
                  <a:gd name="T8" fmla="*/ 1 w 2"/>
                  <a:gd name="T9" fmla="*/ 2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1 w 2"/>
                  <a:gd name="T19" fmla="*/ 0 h 3"/>
                  <a:gd name="T20" fmla="*/ 0 w 2"/>
                  <a:gd name="T21" fmla="*/ 1 h 3"/>
                  <a:gd name="T22" fmla="*/ 0 w 2"/>
                  <a:gd name="T23" fmla="*/ 1 h 3"/>
                  <a:gd name="T24" fmla="*/ 0 w 2"/>
                  <a:gd name="T2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1" name="Freeform 282"/>
              <p:cNvSpPr>
                <a:spLocks/>
              </p:cNvSpPr>
              <p:nvPr/>
            </p:nvSpPr>
            <p:spPr bwMode="auto">
              <a:xfrm>
                <a:off x="2660650" y="-2530475"/>
                <a:ext cx="4763" cy="7937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1 w 1"/>
                  <a:gd name="T5" fmla="*/ 1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2" name="Freeform 283"/>
              <p:cNvSpPr>
                <a:spLocks/>
              </p:cNvSpPr>
              <p:nvPr/>
            </p:nvSpPr>
            <p:spPr bwMode="auto">
              <a:xfrm>
                <a:off x="2665413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0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3" name="Freeform 284"/>
              <p:cNvSpPr>
                <a:spLocks/>
              </p:cNvSpPr>
              <p:nvPr/>
            </p:nvSpPr>
            <p:spPr bwMode="auto">
              <a:xfrm>
                <a:off x="2668588" y="-2519363"/>
                <a:ext cx="7938" cy="11112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0 h 3"/>
                  <a:gd name="T4" fmla="*/ 1 w 2"/>
                  <a:gd name="T5" fmla="*/ 0 h 3"/>
                  <a:gd name="T6" fmla="*/ 1 w 2"/>
                  <a:gd name="T7" fmla="*/ 0 h 3"/>
                  <a:gd name="T8" fmla="*/ 0 w 2"/>
                  <a:gd name="T9" fmla="*/ 1 h 3"/>
                  <a:gd name="T10" fmla="*/ 0 w 2"/>
                  <a:gd name="T11" fmla="*/ 2 h 3"/>
                  <a:gd name="T12" fmla="*/ 1 w 2"/>
                  <a:gd name="T13" fmla="*/ 3 h 3"/>
                  <a:gd name="T14" fmla="*/ 2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1" y="3"/>
                    </a:cubicBezTo>
                    <a:cubicBezTo>
                      <a:pt x="2" y="2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4" name="Freeform 285"/>
              <p:cNvSpPr>
                <a:spLocks/>
              </p:cNvSpPr>
              <p:nvPr/>
            </p:nvSpPr>
            <p:spPr bwMode="auto">
              <a:xfrm>
                <a:off x="2668588" y="-2516188"/>
                <a:ext cx="11113" cy="7937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3 h 5"/>
                  <a:gd name="T4" fmla="*/ 5 w 7"/>
                  <a:gd name="T5" fmla="*/ 0 h 5"/>
                  <a:gd name="T6" fmla="*/ 0 w 7"/>
                  <a:gd name="T7" fmla="*/ 5 h 5"/>
                  <a:gd name="T8" fmla="*/ 2 w 7"/>
                  <a:gd name="T9" fmla="*/ 5 h 5"/>
                  <a:gd name="T10" fmla="*/ 7 w 7"/>
                  <a:gd name="T11" fmla="*/ 5 h 5"/>
                  <a:gd name="T12" fmla="*/ 7 w 7"/>
                  <a:gd name="T13" fmla="*/ 5 h 5"/>
                  <a:gd name="T14" fmla="*/ 7 w 7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3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5" name="Freeform 286"/>
              <p:cNvSpPr>
                <a:spLocks/>
              </p:cNvSpPr>
              <p:nvPr/>
            </p:nvSpPr>
            <p:spPr bwMode="auto">
              <a:xfrm>
                <a:off x="2676525" y="-2505075"/>
                <a:ext cx="74613" cy="7937"/>
              </a:xfrm>
              <a:custGeom>
                <a:avLst/>
                <a:gdLst>
                  <a:gd name="T0" fmla="*/ 20 w 20"/>
                  <a:gd name="T1" fmla="*/ 2 h 2"/>
                  <a:gd name="T2" fmla="*/ 20 w 20"/>
                  <a:gd name="T3" fmla="*/ 2 h 2"/>
                  <a:gd name="T4" fmla="*/ 20 w 20"/>
                  <a:gd name="T5" fmla="*/ 2 h 2"/>
                  <a:gd name="T6" fmla="*/ 20 w 20"/>
                  <a:gd name="T7" fmla="*/ 1 h 2"/>
                  <a:gd name="T8" fmla="*/ 20 w 20"/>
                  <a:gd name="T9" fmla="*/ 1 h 2"/>
                  <a:gd name="T10" fmla="*/ 20 w 20"/>
                  <a:gd name="T11" fmla="*/ 1 h 2"/>
                  <a:gd name="T12" fmla="*/ 20 w 20"/>
                  <a:gd name="T13" fmla="*/ 1 h 2"/>
                  <a:gd name="T14" fmla="*/ 20 w 20"/>
                  <a:gd name="T15" fmla="*/ 1 h 2"/>
                  <a:gd name="T16" fmla="*/ 20 w 20"/>
                  <a:gd name="T17" fmla="*/ 1 h 2"/>
                  <a:gd name="T18" fmla="*/ 20 w 20"/>
                  <a:gd name="T19" fmla="*/ 1 h 2"/>
                  <a:gd name="T20" fmla="*/ 20 w 20"/>
                  <a:gd name="T21" fmla="*/ 1 h 2"/>
                  <a:gd name="T22" fmla="*/ 20 w 20"/>
                  <a:gd name="T23" fmla="*/ 1 h 2"/>
                  <a:gd name="T24" fmla="*/ 20 w 20"/>
                  <a:gd name="T25" fmla="*/ 1 h 2"/>
                  <a:gd name="T26" fmla="*/ 20 w 20"/>
                  <a:gd name="T27" fmla="*/ 1 h 2"/>
                  <a:gd name="T28" fmla="*/ 20 w 20"/>
                  <a:gd name="T29" fmla="*/ 0 h 2"/>
                  <a:gd name="T30" fmla="*/ 12 w 20"/>
                  <a:gd name="T31" fmla="*/ 0 h 2"/>
                  <a:gd name="T32" fmla="*/ 10 w 20"/>
                  <a:gd name="T33" fmla="*/ 0 h 2"/>
                  <a:gd name="T34" fmla="*/ 10 w 20"/>
                  <a:gd name="T35" fmla="*/ 0 h 2"/>
                  <a:gd name="T36" fmla="*/ 9 w 20"/>
                  <a:gd name="T37" fmla="*/ 0 h 2"/>
                  <a:gd name="T38" fmla="*/ 0 w 20"/>
                  <a:gd name="T39" fmla="*/ 0 h 2"/>
                  <a:gd name="T40" fmla="*/ 0 w 20"/>
                  <a:gd name="T41" fmla="*/ 1 h 2"/>
                  <a:gd name="T42" fmla="*/ 0 w 20"/>
                  <a:gd name="T43" fmla="*/ 1 h 2"/>
                  <a:gd name="T44" fmla="*/ 0 w 20"/>
                  <a:gd name="T45" fmla="*/ 1 h 2"/>
                  <a:gd name="T46" fmla="*/ 0 w 20"/>
                  <a:gd name="T47" fmla="*/ 1 h 2"/>
                  <a:gd name="T48" fmla="*/ 0 w 20"/>
                  <a:gd name="T49" fmla="*/ 1 h 2"/>
                  <a:gd name="T50" fmla="*/ 0 w 20"/>
                  <a:gd name="T51" fmla="*/ 1 h 2"/>
                  <a:gd name="T52" fmla="*/ 0 w 20"/>
                  <a:gd name="T53" fmla="*/ 1 h 2"/>
                  <a:gd name="T54" fmla="*/ 0 w 20"/>
                  <a:gd name="T55" fmla="*/ 1 h 2"/>
                  <a:gd name="T56" fmla="*/ 0 w 20"/>
                  <a:gd name="T57" fmla="*/ 1 h 2"/>
                  <a:gd name="T58" fmla="*/ 0 w 20"/>
                  <a:gd name="T59" fmla="*/ 1 h 2"/>
                  <a:gd name="T60" fmla="*/ 0 w 20"/>
                  <a:gd name="T61" fmla="*/ 1 h 2"/>
                  <a:gd name="T62" fmla="*/ 0 w 20"/>
                  <a:gd name="T63" fmla="*/ 2 h 2"/>
                  <a:gd name="T64" fmla="*/ 0 w 20"/>
                  <a:gd name="T65" fmla="*/ 2 h 2"/>
                  <a:gd name="T66" fmla="*/ 0 w 20"/>
                  <a:gd name="T67" fmla="*/ 2 h 2"/>
                  <a:gd name="T68" fmla="*/ 0 w 20"/>
                  <a:gd name="T69" fmla="*/ 2 h 2"/>
                  <a:gd name="T70" fmla="*/ 20 w 20"/>
                  <a:gd name="T7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0" h="2">
                    <a:moveTo>
                      <a:pt x="20" y="2"/>
                    </a:moveTo>
                    <a:cubicBezTo>
                      <a:pt x="20" y="2"/>
                      <a:pt x="20" y="2"/>
                      <a:pt x="20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7" y="0"/>
                      <a:pt x="15" y="0"/>
                      <a:pt x="12" y="0"/>
                    </a:cubicBezTo>
                    <a:cubicBezTo>
                      <a:pt x="11" y="0"/>
                      <a:pt x="11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9" y="0"/>
                      <a:pt x="9" y="0"/>
                    </a:cubicBezTo>
                    <a:cubicBezTo>
                      <a:pt x="6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7" y="1"/>
                      <a:pt x="13" y="1"/>
                      <a:pt x="2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6" name="Freeform 287"/>
              <p:cNvSpPr>
                <a:spLocks/>
              </p:cNvSpPr>
              <p:nvPr/>
            </p:nvSpPr>
            <p:spPr bwMode="auto">
              <a:xfrm>
                <a:off x="2743200" y="-2516188"/>
                <a:ext cx="7938" cy="7937"/>
              </a:xfrm>
              <a:custGeom>
                <a:avLst/>
                <a:gdLst>
                  <a:gd name="T0" fmla="*/ 5 w 5"/>
                  <a:gd name="T1" fmla="*/ 5 h 5"/>
                  <a:gd name="T2" fmla="*/ 3 w 5"/>
                  <a:gd name="T3" fmla="*/ 0 h 5"/>
                  <a:gd name="T4" fmla="*/ 0 w 5"/>
                  <a:gd name="T5" fmla="*/ 3 h 5"/>
                  <a:gd name="T6" fmla="*/ 3 w 5"/>
                  <a:gd name="T7" fmla="*/ 5 h 5"/>
                  <a:gd name="T8" fmla="*/ 5 w 5"/>
                  <a:gd name="T9" fmla="*/ 5 h 5"/>
                  <a:gd name="T10" fmla="*/ 5 w 5"/>
                  <a:gd name="T11" fmla="*/ 5 h 5"/>
                  <a:gd name="T12" fmla="*/ 5 w 5"/>
                  <a:gd name="T13" fmla="*/ 5 h 5"/>
                  <a:gd name="T14" fmla="*/ 5 w 5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3" y="0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7" name="Freeform 288"/>
              <p:cNvSpPr>
                <a:spLocks/>
              </p:cNvSpPr>
              <p:nvPr/>
            </p:nvSpPr>
            <p:spPr bwMode="auto">
              <a:xfrm>
                <a:off x="2747963" y="-2519363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1 h 3"/>
                  <a:gd name="T4" fmla="*/ 2 w 3"/>
                  <a:gd name="T5" fmla="*/ 0 h 3"/>
                  <a:gd name="T6" fmla="*/ 2 w 3"/>
                  <a:gd name="T7" fmla="*/ 0 h 3"/>
                  <a:gd name="T8" fmla="*/ 1 w 3"/>
                  <a:gd name="T9" fmla="*/ 0 h 3"/>
                  <a:gd name="T10" fmla="*/ 0 w 3"/>
                  <a:gd name="T11" fmla="*/ 1 h 3"/>
                  <a:gd name="T12" fmla="*/ 2 w 3"/>
                  <a:gd name="T13" fmla="*/ 3 h 3"/>
                  <a:gd name="T14" fmla="*/ 3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8" name="Freeform 289"/>
              <p:cNvSpPr>
                <a:spLocks/>
              </p:cNvSpPr>
              <p:nvPr/>
            </p:nvSpPr>
            <p:spPr bwMode="auto">
              <a:xfrm>
                <a:off x="2759075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0 h 2"/>
                  <a:gd name="T8" fmla="*/ 0 w 1"/>
                  <a:gd name="T9" fmla="*/ 1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999" name="Freeform 290"/>
              <p:cNvSpPr>
                <a:spLocks/>
              </p:cNvSpPr>
              <p:nvPr/>
            </p:nvSpPr>
            <p:spPr bwMode="auto">
              <a:xfrm>
                <a:off x="2762250" y="-2530475"/>
                <a:ext cx="7938" cy="7937"/>
              </a:xfrm>
              <a:custGeom>
                <a:avLst/>
                <a:gdLst>
                  <a:gd name="T0" fmla="*/ 2 w 2"/>
                  <a:gd name="T1" fmla="*/ 0 h 2"/>
                  <a:gd name="T2" fmla="*/ 1 w 2"/>
                  <a:gd name="T3" fmla="*/ 0 h 2"/>
                  <a:gd name="T4" fmla="*/ 0 w 2"/>
                  <a:gd name="T5" fmla="*/ 1 h 2"/>
                  <a:gd name="T6" fmla="*/ 1 w 2"/>
                  <a:gd name="T7" fmla="*/ 2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0" name="Freeform 291"/>
              <p:cNvSpPr>
                <a:spLocks/>
              </p:cNvSpPr>
              <p:nvPr/>
            </p:nvSpPr>
            <p:spPr bwMode="auto">
              <a:xfrm>
                <a:off x="2762250" y="-2546350"/>
                <a:ext cx="7938" cy="15875"/>
              </a:xfrm>
              <a:custGeom>
                <a:avLst/>
                <a:gdLst>
                  <a:gd name="T0" fmla="*/ 1 w 2"/>
                  <a:gd name="T1" fmla="*/ 3 h 4"/>
                  <a:gd name="T2" fmla="*/ 1 w 2"/>
                  <a:gd name="T3" fmla="*/ 0 h 4"/>
                  <a:gd name="T4" fmla="*/ 1 w 2"/>
                  <a:gd name="T5" fmla="*/ 0 h 4"/>
                  <a:gd name="T6" fmla="*/ 0 w 2"/>
                  <a:gd name="T7" fmla="*/ 2 h 4"/>
                  <a:gd name="T8" fmla="*/ 0 w 2"/>
                  <a:gd name="T9" fmla="*/ 2 h 4"/>
                  <a:gd name="T10" fmla="*/ 1 w 2"/>
                  <a:gd name="T11" fmla="*/ 3 h 4"/>
                  <a:gd name="T12" fmla="*/ 1 w 2"/>
                  <a:gd name="T13" fmla="*/ 4 h 4"/>
                  <a:gd name="T14" fmla="*/ 1 w 2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3"/>
                    </a:moveTo>
                    <a:cubicBezTo>
                      <a:pt x="2" y="2"/>
                      <a:pt x="2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1" name="Freeform 292"/>
              <p:cNvSpPr>
                <a:spLocks/>
              </p:cNvSpPr>
              <p:nvPr/>
            </p:nvSpPr>
            <p:spPr bwMode="auto">
              <a:xfrm>
                <a:off x="2762250" y="-2557463"/>
                <a:ext cx="7938" cy="11112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2 h 3"/>
                  <a:gd name="T4" fmla="*/ 2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0 w 2"/>
                  <a:gd name="T11" fmla="*/ 0 h 3"/>
                  <a:gd name="T12" fmla="*/ 2 w 2"/>
                  <a:gd name="T13" fmla="*/ 3 h 3"/>
                  <a:gd name="T14" fmla="*/ 2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3"/>
                      <a:pt x="2" y="3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2" name="Freeform 293"/>
              <p:cNvSpPr>
                <a:spLocks/>
              </p:cNvSpPr>
              <p:nvPr/>
            </p:nvSpPr>
            <p:spPr bwMode="auto">
              <a:xfrm>
                <a:off x="2759075" y="-2565400"/>
                <a:ext cx="3175" cy="7937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0 h 2"/>
                  <a:gd name="T4" fmla="*/ 1 w 1"/>
                  <a:gd name="T5" fmla="*/ 2 h 2"/>
                  <a:gd name="T6" fmla="*/ 1 w 1"/>
                  <a:gd name="T7" fmla="*/ 2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3" name="Freeform 294"/>
              <p:cNvSpPr>
                <a:spLocks/>
              </p:cNvSpPr>
              <p:nvPr/>
            </p:nvSpPr>
            <p:spPr bwMode="auto">
              <a:xfrm>
                <a:off x="2751138" y="-2557463"/>
                <a:ext cx="7938" cy="11112"/>
              </a:xfrm>
              <a:custGeom>
                <a:avLst/>
                <a:gdLst>
                  <a:gd name="T0" fmla="*/ 0 w 2"/>
                  <a:gd name="T1" fmla="*/ 2 h 3"/>
                  <a:gd name="T2" fmla="*/ 1 w 2"/>
                  <a:gd name="T3" fmla="*/ 3 h 3"/>
                  <a:gd name="T4" fmla="*/ 1 w 2"/>
                  <a:gd name="T5" fmla="*/ 3 h 3"/>
                  <a:gd name="T6" fmla="*/ 1 w 2"/>
                  <a:gd name="T7" fmla="*/ 3 h 3"/>
                  <a:gd name="T8" fmla="*/ 2 w 2"/>
                  <a:gd name="T9" fmla="*/ 1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0 w 2"/>
                  <a:gd name="T19" fmla="*/ 1 h 3"/>
                  <a:gd name="T20" fmla="*/ 0 w 2"/>
                  <a:gd name="T21" fmla="*/ 2 h 3"/>
                  <a:gd name="T22" fmla="*/ 0 w 2"/>
                  <a:gd name="T2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4" name="Freeform 295"/>
              <p:cNvSpPr>
                <a:spLocks/>
              </p:cNvSpPr>
              <p:nvPr/>
            </p:nvSpPr>
            <p:spPr bwMode="auto">
              <a:xfrm>
                <a:off x="2747963" y="-2565400"/>
                <a:ext cx="3175" cy="12700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1 h 3"/>
                  <a:gd name="T6" fmla="*/ 1 w 1"/>
                  <a:gd name="T7" fmla="*/ 1 h 3"/>
                  <a:gd name="T8" fmla="*/ 1 w 1"/>
                  <a:gd name="T9" fmla="*/ 0 h 3"/>
                  <a:gd name="T10" fmla="*/ 0 w 1"/>
                  <a:gd name="T11" fmla="*/ 1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5" name="Freeform 296"/>
              <p:cNvSpPr>
                <a:spLocks/>
              </p:cNvSpPr>
              <p:nvPr/>
            </p:nvSpPr>
            <p:spPr bwMode="auto">
              <a:xfrm>
                <a:off x="2736850" y="-2565400"/>
                <a:ext cx="6350" cy="12700"/>
              </a:xfrm>
              <a:custGeom>
                <a:avLst/>
                <a:gdLst>
                  <a:gd name="T0" fmla="*/ 2 w 2"/>
                  <a:gd name="T1" fmla="*/ 1 h 3"/>
                  <a:gd name="T2" fmla="*/ 2 w 2"/>
                  <a:gd name="T3" fmla="*/ 1 h 3"/>
                  <a:gd name="T4" fmla="*/ 1 w 2"/>
                  <a:gd name="T5" fmla="*/ 1 h 3"/>
                  <a:gd name="T6" fmla="*/ 1 w 2"/>
                  <a:gd name="T7" fmla="*/ 0 h 3"/>
                  <a:gd name="T8" fmla="*/ 0 w 2"/>
                  <a:gd name="T9" fmla="*/ 3 h 3"/>
                  <a:gd name="T10" fmla="*/ 0 w 2"/>
                  <a:gd name="T11" fmla="*/ 3 h 3"/>
                  <a:gd name="T12" fmla="*/ 1 w 2"/>
                  <a:gd name="T13" fmla="*/ 3 h 3"/>
                  <a:gd name="T14" fmla="*/ 2 w 2"/>
                  <a:gd name="T15" fmla="*/ 1 h 3"/>
                  <a:gd name="T16" fmla="*/ 2 w 2"/>
                  <a:gd name="T1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6" name="Freeform 297"/>
              <p:cNvSpPr>
                <a:spLocks/>
              </p:cNvSpPr>
              <p:nvPr/>
            </p:nvSpPr>
            <p:spPr bwMode="auto">
              <a:xfrm>
                <a:off x="2725738" y="-2568575"/>
                <a:ext cx="11113" cy="38100"/>
              </a:xfrm>
              <a:custGeom>
                <a:avLst/>
                <a:gdLst>
                  <a:gd name="T0" fmla="*/ 1 w 3"/>
                  <a:gd name="T1" fmla="*/ 10 h 10"/>
                  <a:gd name="T2" fmla="*/ 3 w 3"/>
                  <a:gd name="T3" fmla="*/ 0 h 10"/>
                  <a:gd name="T4" fmla="*/ 3 w 3"/>
                  <a:gd name="T5" fmla="*/ 0 h 10"/>
                  <a:gd name="T6" fmla="*/ 2 w 3"/>
                  <a:gd name="T7" fmla="*/ 0 h 10"/>
                  <a:gd name="T8" fmla="*/ 2 w 3"/>
                  <a:gd name="T9" fmla="*/ 0 h 10"/>
                  <a:gd name="T10" fmla="*/ 2 w 3"/>
                  <a:gd name="T11" fmla="*/ 0 h 10"/>
                  <a:gd name="T12" fmla="*/ 0 w 3"/>
                  <a:gd name="T13" fmla="*/ 10 h 10"/>
                  <a:gd name="T14" fmla="*/ 1 w 3"/>
                  <a:gd name="T15" fmla="*/ 10 h 10"/>
                  <a:gd name="T16" fmla="*/ 1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1" y="1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7" name="Freeform 298"/>
              <p:cNvSpPr>
                <a:spLocks/>
              </p:cNvSpPr>
              <p:nvPr/>
            </p:nvSpPr>
            <p:spPr bwMode="auto">
              <a:xfrm>
                <a:off x="2720975" y="-2565400"/>
                <a:ext cx="4763" cy="34925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1 h 9"/>
                  <a:gd name="T4" fmla="*/ 0 w 1"/>
                  <a:gd name="T5" fmla="*/ 9 h 9"/>
                  <a:gd name="T6" fmla="*/ 0 w 1"/>
                  <a:gd name="T7" fmla="*/ 9 h 9"/>
                  <a:gd name="T8" fmla="*/ 1 w 1"/>
                  <a:gd name="T9" fmla="*/ 0 h 9"/>
                  <a:gd name="T10" fmla="*/ 1 w 1"/>
                  <a:gd name="T11" fmla="*/ 0 h 9"/>
                  <a:gd name="T12" fmla="*/ 0 w 1"/>
                  <a:gd name="T13" fmla="*/ 0 h 9"/>
                  <a:gd name="T14" fmla="*/ 0 w 1"/>
                  <a:gd name="T15" fmla="*/ 0 h 9"/>
                  <a:gd name="T16" fmla="*/ 0 w 1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8" name="Freeform 299"/>
              <p:cNvSpPr>
                <a:spLocks/>
              </p:cNvSpPr>
              <p:nvPr/>
            </p:nvSpPr>
            <p:spPr bwMode="auto">
              <a:xfrm>
                <a:off x="2701925" y="-2613025"/>
                <a:ext cx="23813" cy="22225"/>
              </a:xfrm>
              <a:custGeom>
                <a:avLst/>
                <a:gdLst>
                  <a:gd name="T0" fmla="*/ 2 w 6"/>
                  <a:gd name="T1" fmla="*/ 4 h 6"/>
                  <a:gd name="T2" fmla="*/ 3 w 6"/>
                  <a:gd name="T3" fmla="*/ 4 h 6"/>
                  <a:gd name="T4" fmla="*/ 2 w 6"/>
                  <a:gd name="T5" fmla="*/ 6 h 6"/>
                  <a:gd name="T6" fmla="*/ 2 w 6"/>
                  <a:gd name="T7" fmla="*/ 6 h 6"/>
                  <a:gd name="T8" fmla="*/ 5 w 6"/>
                  <a:gd name="T9" fmla="*/ 6 h 6"/>
                  <a:gd name="T10" fmla="*/ 5 w 6"/>
                  <a:gd name="T11" fmla="*/ 6 h 6"/>
                  <a:gd name="T12" fmla="*/ 4 w 6"/>
                  <a:gd name="T13" fmla="*/ 4 h 6"/>
                  <a:gd name="T14" fmla="*/ 6 w 6"/>
                  <a:gd name="T15" fmla="*/ 4 h 6"/>
                  <a:gd name="T16" fmla="*/ 6 w 6"/>
                  <a:gd name="T17" fmla="*/ 4 h 6"/>
                  <a:gd name="T18" fmla="*/ 6 w 6"/>
                  <a:gd name="T19" fmla="*/ 2 h 6"/>
                  <a:gd name="T20" fmla="*/ 6 w 6"/>
                  <a:gd name="T21" fmla="*/ 2 h 6"/>
                  <a:gd name="T22" fmla="*/ 5 w 6"/>
                  <a:gd name="T23" fmla="*/ 3 h 6"/>
                  <a:gd name="T24" fmla="*/ 4 w 6"/>
                  <a:gd name="T25" fmla="*/ 2 h 6"/>
                  <a:gd name="T26" fmla="*/ 5 w 6"/>
                  <a:gd name="T27" fmla="*/ 1 h 6"/>
                  <a:gd name="T28" fmla="*/ 5 w 6"/>
                  <a:gd name="T29" fmla="*/ 0 h 6"/>
                  <a:gd name="T30" fmla="*/ 2 w 6"/>
                  <a:gd name="T31" fmla="*/ 0 h 6"/>
                  <a:gd name="T32" fmla="*/ 2 w 6"/>
                  <a:gd name="T33" fmla="*/ 1 h 6"/>
                  <a:gd name="T34" fmla="*/ 3 w 6"/>
                  <a:gd name="T35" fmla="*/ 2 h 6"/>
                  <a:gd name="T36" fmla="*/ 2 w 6"/>
                  <a:gd name="T37" fmla="*/ 3 h 6"/>
                  <a:gd name="T38" fmla="*/ 1 w 6"/>
                  <a:gd name="T39" fmla="*/ 2 h 6"/>
                  <a:gd name="T40" fmla="*/ 0 w 6"/>
                  <a:gd name="T41" fmla="*/ 2 h 6"/>
                  <a:gd name="T42" fmla="*/ 0 w 6"/>
                  <a:gd name="T43" fmla="*/ 4 h 6"/>
                  <a:gd name="T44" fmla="*/ 1 w 6"/>
                  <a:gd name="T45" fmla="*/ 4 h 6"/>
                  <a:gd name="T46" fmla="*/ 2 w 6"/>
                  <a:gd name="T4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" h="6">
                    <a:moveTo>
                      <a:pt x="2" y="4"/>
                    </a:moveTo>
                    <a:cubicBezTo>
                      <a:pt x="2" y="4"/>
                      <a:pt x="2" y="4"/>
                      <a:pt x="3" y="4"/>
                    </a:cubicBezTo>
                    <a:cubicBezTo>
                      <a:pt x="3" y="4"/>
                      <a:pt x="3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3" y="5"/>
                      <a:pt x="3" y="4"/>
                      <a:pt x="4" y="4"/>
                    </a:cubicBezTo>
                    <a:cubicBezTo>
                      <a:pt x="4" y="3"/>
                      <a:pt x="5" y="3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3" y="2"/>
                      <a:pt x="3" y="2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09" name="Freeform 300"/>
              <p:cNvSpPr>
                <a:spLocks/>
              </p:cNvSpPr>
              <p:nvPr/>
            </p:nvSpPr>
            <p:spPr bwMode="auto">
              <a:xfrm>
                <a:off x="2698750" y="-2565400"/>
                <a:ext cx="11113" cy="34925"/>
              </a:xfrm>
              <a:custGeom>
                <a:avLst/>
                <a:gdLst>
                  <a:gd name="T0" fmla="*/ 3 w 3"/>
                  <a:gd name="T1" fmla="*/ 9 h 9"/>
                  <a:gd name="T2" fmla="*/ 2 w 3"/>
                  <a:gd name="T3" fmla="*/ 1 h 9"/>
                  <a:gd name="T4" fmla="*/ 2 w 3"/>
                  <a:gd name="T5" fmla="*/ 0 h 9"/>
                  <a:gd name="T6" fmla="*/ 1 w 3"/>
                  <a:gd name="T7" fmla="*/ 0 h 9"/>
                  <a:gd name="T8" fmla="*/ 1 w 3"/>
                  <a:gd name="T9" fmla="*/ 0 h 9"/>
                  <a:gd name="T10" fmla="*/ 0 w 3"/>
                  <a:gd name="T11" fmla="*/ 0 h 9"/>
                  <a:gd name="T12" fmla="*/ 2 w 3"/>
                  <a:gd name="T13" fmla="*/ 9 h 9"/>
                  <a:gd name="T14" fmla="*/ 3 w 3"/>
                  <a:gd name="T15" fmla="*/ 9 h 9"/>
                  <a:gd name="T16" fmla="*/ 3 w 3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0" name="Freeform 301"/>
              <p:cNvSpPr>
                <a:spLocks/>
              </p:cNvSpPr>
              <p:nvPr/>
            </p:nvSpPr>
            <p:spPr bwMode="auto">
              <a:xfrm>
                <a:off x="2690813" y="-2568575"/>
                <a:ext cx="11113" cy="38100"/>
              </a:xfrm>
              <a:custGeom>
                <a:avLst/>
                <a:gdLst>
                  <a:gd name="T0" fmla="*/ 3 w 3"/>
                  <a:gd name="T1" fmla="*/ 10 h 10"/>
                  <a:gd name="T2" fmla="*/ 2 w 3"/>
                  <a:gd name="T3" fmla="*/ 0 h 10"/>
                  <a:gd name="T4" fmla="*/ 2 w 3"/>
                  <a:gd name="T5" fmla="*/ 0 h 10"/>
                  <a:gd name="T6" fmla="*/ 2 w 3"/>
                  <a:gd name="T7" fmla="*/ 0 h 10"/>
                  <a:gd name="T8" fmla="*/ 0 w 3"/>
                  <a:gd name="T9" fmla="*/ 0 h 10"/>
                  <a:gd name="T10" fmla="*/ 0 w 3"/>
                  <a:gd name="T11" fmla="*/ 0 h 10"/>
                  <a:gd name="T12" fmla="*/ 3 w 3"/>
                  <a:gd name="T13" fmla="*/ 10 h 10"/>
                  <a:gd name="T14" fmla="*/ 3 w 3"/>
                  <a:gd name="T15" fmla="*/ 10 h 10"/>
                  <a:gd name="T16" fmla="*/ 3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3" y="1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1" name="Freeform 302"/>
              <p:cNvSpPr>
                <a:spLocks/>
              </p:cNvSpPr>
              <p:nvPr/>
            </p:nvSpPr>
            <p:spPr bwMode="auto">
              <a:xfrm>
                <a:off x="2679700" y="-2565400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3 h 3"/>
                  <a:gd name="T6" fmla="*/ 2 w 2"/>
                  <a:gd name="T7" fmla="*/ 3 h 3"/>
                  <a:gd name="T8" fmla="*/ 2 w 2"/>
                  <a:gd name="T9" fmla="*/ 3 h 3"/>
                  <a:gd name="T10" fmla="*/ 1 w 2"/>
                  <a:gd name="T11" fmla="*/ 0 h 3"/>
                  <a:gd name="T12" fmla="*/ 1 w 2"/>
                  <a:gd name="T13" fmla="*/ 1 h 3"/>
                  <a:gd name="T14" fmla="*/ 0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2" name="Freeform 303"/>
              <p:cNvSpPr>
                <a:spLocks/>
              </p:cNvSpPr>
              <p:nvPr/>
            </p:nvSpPr>
            <p:spPr bwMode="auto">
              <a:xfrm>
                <a:off x="2668588" y="-2565400"/>
                <a:ext cx="11113" cy="12700"/>
              </a:xfrm>
              <a:custGeom>
                <a:avLst/>
                <a:gdLst>
                  <a:gd name="T0" fmla="*/ 2 w 3"/>
                  <a:gd name="T1" fmla="*/ 3 h 3"/>
                  <a:gd name="T2" fmla="*/ 2 w 3"/>
                  <a:gd name="T3" fmla="*/ 3 h 3"/>
                  <a:gd name="T4" fmla="*/ 3 w 3"/>
                  <a:gd name="T5" fmla="*/ 1 h 3"/>
                  <a:gd name="T6" fmla="*/ 2 w 3"/>
                  <a:gd name="T7" fmla="*/ 0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3" name="Freeform 304"/>
              <p:cNvSpPr>
                <a:spLocks/>
              </p:cNvSpPr>
              <p:nvPr/>
            </p:nvSpPr>
            <p:spPr bwMode="auto">
              <a:xfrm>
                <a:off x="2665413" y="-2557463"/>
                <a:ext cx="11113" cy="11112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3 h 3"/>
                  <a:gd name="T6" fmla="*/ 2 w 3"/>
                  <a:gd name="T7" fmla="*/ 3 h 3"/>
                  <a:gd name="T8" fmla="*/ 2 w 3"/>
                  <a:gd name="T9" fmla="*/ 3 h 3"/>
                  <a:gd name="T10" fmla="*/ 3 w 3"/>
                  <a:gd name="T11" fmla="*/ 2 h 3"/>
                  <a:gd name="T12" fmla="*/ 3 w 3"/>
                  <a:gd name="T13" fmla="*/ 1 h 3"/>
                  <a:gd name="T14" fmla="*/ 2 w 3"/>
                  <a:gd name="T15" fmla="*/ 0 h 3"/>
                  <a:gd name="T16" fmla="*/ 2 w 3"/>
                  <a:gd name="T17" fmla="*/ 0 h 3"/>
                  <a:gd name="T18" fmla="*/ 0 w 3"/>
                  <a:gd name="T1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4" name="Freeform 305"/>
              <p:cNvSpPr>
                <a:spLocks/>
              </p:cNvSpPr>
              <p:nvPr/>
            </p:nvSpPr>
            <p:spPr bwMode="auto">
              <a:xfrm>
                <a:off x="2665413" y="-2565400"/>
                <a:ext cx="3175" cy="7937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5" name="Freeform 306"/>
              <p:cNvSpPr>
                <a:spLocks/>
              </p:cNvSpPr>
              <p:nvPr/>
            </p:nvSpPr>
            <p:spPr bwMode="auto">
              <a:xfrm>
                <a:off x="2660650" y="-2557463"/>
                <a:ext cx="4763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1 w 1"/>
                  <a:gd name="T5" fmla="*/ 0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3 h 3"/>
                  <a:gd name="T12" fmla="*/ 1 w 1"/>
                  <a:gd name="T13" fmla="*/ 0 h 3"/>
                  <a:gd name="T14" fmla="*/ 1 w 1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6" name="Freeform 307"/>
              <p:cNvSpPr>
                <a:spLocks/>
              </p:cNvSpPr>
              <p:nvPr/>
            </p:nvSpPr>
            <p:spPr bwMode="auto">
              <a:xfrm>
                <a:off x="2652713" y="-2546350"/>
                <a:ext cx="12700" cy="15875"/>
              </a:xfrm>
              <a:custGeom>
                <a:avLst/>
                <a:gdLst>
                  <a:gd name="T0" fmla="*/ 1 w 3"/>
                  <a:gd name="T1" fmla="*/ 3 h 4"/>
                  <a:gd name="T2" fmla="*/ 2 w 3"/>
                  <a:gd name="T3" fmla="*/ 4 h 4"/>
                  <a:gd name="T4" fmla="*/ 2 w 3"/>
                  <a:gd name="T5" fmla="*/ 3 h 4"/>
                  <a:gd name="T6" fmla="*/ 3 w 3"/>
                  <a:gd name="T7" fmla="*/ 2 h 4"/>
                  <a:gd name="T8" fmla="*/ 3 w 3"/>
                  <a:gd name="T9" fmla="*/ 2 h 4"/>
                  <a:gd name="T10" fmla="*/ 1 w 3"/>
                  <a:gd name="T11" fmla="*/ 0 h 4"/>
                  <a:gd name="T12" fmla="*/ 1 w 3"/>
                  <a:gd name="T13" fmla="*/ 0 h 4"/>
                  <a:gd name="T14" fmla="*/ 1 w 3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3"/>
                    </a:move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7" name="Freeform 308"/>
              <p:cNvSpPr>
                <a:spLocks/>
              </p:cNvSpPr>
              <p:nvPr/>
            </p:nvSpPr>
            <p:spPr bwMode="auto">
              <a:xfrm>
                <a:off x="2641600" y="-2486025"/>
                <a:ext cx="139700" cy="11112"/>
              </a:xfrm>
              <a:custGeom>
                <a:avLst/>
                <a:gdLst>
                  <a:gd name="T0" fmla="*/ 0 w 88"/>
                  <a:gd name="T1" fmla="*/ 0 h 7"/>
                  <a:gd name="T2" fmla="*/ 88 w 88"/>
                  <a:gd name="T3" fmla="*/ 0 h 7"/>
                  <a:gd name="T4" fmla="*/ 88 w 88"/>
                  <a:gd name="T5" fmla="*/ 7 h 7"/>
                  <a:gd name="T6" fmla="*/ 0 w 88"/>
                  <a:gd name="T7" fmla="*/ 7 h 7"/>
                  <a:gd name="T8" fmla="*/ 0 w 88"/>
                  <a:gd name="T9" fmla="*/ 0 h 7"/>
                  <a:gd name="T10" fmla="*/ 0 w 88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7">
                    <a:moveTo>
                      <a:pt x="0" y="0"/>
                    </a:moveTo>
                    <a:lnTo>
                      <a:pt x="88" y="0"/>
                    </a:lnTo>
                    <a:lnTo>
                      <a:pt x="88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8" name="Freeform 309"/>
              <p:cNvSpPr>
                <a:spLocks/>
              </p:cNvSpPr>
              <p:nvPr/>
            </p:nvSpPr>
            <p:spPr bwMode="auto">
              <a:xfrm>
                <a:off x="2649538" y="-2470150"/>
                <a:ext cx="123825" cy="6350"/>
              </a:xfrm>
              <a:custGeom>
                <a:avLst/>
                <a:gdLst>
                  <a:gd name="T0" fmla="*/ 0 w 33"/>
                  <a:gd name="T1" fmla="*/ 0 h 2"/>
                  <a:gd name="T2" fmla="*/ 0 w 33"/>
                  <a:gd name="T3" fmla="*/ 1 h 2"/>
                  <a:gd name="T4" fmla="*/ 0 w 33"/>
                  <a:gd name="T5" fmla="*/ 2 h 2"/>
                  <a:gd name="T6" fmla="*/ 33 w 33"/>
                  <a:gd name="T7" fmla="*/ 2 h 2"/>
                  <a:gd name="T8" fmla="*/ 33 w 33"/>
                  <a:gd name="T9" fmla="*/ 1 h 2"/>
                  <a:gd name="T10" fmla="*/ 33 w 33"/>
                  <a:gd name="T11" fmla="*/ 0 h 2"/>
                  <a:gd name="T12" fmla="*/ 0 w 33"/>
                  <a:gd name="T13" fmla="*/ 0 h 2"/>
                  <a:gd name="T14" fmla="*/ 0 w 33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3" y="2"/>
                      <a:pt x="33" y="1"/>
                      <a:pt x="33" y="1"/>
                    </a:cubicBezTo>
                    <a:cubicBezTo>
                      <a:pt x="33" y="1"/>
                      <a:pt x="33" y="0"/>
                      <a:pt x="3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19" name="Freeform 310"/>
              <p:cNvSpPr>
                <a:spLocks/>
              </p:cNvSpPr>
              <p:nvPr/>
            </p:nvSpPr>
            <p:spPr bwMode="auto">
              <a:xfrm>
                <a:off x="2638425" y="-2085975"/>
                <a:ext cx="147638" cy="3175"/>
              </a:xfrm>
              <a:custGeom>
                <a:avLst/>
                <a:gdLst>
                  <a:gd name="T0" fmla="*/ 0 w 93"/>
                  <a:gd name="T1" fmla="*/ 0 h 2"/>
                  <a:gd name="T2" fmla="*/ 93 w 93"/>
                  <a:gd name="T3" fmla="*/ 0 h 2"/>
                  <a:gd name="T4" fmla="*/ 93 w 93"/>
                  <a:gd name="T5" fmla="*/ 2 h 2"/>
                  <a:gd name="T6" fmla="*/ 0 w 93"/>
                  <a:gd name="T7" fmla="*/ 2 h 2"/>
                  <a:gd name="T8" fmla="*/ 0 w 93"/>
                  <a:gd name="T9" fmla="*/ 0 h 2"/>
                  <a:gd name="T10" fmla="*/ 0 w 93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2">
                    <a:moveTo>
                      <a:pt x="0" y="0"/>
                    </a:moveTo>
                    <a:lnTo>
                      <a:pt x="93" y="0"/>
                    </a:lnTo>
                    <a:lnTo>
                      <a:pt x="9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0" name="Freeform 311"/>
              <p:cNvSpPr>
                <a:spLocks/>
              </p:cNvSpPr>
              <p:nvPr/>
            </p:nvSpPr>
            <p:spPr bwMode="auto">
              <a:xfrm>
                <a:off x="2619375" y="-2071688"/>
                <a:ext cx="184150" cy="3175"/>
              </a:xfrm>
              <a:custGeom>
                <a:avLst/>
                <a:gdLst>
                  <a:gd name="T0" fmla="*/ 0 w 116"/>
                  <a:gd name="T1" fmla="*/ 0 h 2"/>
                  <a:gd name="T2" fmla="*/ 116 w 116"/>
                  <a:gd name="T3" fmla="*/ 0 h 2"/>
                  <a:gd name="T4" fmla="*/ 116 w 116"/>
                  <a:gd name="T5" fmla="*/ 2 h 2"/>
                  <a:gd name="T6" fmla="*/ 0 w 116"/>
                  <a:gd name="T7" fmla="*/ 2 h 2"/>
                  <a:gd name="T8" fmla="*/ 0 w 116"/>
                  <a:gd name="T9" fmla="*/ 0 h 2"/>
                  <a:gd name="T10" fmla="*/ 0 w 116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6" h="2">
                    <a:moveTo>
                      <a:pt x="0" y="0"/>
                    </a:moveTo>
                    <a:lnTo>
                      <a:pt x="116" y="0"/>
                    </a:lnTo>
                    <a:lnTo>
                      <a:pt x="11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1" name="Freeform 312"/>
              <p:cNvSpPr>
                <a:spLocks/>
              </p:cNvSpPr>
              <p:nvPr/>
            </p:nvSpPr>
            <p:spPr bwMode="auto">
              <a:xfrm>
                <a:off x="2649538" y="-2098675"/>
                <a:ext cx="131763" cy="4762"/>
              </a:xfrm>
              <a:custGeom>
                <a:avLst/>
                <a:gdLst>
                  <a:gd name="T0" fmla="*/ 0 w 83"/>
                  <a:gd name="T1" fmla="*/ 0 h 3"/>
                  <a:gd name="T2" fmla="*/ 83 w 83"/>
                  <a:gd name="T3" fmla="*/ 0 h 3"/>
                  <a:gd name="T4" fmla="*/ 83 w 83"/>
                  <a:gd name="T5" fmla="*/ 3 h 3"/>
                  <a:gd name="T6" fmla="*/ 0 w 83"/>
                  <a:gd name="T7" fmla="*/ 3 h 3"/>
                  <a:gd name="T8" fmla="*/ 0 w 83"/>
                  <a:gd name="T9" fmla="*/ 0 h 3"/>
                  <a:gd name="T10" fmla="*/ 0 w 83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3" h="3">
                    <a:moveTo>
                      <a:pt x="0" y="0"/>
                    </a:moveTo>
                    <a:lnTo>
                      <a:pt x="83" y="0"/>
                    </a:lnTo>
                    <a:lnTo>
                      <a:pt x="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2" name="Freeform 313"/>
              <p:cNvSpPr>
                <a:spLocks/>
              </p:cNvSpPr>
              <p:nvPr/>
            </p:nvSpPr>
            <p:spPr bwMode="auto">
              <a:xfrm>
                <a:off x="2605088" y="-2055813"/>
                <a:ext cx="214313" cy="6350"/>
              </a:xfrm>
              <a:custGeom>
                <a:avLst/>
                <a:gdLst>
                  <a:gd name="T0" fmla="*/ 0 w 135"/>
                  <a:gd name="T1" fmla="*/ 0 h 4"/>
                  <a:gd name="T2" fmla="*/ 135 w 135"/>
                  <a:gd name="T3" fmla="*/ 0 h 4"/>
                  <a:gd name="T4" fmla="*/ 135 w 135"/>
                  <a:gd name="T5" fmla="*/ 4 h 4"/>
                  <a:gd name="T6" fmla="*/ 0 w 135"/>
                  <a:gd name="T7" fmla="*/ 4 h 4"/>
                  <a:gd name="T8" fmla="*/ 0 w 135"/>
                  <a:gd name="T9" fmla="*/ 0 h 4"/>
                  <a:gd name="T10" fmla="*/ 0 w 135"/>
                  <a:gd name="T1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4">
                    <a:moveTo>
                      <a:pt x="0" y="0"/>
                    </a:moveTo>
                    <a:lnTo>
                      <a:pt x="135" y="0"/>
                    </a:lnTo>
                    <a:lnTo>
                      <a:pt x="135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3" name="Freeform 314"/>
              <p:cNvSpPr>
                <a:spLocks/>
              </p:cNvSpPr>
              <p:nvPr/>
            </p:nvSpPr>
            <p:spPr bwMode="auto">
              <a:xfrm>
                <a:off x="2473325" y="-2409825"/>
                <a:ext cx="176213" cy="330200"/>
              </a:xfrm>
              <a:custGeom>
                <a:avLst/>
                <a:gdLst>
                  <a:gd name="T0" fmla="*/ 40 w 47"/>
                  <a:gd name="T1" fmla="*/ 88 h 88"/>
                  <a:gd name="T2" fmla="*/ 44 w 47"/>
                  <a:gd name="T3" fmla="*/ 84 h 88"/>
                  <a:gd name="T4" fmla="*/ 45 w 47"/>
                  <a:gd name="T5" fmla="*/ 83 h 88"/>
                  <a:gd name="T6" fmla="*/ 43 w 47"/>
                  <a:gd name="T7" fmla="*/ 80 h 88"/>
                  <a:gd name="T8" fmla="*/ 27 w 47"/>
                  <a:gd name="T9" fmla="*/ 74 h 88"/>
                  <a:gd name="T10" fmla="*/ 27 w 47"/>
                  <a:gd name="T11" fmla="*/ 74 h 88"/>
                  <a:gd name="T12" fmla="*/ 42 w 47"/>
                  <a:gd name="T13" fmla="*/ 79 h 88"/>
                  <a:gd name="T14" fmla="*/ 39 w 47"/>
                  <a:gd name="T15" fmla="*/ 75 h 88"/>
                  <a:gd name="T16" fmla="*/ 36 w 47"/>
                  <a:gd name="T17" fmla="*/ 72 h 88"/>
                  <a:gd name="T18" fmla="*/ 34 w 47"/>
                  <a:gd name="T19" fmla="*/ 68 h 88"/>
                  <a:gd name="T20" fmla="*/ 32 w 47"/>
                  <a:gd name="T21" fmla="*/ 64 h 88"/>
                  <a:gd name="T22" fmla="*/ 31 w 47"/>
                  <a:gd name="T23" fmla="*/ 62 h 88"/>
                  <a:gd name="T24" fmla="*/ 13 w 47"/>
                  <a:gd name="T25" fmla="*/ 49 h 88"/>
                  <a:gd name="T26" fmla="*/ 30 w 47"/>
                  <a:gd name="T27" fmla="*/ 59 h 88"/>
                  <a:gd name="T28" fmla="*/ 28 w 47"/>
                  <a:gd name="T29" fmla="*/ 56 h 88"/>
                  <a:gd name="T30" fmla="*/ 27 w 47"/>
                  <a:gd name="T31" fmla="*/ 51 h 88"/>
                  <a:gd name="T32" fmla="*/ 22 w 47"/>
                  <a:gd name="T33" fmla="*/ 38 h 88"/>
                  <a:gd name="T34" fmla="*/ 22 w 47"/>
                  <a:gd name="T35" fmla="*/ 38 h 88"/>
                  <a:gd name="T36" fmla="*/ 6 w 47"/>
                  <a:gd name="T37" fmla="*/ 27 h 88"/>
                  <a:gd name="T38" fmla="*/ 22 w 47"/>
                  <a:gd name="T39" fmla="*/ 36 h 88"/>
                  <a:gd name="T40" fmla="*/ 19 w 47"/>
                  <a:gd name="T41" fmla="*/ 25 h 88"/>
                  <a:gd name="T42" fmla="*/ 16 w 47"/>
                  <a:gd name="T43" fmla="*/ 15 h 88"/>
                  <a:gd name="T44" fmla="*/ 17 w 47"/>
                  <a:gd name="T45" fmla="*/ 16 h 88"/>
                  <a:gd name="T46" fmla="*/ 21 w 47"/>
                  <a:gd name="T47" fmla="*/ 31 h 88"/>
                  <a:gd name="T48" fmla="*/ 22 w 47"/>
                  <a:gd name="T49" fmla="*/ 34 h 88"/>
                  <a:gd name="T50" fmla="*/ 23 w 47"/>
                  <a:gd name="T51" fmla="*/ 34 h 88"/>
                  <a:gd name="T52" fmla="*/ 30 w 47"/>
                  <a:gd name="T53" fmla="*/ 23 h 88"/>
                  <a:gd name="T54" fmla="*/ 23 w 47"/>
                  <a:gd name="T55" fmla="*/ 36 h 88"/>
                  <a:gd name="T56" fmla="*/ 28 w 47"/>
                  <a:gd name="T57" fmla="*/ 50 h 88"/>
                  <a:gd name="T58" fmla="*/ 30 w 47"/>
                  <a:gd name="T59" fmla="*/ 55 h 88"/>
                  <a:gd name="T60" fmla="*/ 30 w 47"/>
                  <a:gd name="T61" fmla="*/ 56 h 88"/>
                  <a:gd name="T62" fmla="*/ 32 w 47"/>
                  <a:gd name="T63" fmla="*/ 56 h 88"/>
                  <a:gd name="T64" fmla="*/ 38 w 47"/>
                  <a:gd name="T65" fmla="*/ 43 h 88"/>
                  <a:gd name="T66" fmla="*/ 32 w 47"/>
                  <a:gd name="T67" fmla="*/ 59 h 88"/>
                  <a:gd name="T68" fmla="*/ 32 w 47"/>
                  <a:gd name="T69" fmla="*/ 60 h 88"/>
                  <a:gd name="T70" fmla="*/ 42 w 47"/>
                  <a:gd name="T71" fmla="*/ 77 h 88"/>
                  <a:gd name="T72" fmla="*/ 44 w 47"/>
                  <a:gd name="T73" fmla="*/ 66 h 88"/>
                  <a:gd name="T74" fmla="*/ 43 w 47"/>
                  <a:gd name="T75" fmla="*/ 78 h 88"/>
                  <a:gd name="T76" fmla="*/ 44 w 47"/>
                  <a:gd name="T77" fmla="*/ 79 h 88"/>
                  <a:gd name="T78" fmla="*/ 45 w 47"/>
                  <a:gd name="T79" fmla="*/ 80 h 88"/>
                  <a:gd name="T80" fmla="*/ 47 w 47"/>
                  <a:gd name="T81" fmla="*/ 61 h 88"/>
                  <a:gd name="T82" fmla="*/ 45 w 47"/>
                  <a:gd name="T83" fmla="*/ 62 h 88"/>
                  <a:gd name="T84" fmla="*/ 44 w 47"/>
                  <a:gd name="T85" fmla="*/ 63 h 88"/>
                  <a:gd name="T86" fmla="*/ 41 w 47"/>
                  <a:gd name="T87" fmla="*/ 61 h 88"/>
                  <a:gd name="T88" fmla="*/ 41 w 47"/>
                  <a:gd name="T89" fmla="*/ 40 h 88"/>
                  <a:gd name="T90" fmla="*/ 36 w 47"/>
                  <a:gd name="T91" fmla="*/ 40 h 88"/>
                  <a:gd name="T92" fmla="*/ 35 w 47"/>
                  <a:gd name="T93" fmla="*/ 29 h 88"/>
                  <a:gd name="T94" fmla="*/ 33 w 47"/>
                  <a:gd name="T95" fmla="*/ 16 h 88"/>
                  <a:gd name="T96" fmla="*/ 25 w 47"/>
                  <a:gd name="T97" fmla="*/ 21 h 88"/>
                  <a:gd name="T98" fmla="*/ 18 w 47"/>
                  <a:gd name="T99" fmla="*/ 1 h 88"/>
                  <a:gd name="T100" fmla="*/ 10 w 47"/>
                  <a:gd name="T101" fmla="*/ 15 h 88"/>
                  <a:gd name="T102" fmla="*/ 10 w 47"/>
                  <a:gd name="T103" fmla="*/ 25 h 88"/>
                  <a:gd name="T104" fmla="*/ 4 w 47"/>
                  <a:gd name="T105" fmla="*/ 23 h 88"/>
                  <a:gd name="T106" fmla="*/ 2 w 47"/>
                  <a:gd name="T107" fmla="*/ 24 h 88"/>
                  <a:gd name="T108" fmla="*/ 13 w 47"/>
                  <a:gd name="T109" fmla="*/ 41 h 88"/>
                  <a:gd name="T110" fmla="*/ 13 w 47"/>
                  <a:gd name="T111" fmla="*/ 45 h 88"/>
                  <a:gd name="T112" fmla="*/ 21 w 47"/>
                  <a:gd name="T113" fmla="*/ 64 h 88"/>
                  <a:gd name="T114" fmla="*/ 25 w 47"/>
                  <a:gd name="T115" fmla="*/ 69 h 88"/>
                  <a:gd name="T116" fmla="*/ 23 w 47"/>
                  <a:gd name="T117" fmla="*/ 70 h 88"/>
                  <a:gd name="T118" fmla="*/ 22 w 47"/>
                  <a:gd name="T119" fmla="*/ 74 h 88"/>
                  <a:gd name="T120" fmla="*/ 41 w 47"/>
                  <a:gd name="T121" fmla="*/ 8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7" h="88">
                    <a:moveTo>
                      <a:pt x="41" y="86"/>
                    </a:moveTo>
                    <a:cubicBezTo>
                      <a:pt x="40" y="88"/>
                      <a:pt x="40" y="88"/>
                      <a:pt x="40" y="88"/>
                    </a:cubicBezTo>
                    <a:cubicBezTo>
                      <a:pt x="42" y="88"/>
                      <a:pt x="42" y="88"/>
                      <a:pt x="42" y="88"/>
                    </a:cubicBezTo>
                    <a:cubicBezTo>
                      <a:pt x="44" y="84"/>
                      <a:pt x="44" y="84"/>
                      <a:pt x="44" y="84"/>
                    </a:cubicBezTo>
                    <a:cubicBezTo>
                      <a:pt x="45" y="84"/>
                      <a:pt x="45" y="84"/>
                      <a:pt x="45" y="84"/>
                    </a:cubicBezTo>
                    <a:cubicBezTo>
                      <a:pt x="45" y="83"/>
                      <a:pt x="45" y="83"/>
                      <a:pt x="45" y="83"/>
                    </a:cubicBezTo>
                    <a:cubicBezTo>
                      <a:pt x="44" y="82"/>
                      <a:pt x="44" y="82"/>
                      <a:pt x="44" y="82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0" y="80"/>
                      <a:pt x="33" y="79"/>
                      <a:pt x="27" y="74"/>
                    </a:cubicBezTo>
                    <a:cubicBezTo>
                      <a:pt x="26" y="74"/>
                      <a:pt x="25" y="73"/>
                      <a:pt x="25" y="73"/>
                    </a:cubicBezTo>
                    <a:cubicBezTo>
                      <a:pt x="26" y="73"/>
                      <a:pt x="26" y="73"/>
                      <a:pt x="27" y="74"/>
                    </a:cubicBezTo>
                    <a:cubicBezTo>
                      <a:pt x="30" y="75"/>
                      <a:pt x="35" y="78"/>
                      <a:pt x="40" y="79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41" y="78"/>
                      <a:pt x="41" y="78"/>
                      <a:pt x="41" y="78"/>
                    </a:cubicBezTo>
                    <a:cubicBezTo>
                      <a:pt x="40" y="77"/>
                      <a:pt x="40" y="76"/>
                      <a:pt x="39" y="75"/>
                    </a:cubicBezTo>
                    <a:cubicBezTo>
                      <a:pt x="39" y="75"/>
                      <a:pt x="39" y="75"/>
                      <a:pt x="38" y="74"/>
                    </a:cubicBezTo>
                    <a:cubicBezTo>
                      <a:pt x="38" y="74"/>
                      <a:pt x="37" y="73"/>
                      <a:pt x="36" y="72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5" y="70"/>
                      <a:pt x="35" y="69"/>
                      <a:pt x="34" y="68"/>
                    </a:cubicBezTo>
                    <a:cubicBezTo>
                      <a:pt x="34" y="67"/>
                      <a:pt x="34" y="67"/>
                      <a:pt x="34" y="67"/>
                    </a:cubicBezTo>
                    <a:cubicBezTo>
                      <a:pt x="33" y="66"/>
                      <a:pt x="33" y="65"/>
                      <a:pt x="32" y="64"/>
                    </a:cubicBezTo>
                    <a:cubicBezTo>
                      <a:pt x="32" y="63"/>
                      <a:pt x="31" y="63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18" y="58"/>
                      <a:pt x="14" y="52"/>
                      <a:pt x="13" y="49"/>
                    </a:cubicBezTo>
                    <a:cubicBezTo>
                      <a:pt x="19" y="56"/>
                      <a:pt x="27" y="58"/>
                      <a:pt x="29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9" y="57"/>
                      <a:pt x="29" y="56"/>
                      <a:pt x="28" y="56"/>
                    </a:cubicBezTo>
                    <a:cubicBezTo>
                      <a:pt x="28" y="54"/>
                      <a:pt x="27" y="53"/>
                      <a:pt x="27" y="52"/>
                    </a:cubicBezTo>
                    <a:cubicBezTo>
                      <a:pt x="27" y="51"/>
                      <a:pt x="27" y="51"/>
                      <a:pt x="27" y="51"/>
                    </a:cubicBezTo>
                    <a:cubicBezTo>
                      <a:pt x="25" y="48"/>
                      <a:pt x="24" y="44"/>
                      <a:pt x="23" y="42"/>
                    </a:cubicBezTo>
                    <a:cubicBezTo>
                      <a:pt x="23" y="41"/>
                      <a:pt x="23" y="39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16" y="36"/>
                      <a:pt x="9" y="30"/>
                      <a:pt x="7" y="28"/>
                    </a:cubicBezTo>
                    <a:cubicBezTo>
                      <a:pt x="6" y="28"/>
                      <a:pt x="6" y="27"/>
                      <a:pt x="6" y="27"/>
                    </a:cubicBezTo>
                    <a:cubicBezTo>
                      <a:pt x="11" y="31"/>
                      <a:pt x="18" y="35"/>
                      <a:pt x="21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0" y="31"/>
                      <a:pt x="19" y="28"/>
                      <a:pt x="19" y="25"/>
                    </a:cubicBezTo>
                    <a:cubicBezTo>
                      <a:pt x="18" y="22"/>
                      <a:pt x="17" y="20"/>
                      <a:pt x="17" y="18"/>
                    </a:cubicBezTo>
                    <a:cubicBezTo>
                      <a:pt x="17" y="16"/>
                      <a:pt x="16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4"/>
                      <a:pt x="17" y="15"/>
                      <a:pt x="17" y="16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0" y="27"/>
                      <a:pt x="21" y="29"/>
                      <a:pt x="21" y="31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3" y="34"/>
                      <a:pt x="23" y="34"/>
                      <a:pt x="23" y="34"/>
                    </a:cubicBezTo>
                    <a:cubicBezTo>
                      <a:pt x="23" y="34"/>
                      <a:pt x="24" y="34"/>
                      <a:pt x="24" y="33"/>
                    </a:cubicBezTo>
                    <a:cubicBezTo>
                      <a:pt x="25" y="32"/>
                      <a:pt x="29" y="28"/>
                      <a:pt x="30" y="23"/>
                    </a:cubicBezTo>
                    <a:cubicBezTo>
                      <a:pt x="30" y="26"/>
                      <a:pt x="28" y="30"/>
                      <a:pt x="23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6" y="44"/>
                      <a:pt x="27" y="47"/>
                      <a:pt x="28" y="50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9" y="53"/>
                      <a:pt x="29" y="54"/>
                      <a:pt x="30" y="55"/>
                    </a:cubicBezTo>
                    <a:cubicBezTo>
                      <a:pt x="30" y="55"/>
                      <a:pt x="30" y="56"/>
                      <a:pt x="30" y="56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1" y="57"/>
                      <a:pt x="32" y="57"/>
                      <a:pt x="32" y="56"/>
                    </a:cubicBezTo>
                    <a:cubicBezTo>
                      <a:pt x="33" y="55"/>
                      <a:pt x="36" y="48"/>
                      <a:pt x="37" y="45"/>
                    </a:cubicBezTo>
                    <a:cubicBezTo>
                      <a:pt x="38" y="44"/>
                      <a:pt x="38" y="44"/>
                      <a:pt x="38" y="43"/>
                    </a:cubicBezTo>
                    <a:cubicBezTo>
                      <a:pt x="38" y="44"/>
                      <a:pt x="38" y="44"/>
                      <a:pt x="38" y="45"/>
                    </a:cubicBezTo>
                    <a:cubicBezTo>
                      <a:pt x="37" y="49"/>
                      <a:pt x="34" y="57"/>
                      <a:pt x="32" y="59"/>
                    </a:cubicBezTo>
                    <a:cubicBezTo>
                      <a:pt x="32" y="59"/>
                      <a:pt x="32" y="59"/>
                      <a:pt x="32" y="59"/>
                    </a:cubicBezTo>
                    <a:cubicBezTo>
                      <a:pt x="32" y="60"/>
                      <a:pt x="32" y="60"/>
                      <a:pt x="32" y="60"/>
                    </a:cubicBezTo>
                    <a:cubicBezTo>
                      <a:pt x="34" y="65"/>
                      <a:pt x="38" y="71"/>
                      <a:pt x="42" y="76"/>
                    </a:cubicBezTo>
                    <a:cubicBezTo>
                      <a:pt x="42" y="77"/>
                      <a:pt x="42" y="77"/>
                      <a:pt x="42" y="77"/>
                    </a:cubicBezTo>
                    <a:cubicBezTo>
                      <a:pt x="43" y="76"/>
                      <a:pt x="43" y="76"/>
                      <a:pt x="43" y="76"/>
                    </a:cubicBezTo>
                    <a:cubicBezTo>
                      <a:pt x="43" y="74"/>
                      <a:pt x="44" y="70"/>
                      <a:pt x="44" y="66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7"/>
                      <a:pt x="44" y="74"/>
                      <a:pt x="43" y="78"/>
                    </a:cubicBezTo>
                    <a:cubicBezTo>
                      <a:pt x="43" y="78"/>
                      <a:pt x="43" y="78"/>
                      <a:pt x="43" y="78"/>
                    </a:cubicBezTo>
                    <a:cubicBezTo>
                      <a:pt x="44" y="79"/>
                      <a:pt x="44" y="79"/>
                      <a:pt x="44" y="79"/>
                    </a:cubicBezTo>
                    <a:cubicBezTo>
                      <a:pt x="44" y="79"/>
                      <a:pt x="44" y="80"/>
                      <a:pt x="45" y="80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6" y="80"/>
                      <a:pt x="46" y="80"/>
                      <a:pt x="46" y="80"/>
                    </a:cubicBezTo>
                    <a:cubicBezTo>
                      <a:pt x="47" y="61"/>
                      <a:pt x="47" y="61"/>
                      <a:pt x="47" y="61"/>
                    </a:cubicBezTo>
                    <a:cubicBezTo>
                      <a:pt x="46" y="62"/>
                      <a:pt x="46" y="62"/>
                      <a:pt x="46" y="62"/>
                    </a:cubicBezTo>
                    <a:cubicBezTo>
                      <a:pt x="46" y="62"/>
                      <a:pt x="45" y="62"/>
                      <a:pt x="45" y="62"/>
                    </a:cubicBezTo>
                    <a:cubicBezTo>
                      <a:pt x="45" y="62"/>
                      <a:pt x="45" y="62"/>
                      <a:pt x="45" y="62"/>
                    </a:cubicBezTo>
                    <a:cubicBezTo>
                      <a:pt x="44" y="63"/>
                      <a:pt x="44" y="63"/>
                      <a:pt x="44" y="63"/>
                    </a:cubicBezTo>
                    <a:cubicBezTo>
                      <a:pt x="43" y="63"/>
                      <a:pt x="42" y="64"/>
                      <a:pt x="41" y="63"/>
                    </a:cubicBezTo>
                    <a:cubicBezTo>
                      <a:pt x="41" y="63"/>
                      <a:pt x="41" y="62"/>
                      <a:pt x="41" y="61"/>
                    </a:cubicBezTo>
                    <a:cubicBezTo>
                      <a:pt x="41" y="61"/>
                      <a:pt x="41" y="60"/>
                      <a:pt x="41" y="58"/>
                    </a:cubicBezTo>
                    <a:cubicBezTo>
                      <a:pt x="42" y="52"/>
                      <a:pt x="44" y="43"/>
                      <a:pt x="41" y="40"/>
                    </a:cubicBezTo>
                    <a:cubicBezTo>
                      <a:pt x="41" y="39"/>
                      <a:pt x="40" y="39"/>
                      <a:pt x="39" y="39"/>
                    </a:cubicBezTo>
                    <a:cubicBezTo>
                      <a:pt x="38" y="39"/>
                      <a:pt x="37" y="39"/>
                      <a:pt x="36" y="40"/>
                    </a:cubicBezTo>
                    <a:cubicBezTo>
                      <a:pt x="34" y="41"/>
                      <a:pt x="33" y="41"/>
                      <a:pt x="32" y="40"/>
                    </a:cubicBezTo>
                    <a:cubicBezTo>
                      <a:pt x="31" y="39"/>
                      <a:pt x="34" y="33"/>
                      <a:pt x="35" y="29"/>
                    </a:cubicBezTo>
                    <a:cubicBezTo>
                      <a:pt x="36" y="27"/>
                      <a:pt x="38" y="25"/>
                      <a:pt x="38" y="24"/>
                    </a:cubicBezTo>
                    <a:cubicBezTo>
                      <a:pt x="38" y="22"/>
                      <a:pt x="36" y="17"/>
                      <a:pt x="33" y="16"/>
                    </a:cubicBezTo>
                    <a:cubicBezTo>
                      <a:pt x="32" y="16"/>
                      <a:pt x="30" y="16"/>
                      <a:pt x="29" y="18"/>
                    </a:cubicBezTo>
                    <a:cubicBezTo>
                      <a:pt x="27" y="20"/>
                      <a:pt x="26" y="21"/>
                      <a:pt x="25" y="21"/>
                    </a:cubicBezTo>
                    <a:cubicBezTo>
                      <a:pt x="23" y="20"/>
                      <a:pt x="22" y="17"/>
                      <a:pt x="23" y="14"/>
                    </a:cubicBezTo>
                    <a:cubicBezTo>
                      <a:pt x="24" y="4"/>
                      <a:pt x="20" y="2"/>
                      <a:pt x="18" y="1"/>
                    </a:cubicBezTo>
                    <a:cubicBezTo>
                      <a:pt x="14" y="0"/>
                      <a:pt x="10" y="2"/>
                      <a:pt x="9" y="6"/>
                    </a:cubicBezTo>
                    <a:cubicBezTo>
                      <a:pt x="8" y="9"/>
                      <a:pt x="9" y="12"/>
                      <a:pt x="10" y="15"/>
                    </a:cubicBezTo>
                    <a:cubicBezTo>
                      <a:pt x="12" y="18"/>
                      <a:pt x="13" y="20"/>
                      <a:pt x="12" y="23"/>
                    </a:cubicBezTo>
                    <a:cubicBezTo>
                      <a:pt x="11" y="24"/>
                      <a:pt x="11" y="25"/>
                      <a:pt x="10" y="25"/>
                    </a:cubicBezTo>
                    <a:cubicBezTo>
                      <a:pt x="9" y="25"/>
                      <a:pt x="8" y="25"/>
                      <a:pt x="7" y="24"/>
                    </a:cubicBezTo>
                    <a:cubicBezTo>
                      <a:pt x="6" y="23"/>
                      <a:pt x="5" y="22"/>
                      <a:pt x="4" y="23"/>
                    </a:cubicBezTo>
                    <a:cubicBezTo>
                      <a:pt x="3" y="23"/>
                      <a:pt x="3" y="23"/>
                      <a:pt x="3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0" y="30"/>
                      <a:pt x="4" y="36"/>
                      <a:pt x="13" y="41"/>
                    </a:cubicBezTo>
                    <a:cubicBezTo>
                      <a:pt x="15" y="41"/>
                      <a:pt x="15" y="42"/>
                      <a:pt x="15" y="43"/>
                    </a:cubicBezTo>
                    <a:cubicBezTo>
                      <a:pt x="15" y="44"/>
                      <a:pt x="14" y="45"/>
                      <a:pt x="13" y="45"/>
                    </a:cubicBezTo>
                    <a:cubicBezTo>
                      <a:pt x="10" y="45"/>
                      <a:pt x="8" y="46"/>
                      <a:pt x="8" y="47"/>
                    </a:cubicBezTo>
                    <a:cubicBezTo>
                      <a:pt x="7" y="52"/>
                      <a:pt x="14" y="58"/>
                      <a:pt x="21" y="64"/>
                    </a:cubicBezTo>
                    <a:cubicBezTo>
                      <a:pt x="23" y="65"/>
                      <a:pt x="24" y="66"/>
                      <a:pt x="25" y="67"/>
                    </a:cubicBezTo>
                    <a:cubicBezTo>
                      <a:pt x="25" y="67"/>
                      <a:pt x="25" y="68"/>
                      <a:pt x="25" y="69"/>
                    </a:cubicBezTo>
                    <a:cubicBezTo>
                      <a:pt x="25" y="70"/>
                      <a:pt x="24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2"/>
                      <a:pt x="22" y="73"/>
                      <a:pt x="22" y="74"/>
                    </a:cubicBezTo>
                    <a:cubicBezTo>
                      <a:pt x="24" y="79"/>
                      <a:pt x="33" y="83"/>
                      <a:pt x="38" y="85"/>
                    </a:cubicBezTo>
                    <a:cubicBezTo>
                      <a:pt x="39" y="86"/>
                      <a:pt x="40" y="86"/>
                      <a:pt x="41" y="8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4" name="Freeform 315"/>
              <p:cNvSpPr>
                <a:spLocks/>
              </p:cNvSpPr>
              <p:nvPr/>
            </p:nvSpPr>
            <p:spPr bwMode="auto">
              <a:xfrm>
                <a:off x="2660650" y="-2014538"/>
                <a:ext cx="49213" cy="25400"/>
              </a:xfrm>
              <a:custGeom>
                <a:avLst/>
                <a:gdLst>
                  <a:gd name="T0" fmla="*/ 1 w 13"/>
                  <a:gd name="T1" fmla="*/ 0 h 7"/>
                  <a:gd name="T2" fmla="*/ 0 w 13"/>
                  <a:gd name="T3" fmla="*/ 0 h 7"/>
                  <a:gd name="T4" fmla="*/ 1 w 13"/>
                  <a:gd name="T5" fmla="*/ 1 h 7"/>
                  <a:gd name="T6" fmla="*/ 1 w 13"/>
                  <a:gd name="T7" fmla="*/ 1 h 7"/>
                  <a:gd name="T8" fmla="*/ 9 w 13"/>
                  <a:gd name="T9" fmla="*/ 7 h 7"/>
                  <a:gd name="T10" fmla="*/ 10 w 13"/>
                  <a:gd name="T11" fmla="*/ 7 h 7"/>
                  <a:gd name="T12" fmla="*/ 12 w 13"/>
                  <a:gd name="T13" fmla="*/ 6 h 7"/>
                  <a:gd name="T14" fmla="*/ 12 w 13"/>
                  <a:gd name="T15" fmla="*/ 4 h 7"/>
                  <a:gd name="T16" fmla="*/ 1 w 13"/>
                  <a:gd name="T1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7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3" y="4"/>
                      <a:pt x="7" y="7"/>
                      <a:pt x="9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7"/>
                      <a:pt x="11" y="6"/>
                      <a:pt x="12" y="6"/>
                    </a:cubicBezTo>
                    <a:cubicBezTo>
                      <a:pt x="13" y="5"/>
                      <a:pt x="12" y="4"/>
                      <a:pt x="12" y="4"/>
                    </a:cubicBezTo>
                    <a:cubicBezTo>
                      <a:pt x="11" y="2"/>
                      <a:pt x="7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5" name="Freeform 316"/>
              <p:cNvSpPr>
                <a:spLocks/>
              </p:cNvSpPr>
              <p:nvPr/>
            </p:nvSpPr>
            <p:spPr bwMode="auto">
              <a:xfrm>
                <a:off x="2679700" y="-2044700"/>
                <a:ext cx="52388" cy="41275"/>
              </a:xfrm>
              <a:custGeom>
                <a:avLst/>
                <a:gdLst>
                  <a:gd name="T0" fmla="*/ 14 w 14"/>
                  <a:gd name="T1" fmla="*/ 0 h 11"/>
                  <a:gd name="T2" fmla="*/ 11 w 14"/>
                  <a:gd name="T3" fmla="*/ 0 h 11"/>
                  <a:gd name="T4" fmla="*/ 11 w 14"/>
                  <a:gd name="T5" fmla="*/ 1 h 11"/>
                  <a:gd name="T6" fmla="*/ 2 w 14"/>
                  <a:gd name="T7" fmla="*/ 7 h 11"/>
                  <a:gd name="T8" fmla="*/ 0 w 14"/>
                  <a:gd name="T9" fmla="*/ 7 h 11"/>
                  <a:gd name="T10" fmla="*/ 2 w 14"/>
                  <a:gd name="T11" fmla="*/ 8 h 11"/>
                  <a:gd name="T12" fmla="*/ 6 w 14"/>
                  <a:gd name="T13" fmla="*/ 10 h 11"/>
                  <a:gd name="T14" fmla="*/ 7 w 14"/>
                  <a:gd name="T15" fmla="*/ 11 h 11"/>
                  <a:gd name="T16" fmla="*/ 7 w 14"/>
                  <a:gd name="T17" fmla="*/ 11 h 11"/>
                  <a:gd name="T18" fmla="*/ 8 w 14"/>
                  <a:gd name="T19" fmla="*/ 11 h 11"/>
                  <a:gd name="T20" fmla="*/ 8 w 14"/>
                  <a:gd name="T21" fmla="*/ 10 h 11"/>
                  <a:gd name="T22" fmla="*/ 13 w 14"/>
                  <a:gd name="T23" fmla="*/ 1 h 11"/>
                  <a:gd name="T24" fmla="*/ 14 w 14"/>
                  <a:gd name="T25" fmla="*/ 0 h 11"/>
                  <a:gd name="T26" fmla="*/ 14 w 14"/>
                  <a:gd name="T2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" h="11">
                    <a:moveTo>
                      <a:pt x="14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2"/>
                      <a:pt x="7" y="5"/>
                      <a:pt x="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3" y="8"/>
                      <a:pt x="5" y="9"/>
                      <a:pt x="6" y="10"/>
                    </a:cubicBezTo>
                    <a:cubicBezTo>
                      <a:pt x="7" y="10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10" y="5"/>
                      <a:pt x="13" y="1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6" name="Freeform 317"/>
              <p:cNvSpPr>
                <a:spLocks/>
              </p:cNvSpPr>
              <p:nvPr/>
            </p:nvSpPr>
            <p:spPr bwMode="auto">
              <a:xfrm>
                <a:off x="2690813" y="-2044700"/>
                <a:ext cx="19050" cy="6350"/>
              </a:xfrm>
              <a:custGeom>
                <a:avLst/>
                <a:gdLst>
                  <a:gd name="T0" fmla="*/ 3 w 5"/>
                  <a:gd name="T1" fmla="*/ 2 h 2"/>
                  <a:gd name="T2" fmla="*/ 3 w 5"/>
                  <a:gd name="T3" fmla="*/ 2 h 2"/>
                  <a:gd name="T4" fmla="*/ 4 w 5"/>
                  <a:gd name="T5" fmla="*/ 1 h 2"/>
                  <a:gd name="T6" fmla="*/ 5 w 5"/>
                  <a:gd name="T7" fmla="*/ 1 h 2"/>
                  <a:gd name="T8" fmla="*/ 4 w 5"/>
                  <a:gd name="T9" fmla="*/ 1 h 2"/>
                  <a:gd name="T10" fmla="*/ 3 w 5"/>
                  <a:gd name="T11" fmla="*/ 1 h 2"/>
                  <a:gd name="T12" fmla="*/ 3 w 5"/>
                  <a:gd name="T13" fmla="*/ 0 h 2"/>
                  <a:gd name="T14" fmla="*/ 0 w 5"/>
                  <a:gd name="T15" fmla="*/ 0 h 2"/>
                  <a:gd name="T16" fmla="*/ 1 w 5"/>
                  <a:gd name="T17" fmla="*/ 1 h 2"/>
                  <a:gd name="T18" fmla="*/ 2 w 5"/>
                  <a:gd name="T19" fmla="*/ 1 h 2"/>
                  <a:gd name="T20" fmla="*/ 3 w 5"/>
                  <a:gd name="T21" fmla="*/ 2 h 2"/>
                  <a:gd name="T22" fmla="*/ 3 w 5"/>
                  <a:gd name="T2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2"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7" name="Freeform 318"/>
              <p:cNvSpPr>
                <a:spLocks/>
              </p:cNvSpPr>
              <p:nvPr/>
            </p:nvSpPr>
            <p:spPr bwMode="auto">
              <a:xfrm>
                <a:off x="2713038" y="-2025650"/>
                <a:ext cx="30163" cy="22225"/>
              </a:xfrm>
              <a:custGeom>
                <a:avLst/>
                <a:gdLst>
                  <a:gd name="T0" fmla="*/ 6 w 8"/>
                  <a:gd name="T1" fmla="*/ 2 h 6"/>
                  <a:gd name="T2" fmla="*/ 8 w 8"/>
                  <a:gd name="T3" fmla="*/ 1 h 6"/>
                  <a:gd name="T4" fmla="*/ 6 w 8"/>
                  <a:gd name="T5" fmla="*/ 1 h 6"/>
                  <a:gd name="T6" fmla="*/ 4 w 8"/>
                  <a:gd name="T7" fmla="*/ 0 h 6"/>
                  <a:gd name="T8" fmla="*/ 4 w 8"/>
                  <a:gd name="T9" fmla="*/ 0 h 6"/>
                  <a:gd name="T10" fmla="*/ 3 w 8"/>
                  <a:gd name="T11" fmla="*/ 0 h 6"/>
                  <a:gd name="T12" fmla="*/ 2 w 8"/>
                  <a:gd name="T13" fmla="*/ 3 h 6"/>
                  <a:gd name="T14" fmla="*/ 0 w 8"/>
                  <a:gd name="T15" fmla="*/ 6 h 6"/>
                  <a:gd name="T16" fmla="*/ 3 w 8"/>
                  <a:gd name="T17" fmla="*/ 4 h 6"/>
                  <a:gd name="T18" fmla="*/ 6 w 8"/>
                  <a:gd name="T1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6">
                    <a:moveTo>
                      <a:pt x="6" y="2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5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3"/>
                      <a:pt x="5" y="3"/>
                      <a:pt x="6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8" name="Freeform 319"/>
              <p:cNvSpPr>
                <a:spLocks/>
              </p:cNvSpPr>
              <p:nvPr/>
            </p:nvSpPr>
            <p:spPr bwMode="auto">
              <a:xfrm>
                <a:off x="2720975" y="-2014538"/>
                <a:ext cx="41275" cy="25400"/>
              </a:xfrm>
              <a:custGeom>
                <a:avLst/>
                <a:gdLst>
                  <a:gd name="T0" fmla="*/ 0 w 11"/>
                  <a:gd name="T1" fmla="*/ 4 h 7"/>
                  <a:gd name="T2" fmla="*/ 1 w 11"/>
                  <a:gd name="T3" fmla="*/ 6 h 7"/>
                  <a:gd name="T4" fmla="*/ 3 w 11"/>
                  <a:gd name="T5" fmla="*/ 7 h 7"/>
                  <a:gd name="T6" fmla="*/ 6 w 11"/>
                  <a:gd name="T7" fmla="*/ 5 h 7"/>
                  <a:gd name="T8" fmla="*/ 11 w 11"/>
                  <a:gd name="T9" fmla="*/ 0 h 7"/>
                  <a:gd name="T10" fmla="*/ 10 w 11"/>
                  <a:gd name="T11" fmla="*/ 0 h 7"/>
                  <a:gd name="T12" fmla="*/ 0 w 11"/>
                  <a:gd name="T13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7">
                    <a:moveTo>
                      <a:pt x="0" y="4"/>
                    </a:moveTo>
                    <a:cubicBezTo>
                      <a:pt x="0" y="5"/>
                      <a:pt x="0" y="6"/>
                      <a:pt x="1" y="6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4" y="7"/>
                      <a:pt x="5" y="6"/>
                      <a:pt x="6" y="5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2" y="0"/>
                      <a:pt x="0" y="3"/>
                      <a:pt x="0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29" name="Freeform 320"/>
              <p:cNvSpPr>
                <a:spLocks/>
              </p:cNvSpPr>
              <p:nvPr/>
            </p:nvSpPr>
            <p:spPr bwMode="auto">
              <a:xfrm>
                <a:off x="2781300" y="-2409825"/>
                <a:ext cx="169863" cy="330200"/>
              </a:xfrm>
              <a:custGeom>
                <a:avLst/>
                <a:gdLst>
                  <a:gd name="T0" fmla="*/ 43 w 45"/>
                  <a:gd name="T1" fmla="*/ 24 h 88"/>
                  <a:gd name="T2" fmla="*/ 38 w 45"/>
                  <a:gd name="T3" fmla="*/ 24 h 88"/>
                  <a:gd name="T4" fmla="*/ 34 w 45"/>
                  <a:gd name="T5" fmla="*/ 23 h 88"/>
                  <a:gd name="T6" fmla="*/ 37 w 45"/>
                  <a:gd name="T7" fmla="*/ 6 h 88"/>
                  <a:gd name="T8" fmla="*/ 23 w 45"/>
                  <a:gd name="T9" fmla="*/ 14 h 88"/>
                  <a:gd name="T10" fmla="*/ 17 w 45"/>
                  <a:gd name="T11" fmla="*/ 18 h 88"/>
                  <a:gd name="T12" fmla="*/ 9 w 45"/>
                  <a:gd name="T13" fmla="*/ 24 h 88"/>
                  <a:gd name="T14" fmla="*/ 14 w 45"/>
                  <a:gd name="T15" fmla="*/ 40 h 88"/>
                  <a:gd name="T16" fmla="*/ 8 w 45"/>
                  <a:gd name="T17" fmla="*/ 39 h 88"/>
                  <a:gd name="T18" fmla="*/ 5 w 45"/>
                  <a:gd name="T19" fmla="*/ 58 h 88"/>
                  <a:gd name="T20" fmla="*/ 6 w 45"/>
                  <a:gd name="T21" fmla="*/ 63 h 88"/>
                  <a:gd name="T22" fmla="*/ 2 w 45"/>
                  <a:gd name="T23" fmla="*/ 62 h 88"/>
                  <a:gd name="T24" fmla="*/ 1 w 45"/>
                  <a:gd name="T25" fmla="*/ 62 h 88"/>
                  <a:gd name="T26" fmla="*/ 1 w 45"/>
                  <a:gd name="T27" fmla="*/ 80 h 88"/>
                  <a:gd name="T28" fmla="*/ 2 w 45"/>
                  <a:gd name="T29" fmla="*/ 80 h 88"/>
                  <a:gd name="T30" fmla="*/ 3 w 45"/>
                  <a:gd name="T31" fmla="*/ 78 h 88"/>
                  <a:gd name="T32" fmla="*/ 2 w 45"/>
                  <a:gd name="T33" fmla="*/ 66 h 88"/>
                  <a:gd name="T34" fmla="*/ 4 w 45"/>
                  <a:gd name="T35" fmla="*/ 76 h 88"/>
                  <a:gd name="T36" fmla="*/ 5 w 45"/>
                  <a:gd name="T37" fmla="*/ 76 h 88"/>
                  <a:gd name="T38" fmla="*/ 15 w 45"/>
                  <a:gd name="T39" fmla="*/ 59 h 88"/>
                  <a:gd name="T40" fmla="*/ 9 w 45"/>
                  <a:gd name="T41" fmla="*/ 45 h 88"/>
                  <a:gd name="T42" fmla="*/ 9 w 45"/>
                  <a:gd name="T43" fmla="*/ 45 h 88"/>
                  <a:gd name="T44" fmla="*/ 16 w 45"/>
                  <a:gd name="T45" fmla="*/ 56 h 88"/>
                  <a:gd name="T46" fmla="*/ 16 w 45"/>
                  <a:gd name="T47" fmla="*/ 56 h 88"/>
                  <a:gd name="T48" fmla="*/ 16 w 45"/>
                  <a:gd name="T49" fmla="*/ 55 h 88"/>
                  <a:gd name="T50" fmla="*/ 18 w 45"/>
                  <a:gd name="T51" fmla="*/ 50 h 88"/>
                  <a:gd name="T52" fmla="*/ 22 w 45"/>
                  <a:gd name="T53" fmla="*/ 39 h 88"/>
                  <a:gd name="T54" fmla="*/ 22 w 45"/>
                  <a:gd name="T55" fmla="*/ 39 h 88"/>
                  <a:gd name="T56" fmla="*/ 22 w 45"/>
                  <a:gd name="T57" fmla="*/ 36 h 88"/>
                  <a:gd name="T58" fmla="*/ 22 w 45"/>
                  <a:gd name="T59" fmla="*/ 33 h 88"/>
                  <a:gd name="T60" fmla="*/ 23 w 45"/>
                  <a:gd name="T61" fmla="*/ 35 h 88"/>
                  <a:gd name="T62" fmla="*/ 26 w 45"/>
                  <a:gd name="T63" fmla="*/ 25 h 88"/>
                  <a:gd name="T64" fmla="*/ 29 w 45"/>
                  <a:gd name="T65" fmla="*/ 13 h 88"/>
                  <a:gd name="T66" fmla="*/ 29 w 45"/>
                  <a:gd name="T67" fmla="*/ 18 h 88"/>
                  <a:gd name="T68" fmla="*/ 25 w 45"/>
                  <a:gd name="T69" fmla="*/ 33 h 88"/>
                  <a:gd name="T70" fmla="*/ 24 w 45"/>
                  <a:gd name="T71" fmla="*/ 36 h 88"/>
                  <a:gd name="T72" fmla="*/ 39 w 45"/>
                  <a:gd name="T73" fmla="*/ 27 h 88"/>
                  <a:gd name="T74" fmla="*/ 24 w 45"/>
                  <a:gd name="T75" fmla="*/ 38 h 88"/>
                  <a:gd name="T76" fmla="*/ 23 w 45"/>
                  <a:gd name="T77" fmla="*/ 38 h 88"/>
                  <a:gd name="T78" fmla="*/ 19 w 45"/>
                  <a:gd name="T79" fmla="*/ 51 h 88"/>
                  <a:gd name="T80" fmla="*/ 17 w 45"/>
                  <a:gd name="T81" fmla="*/ 56 h 88"/>
                  <a:gd name="T82" fmla="*/ 16 w 45"/>
                  <a:gd name="T83" fmla="*/ 59 h 88"/>
                  <a:gd name="T84" fmla="*/ 33 w 45"/>
                  <a:gd name="T85" fmla="*/ 49 h 88"/>
                  <a:gd name="T86" fmla="*/ 15 w 45"/>
                  <a:gd name="T87" fmla="*/ 62 h 88"/>
                  <a:gd name="T88" fmla="*/ 14 w 45"/>
                  <a:gd name="T89" fmla="*/ 64 h 88"/>
                  <a:gd name="T90" fmla="*/ 12 w 45"/>
                  <a:gd name="T91" fmla="*/ 68 h 88"/>
                  <a:gd name="T92" fmla="*/ 10 w 45"/>
                  <a:gd name="T93" fmla="*/ 72 h 88"/>
                  <a:gd name="T94" fmla="*/ 8 w 45"/>
                  <a:gd name="T95" fmla="*/ 75 h 88"/>
                  <a:gd name="T96" fmla="*/ 5 w 45"/>
                  <a:gd name="T97" fmla="*/ 79 h 88"/>
                  <a:gd name="T98" fmla="*/ 18 w 45"/>
                  <a:gd name="T99" fmla="*/ 74 h 88"/>
                  <a:gd name="T100" fmla="*/ 19 w 45"/>
                  <a:gd name="T101" fmla="*/ 74 h 88"/>
                  <a:gd name="T102" fmla="*/ 4 w 45"/>
                  <a:gd name="T103" fmla="*/ 80 h 88"/>
                  <a:gd name="T104" fmla="*/ 2 w 45"/>
                  <a:gd name="T105" fmla="*/ 84 h 88"/>
                  <a:gd name="T106" fmla="*/ 4 w 45"/>
                  <a:gd name="T107" fmla="*/ 88 h 88"/>
                  <a:gd name="T108" fmla="*/ 6 w 45"/>
                  <a:gd name="T109" fmla="*/ 86 h 88"/>
                  <a:gd name="T110" fmla="*/ 24 w 45"/>
                  <a:gd name="T111" fmla="*/ 74 h 88"/>
                  <a:gd name="T112" fmla="*/ 23 w 45"/>
                  <a:gd name="T113" fmla="*/ 70 h 88"/>
                  <a:gd name="T114" fmla="*/ 23 w 45"/>
                  <a:gd name="T115" fmla="*/ 70 h 88"/>
                  <a:gd name="T116" fmla="*/ 21 w 45"/>
                  <a:gd name="T117" fmla="*/ 67 h 88"/>
                  <a:gd name="T118" fmla="*/ 38 w 45"/>
                  <a:gd name="T119" fmla="*/ 47 h 88"/>
                  <a:gd name="T120" fmla="*/ 30 w 45"/>
                  <a:gd name="T121" fmla="*/ 43 h 88"/>
                  <a:gd name="T122" fmla="*/ 43 w 45"/>
                  <a:gd name="T123" fmla="*/ 24 h 88"/>
                  <a:gd name="T124" fmla="*/ 43 w 45"/>
                  <a:gd name="T125" fmla="*/ 24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" h="88">
                    <a:moveTo>
                      <a:pt x="43" y="24"/>
                    </a:moveTo>
                    <a:cubicBezTo>
                      <a:pt x="43" y="24"/>
                      <a:pt x="43" y="24"/>
                      <a:pt x="43" y="24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40" y="22"/>
                      <a:pt x="39" y="23"/>
                      <a:pt x="38" y="24"/>
                    </a:cubicBezTo>
                    <a:cubicBezTo>
                      <a:pt x="37" y="25"/>
                      <a:pt x="36" y="25"/>
                      <a:pt x="35" y="25"/>
                    </a:cubicBezTo>
                    <a:cubicBezTo>
                      <a:pt x="35" y="25"/>
                      <a:pt x="34" y="24"/>
                      <a:pt x="34" y="23"/>
                    </a:cubicBezTo>
                    <a:cubicBezTo>
                      <a:pt x="33" y="20"/>
                      <a:pt x="34" y="18"/>
                      <a:pt x="35" y="15"/>
                    </a:cubicBezTo>
                    <a:cubicBezTo>
                      <a:pt x="37" y="12"/>
                      <a:pt x="38" y="9"/>
                      <a:pt x="37" y="6"/>
                    </a:cubicBezTo>
                    <a:cubicBezTo>
                      <a:pt x="36" y="2"/>
                      <a:pt x="31" y="0"/>
                      <a:pt x="28" y="1"/>
                    </a:cubicBezTo>
                    <a:cubicBezTo>
                      <a:pt x="26" y="2"/>
                      <a:pt x="21" y="4"/>
                      <a:pt x="23" y="14"/>
                    </a:cubicBezTo>
                    <a:cubicBezTo>
                      <a:pt x="23" y="17"/>
                      <a:pt x="22" y="20"/>
                      <a:pt x="21" y="21"/>
                    </a:cubicBezTo>
                    <a:cubicBezTo>
                      <a:pt x="20" y="21"/>
                      <a:pt x="18" y="20"/>
                      <a:pt x="17" y="18"/>
                    </a:cubicBezTo>
                    <a:cubicBezTo>
                      <a:pt x="16" y="16"/>
                      <a:pt x="14" y="16"/>
                      <a:pt x="13" y="16"/>
                    </a:cubicBezTo>
                    <a:cubicBezTo>
                      <a:pt x="10" y="17"/>
                      <a:pt x="8" y="22"/>
                      <a:pt x="9" y="24"/>
                    </a:cubicBezTo>
                    <a:cubicBezTo>
                      <a:pt x="9" y="25"/>
                      <a:pt x="10" y="27"/>
                      <a:pt x="11" y="29"/>
                    </a:cubicBezTo>
                    <a:cubicBezTo>
                      <a:pt x="13" y="33"/>
                      <a:pt x="15" y="39"/>
                      <a:pt x="14" y="40"/>
                    </a:cubicBezTo>
                    <a:cubicBezTo>
                      <a:pt x="14" y="41"/>
                      <a:pt x="12" y="41"/>
                      <a:pt x="10" y="40"/>
                    </a:cubicBezTo>
                    <a:cubicBezTo>
                      <a:pt x="9" y="39"/>
                      <a:pt x="8" y="39"/>
                      <a:pt x="8" y="39"/>
                    </a:cubicBezTo>
                    <a:cubicBezTo>
                      <a:pt x="7" y="39"/>
                      <a:pt x="6" y="39"/>
                      <a:pt x="5" y="40"/>
                    </a:cubicBezTo>
                    <a:cubicBezTo>
                      <a:pt x="3" y="43"/>
                      <a:pt x="4" y="52"/>
                      <a:pt x="5" y="58"/>
                    </a:cubicBezTo>
                    <a:cubicBezTo>
                      <a:pt x="6" y="60"/>
                      <a:pt x="6" y="61"/>
                      <a:pt x="6" y="61"/>
                    </a:cubicBezTo>
                    <a:cubicBezTo>
                      <a:pt x="6" y="62"/>
                      <a:pt x="6" y="63"/>
                      <a:pt x="6" y="63"/>
                    </a:cubicBezTo>
                    <a:cubicBezTo>
                      <a:pt x="5" y="64"/>
                      <a:pt x="3" y="63"/>
                      <a:pt x="2" y="63"/>
                    </a:cubicBezTo>
                    <a:cubicBezTo>
                      <a:pt x="2" y="63"/>
                      <a:pt x="2" y="63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1" y="62"/>
                      <a:pt x="1" y="62"/>
                      <a:pt x="1" y="62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3" y="79"/>
                      <a:pt x="3" y="79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4"/>
                      <a:pt x="2" y="67"/>
                      <a:pt x="2" y="66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3" y="70"/>
                      <a:pt x="3" y="74"/>
                      <a:pt x="4" y="76"/>
                    </a:cubicBezTo>
                    <a:cubicBezTo>
                      <a:pt x="4" y="77"/>
                      <a:pt x="4" y="77"/>
                      <a:pt x="4" y="77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9" y="71"/>
                      <a:pt x="12" y="65"/>
                      <a:pt x="14" y="60"/>
                    </a:cubicBezTo>
                    <a:cubicBezTo>
                      <a:pt x="15" y="59"/>
                      <a:pt x="15" y="59"/>
                      <a:pt x="15" y="59"/>
                    </a:cubicBezTo>
                    <a:cubicBezTo>
                      <a:pt x="14" y="59"/>
                      <a:pt x="14" y="59"/>
                      <a:pt x="14" y="59"/>
                    </a:cubicBezTo>
                    <a:cubicBezTo>
                      <a:pt x="12" y="57"/>
                      <a:pt x="9" y="49"/>
                      <a:pt x="9" y="45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9" y="44"/>
                      <a:pt x="9" y="44"/>
                      <a:pt x="9" y="45"/>
                    </a:cubicBezTo>
                    <a:cubicBezTo>
                      <a:pt x="10" y="48"/>
                      <a:pt x="13" y="55"/>
                      <a:pt x="14" y="56"/>
                    </a:cubicBezTo>
                    <a:cubicBezTo>
                      <a:pt x="14" y="56"/>
                      <a:pt x="15" y="57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54"/>
                      <a:pt x="17" y="53"/>
                      <a:pt x="17" y="52"/>
                    </a:cubicBezTo>
                    <a:cubicBezTo>
                      <a:pt x="18" y="50"/>
                      <a:pt x="18" y="50"/>
                      <a:pt x="18" y="50"/>
                    </a:cubicBezTo>
                    <a:cubicBezTo>
                      <a:pt x="19" y="48"/>
                      <a:pt x="20" y="45"/>
                      <a:pt x="21" y="41"/>
                    </a:cubicBezTo>
                    <a:cubicBezTo>
                      <a:pt x="21" y="41"/>
                      <a:pt x="21" y="40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18" y="30"/>
                      <a:pt x="16" y="26"/>
                      <a:pt x="16" y="23"/>
                    </a:cubicBezTo>
                    <a:cubicBezTo>
                      <a:pt x="17" y="28"/>
                      <a:pt x="20" y="32"/>
                      <a:pt x="22" y="33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5" y="29"/>
                      <a:pt x="26" y="27"/>
                      <a:pt x="26" y="25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15"/>
                      <a:pt x="29" y="14"/>
                      <a:pt x="29" y="13"/>
                    </a:cubicBezTo>
                    <a:cubicBezTo>
                      <a:pt x="29" y="14"/>
                      <a:pt x="29" y="14"/>
                      <a:pt x="29" y="15"/>
                    </a:cubicBezTo>
                    <a:cubicBezTo>
                      <a:pt x="29" y="15"/>
                      <a:pt x="29" y="16"/>
                      <a:pt x="29" y="18"/>
                    </a:cubicBezTo>
                    <a:cubicBezTo>
                      <a:pt x="28" y="20"/>
                      <a:pt x="28" y="22"/>
                      <a:pt x="27" y="25"/>
                    </a:cubicBezTo>
                    <a:cubicBezTo>
                      <a:pt x="26" y="28"/>
                      <a:pt x="26" y="31"/>
                      <a:pt x="25" y="33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4" y="36"/>
                      <a:pt x="24" y="36"/>
                      <a:pt x="24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7" y="35"/>
                      <a:pt x="35" y="31"/>
                      <a:pt x="39" y="27"/>
                    </a:cubicBezTo>
                    <a:cubicBezTo>
                      <a:pt x="39" y="27"/>
                      <a:pt x="39" y="28"/>
                      <a:pt x="39" y="28"/>
                    </a:cubicBezTo>
                    <a:cubicBezTo>
                      <a:pt x="36" y="30"/>
                      <a:pt x="30" y="36"/>
                      <a:pt x="24" y="38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3" y="38"/>
                      <a:pt x="23" y="38"/>
                      <a:pt x="23" y="38"/>
                    </a:cubicBezTo>
                    <a:cubicBezTo>
                      <a:pt x="23" y="39"/>
                      <a:pt x="23" y="41"/>
                      <a:pt x="22" y="42"/>
                    </a:cubicBezTo>
                    <a:cubicBezTo>
                      <a:pt x="21" y="45"/>
                      <a:pt x="20" y="48"/>
                      <a:pt x="19" y="51"/>
                    </a:cubicBezTo>
                    <a:cubicBezTo>
                      <a:pt x="19" y="52"/>
                      <a:pt x="19" y="52"/>
                      <a:pt x="19" y="52"/>
                    </a:cubicBezTo>
                    <a:cubicBezTo>
                      <a:pt x="18" y="53"/>
                      <a:pt x="18" y="54"/>
                      <a:pt x="17" y="56"/>
                    </a:cubicBezTo>
                    <a:cubicBezTo>
                      <a:pt x="17" y="56"/>
                      <a:pt x="17" y="57"/>
                      <a:pt x="16" y="58"/>
                    </a:cubicBezTo>
                    <a:cubicBezTo>
                      <a:pt x="16" y="59"/>
                      <a:pt x="16" y="59"/>
                      <a:pt x="16" y="59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9" y="58"/>
                      <a:pt x="27" y="56"/>
                      <a:pt x="33" y="49"/>
                    </a:cubicBezTo>
                    <a:cubicBezTo>
                      <a:pt x="32" y="52"/>
                      <a:pt x="28" y="58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3"/>
                      <a:pt x="14" y="63"/>
                      <a:pt x="14" y="64"/>
                    </a:cubicBezTo>
                    <a:cubicBezTo>
                      <a:pt x="14" y="65"/>
                      <a:pt x="13" y="66"/>
                      <a:pt x="12" y="67"/>
                    </a:cubicBezTo>
                    <a:cubicBezTo>
                      <a:pt x="12" y="68"/>
                      <a:pt x="12" y="68"/>
                      <a:pt x="12" y="68"/>
                    </a:cubicBezTo>
                    <a:cubicBezTo>
                      <a:pt x="11" y="69"/>
                      <a:pt x="11" y="70"/>
                      <a:pt x="10" y="71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9" y="73"/>
                      <a:pt x="9" y="73"/>
                      <a:pt x="8" y="74"/>
                    </a:cubicBezTo>
                    <a:cubicBezTo>
                      <a:pt x="8" y="75"/>
                      <a:pt x="8" y="75"/>
                      <a:pt x="8" y="75"/>
                    </a:cubicBezTo>
                    <a:cubicBezTo>
                      <a:pt x="7" y="76"/>
                      <a:pt x="6" y="77"/>
                      <a:pt x="6" y="78"/>
                    </a:cubicBezTo>
                    <a:cubicBezTo>
                      <a:pt x="5" y="79"/>
                      <a:pt x="5" y="79"/>
                      <a:pt x="5" y="79"/>
                    </a:cubicBezTo>
                    <a:cubicBezTo>
                      <a:pt x="6" y="79"/>
                      <a:pt x="6" y="79"/>
                      <a:pt x="6" y="79"/>
                    </a:cubicBezTo>
                    <a:cubicBezTo>
                      <a:pt x="12" y="78"/>
                      <a:pt x="16" y="75"/>
                      <a:pt x="18" y="74"/>
                    </a:cubicBezTo>
                    <a:cubicBezTo>
                      <a:pt x="19" y="73"/>
                      <a:pt x="20" y="73"/>
                      <a:pt x="21" y="73"/>
                    </a:cubicBezTo>
                    <a:cubicBezTo>
                      <a:pt x="20" y="73"/>
                      <a:pt x="20" y="74"/>
                      <a:pt x="19" y="74"/>
                    </a:cubicBezTo>
                    <a:cubicBezTo>
                      <a:pt x="13" y="79"/>
                      <a:pt x="7" y="80"/>
                      <a:pt x="4" y="80"/>
                    </a:cubicBezTo>
                    <a:cubicBezTo>
                      <a:pt x="4" y="80"/>
                      <a:pt x="4" y="80"/>
                      <a:pt x="4" y="80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2" y="84"/>
                      <a:pt x="2" y="84"/>
                      <a:pt x="2" y="84"/>
                    </a:cubicBezTo>
                    <a:cubicBezTo>
                      <a:pt x="3" y="84"/>
                      <a:pt x="3" y="84"/>
                      <a:pt x="3" y="84"/>
                    </a:cubicBezTo>
                    <a:cubicBezTo>
                      <a:pt x="4" y="88"/>
                      <a:pt x="4" y="88"/>
                      <a:pt x="4" y="88"/>
                    </a:cubicBezTo>
                    <a:cubicBezTo>
                      <a:pt x="6" y="88"/>
                      <a:pt x="6" y="88"/>
                      <a:pt x="6" y="88"/>
                    </a:cubicBezTo>
                    <a:cubicBezTo>
                      <a:pt x="6" y="86"/>
                      <a:pt x="6" y="86"/>
                      <a:pt x="6" y="86"/>
                    </a:cubicBezTo>
                    <a:cubicBezTo>
                      <a:pt x="6" y="86"/>
                      <a:pt x="7" y="86"/>
                      <a:pt x="8" y="85"/>
                    </a:cubicBezTo>
                    <a:cubicBezTo>
                      <a:pt x="14" y="83"/>
                      <a:pt x="22" y="79"/>
                      <a:pt x="24" y="74"/>
                    </a:cubicBezTo>
                    <a:cubicBezTo>
                      <a:pt x="24" y="73"/>
                      <a:pt x="24" y="72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0"/>
                      <a:pt x="21" y="70"/>
                      <a:pt x="21" y="69"/>
                    </a:cubicBezTo>
                    <a:cubicBezTo>
                      <a:pt x="20" y="68"/>
                      <a:pt x="21" y="67"/>
                      <a:pt x="21" y="67"/>
                    </a:cubicBezTo>
                    <a:cubicBezTo>
                      <a:pt x="22" y="66"/>
                      <a:pt x="23" y="65"/>
                      <a:pt x="25" y="64"/>
                    </a:cubicBezTo>
                    <a:cubicBezTo>
                      <a:pt x="32" y="58"/>
                      <a:pt x="39" y="52"/>
                      <a:pt x="38" y="47"/>
                    </a:cubicBezTo>
                    <a:cubicBezTo>
                      <a:pt x="37" y="46"/>
                      <a:pt x="36" y="45"/>
                      <a:pt x="33" y="45"/>
                    </a:cubicBezTo>
                    <a:cubicBezTo>
                      <a:pt x="32" y="45"/>
                      <a:pt x="30" y="44"/>
                      <a:pt x="30" y="43"/>
                    </a:cubicBezTo>
                    <a:cubicBezTo>
                      <a:pt x="30" y="42"/>
                      <a:pt x="31" y="41"/>
                      <a:pt x="32" y="41"/>
                    </a:cubicBezTo>
                    <a:cubicBezTo>
                      <a:pt x="41" y="36"/>
                      <a:pt x="45" y="30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0" name="Freeform 321"/>
              <p:cNvSpPr>
                <a:spLocks noEditPoints="1"/>
              </p:cNvSpPr>
              <p:nvPr/>
            </p:nvSpPr>
            <p:spPr bwMode="auto">
              <a:xfrm>
                <a:off x="2665413" y="-2414588"/>
                <a:ext cx="25400" cy="38100"/>
              </a:xfrm>
              <a:custGeom>
                <a:avLst/>
                <a:gdLst>
                  <a:gd name="T0" fmla="*/ 7 w 16"/>
                  <a:gd name="T1" fmla="*/ 0 h 24"/>
                  <a:gd name="T2" fmla="*/ 0 w 16"/>
                  <a:gd name="T3" fmla="*/ 24 h 24"/>
                  <a:gd name="T4" fmla="*/ 2 w 16"/>
                  <a:gd name="T5" fmla="*/ 24 h 24"/>
                  <a:gd name="T6" fmla="*/ 4 w 16"/>
                  <a:gd name="T7" fmla="*/ 19 h 24"/>
                  <a:gd name="T8" fmla="*/ 11 w 16"/>
                  <a:gd name="T9" fmla="*/ 19 h 24"/>
                  <a:gd name="T10" fmla="*/ 14 w 16"/>
                  <a:gd name="T11" fmla="*/ 24 h 24"/>
                  <a:gd name="T12" fmla="*/ 16 w 16"/>
                  <a:gd name="T13" fmla="*/ 24 h 24"/>
                  <a:gd name="T14" fmla="*/ 9 w 16"/>
                  <a:gd name="T15" fmla="*/ 0 h 24"/>
                  <a:gd name="T16" fmla="*/ 7 w 16"/>
                  <a:gd name="T17" fmla="*/ 0 h 24"/>
                  <a:gd name="T18" fmla="*/ 7 w 16"/>
                  <a:gd name="T19" fmla="*/ 0 h 24"/>
                  <a:gd name="T20" fmla="*/ 7 w 16"/>
                  <a:gd name="T21" fmla="*/ 0 h 24"/>
                  <a:gd name="T22" fmla="*/ 7 w 16"/>
                  <a:gd name="T23" fmla="*/ 15 h 24"/>
                  <a:gd name="T24" fmla="*/ 7 w 16"/>
                  <a:gd name="T25" fmla="*/ 5 h 24"/>
                  <a:gd name="T26" fmla="*/ 11 w 16"/>
                  <a:gd name="T27" fmla="*/ 15 h 24"/>
                  <a:gd name="T28" fmla="*/ 7 w 16"/>
                  <a:gd name="T29" fmla="*/ 15 h 24"/>
                  <a:gd name="T30" fmla="*/ 7 w 16"/>
                  <a:gd name="T31" fmla="*/ 15 h 24"/>
                  <a:gd name="T32" fmla="*/ 7 w 16"/>
                  <a:gd name="T33" fmla="*/ 1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" h="24">
                    <a:moveTo>
                      <a:pt x="7" y="0"/>
                    </a:moveTo>
                    <a:lnTo>
                      <a:pt x="0" y="24"/>
                    </a:lnTo>
                    <a:lnTo>
                      <a:pt x="2" y="24"/>
                    </a:lnTo>
                    <a:lnTo>
                      <a:pt x="4" y="19"/>
                    </a:lnTo>
                    <a:lnTo>
                      <a:pt x="11" y="19"/>
                    </a:lnTo>
                    <a:lnTo>
                      <a:pt x="14" y="24"/>
                    </a:lnTo>
                    <a:lnTo>
                      <a:pt x="16" y="24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  <a:moveTo>
                      <a:pt x="7" y="15"/>
                    </a:moveTo>
                    <a:lnTo>
                      <a:pt x="7" y="5"/>
                    </a:lnTo>
                    <a:lnTo>
                      <a:pt x="11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Freeform 322"/>
              <p:cNvSpPr>
                <a:spLocks noEditPoints="1"/>
              </p:cNvSpPr>
              <p:nvPr/>
            </p:nvSpPr>
            <p:spPr bwMode="auto">
              <a:xfrm>
                <a:off x="2725738" y="-2425700"/>
                <a:ext cx="33338" cy="57150"/>
              </a:xfrm>
              <a:custGeom>
                <a:avLst/>
                <a:gdLst>
                  <a:gd name="T0" fmla="*/ 0 w 9"/>
                  <a:gd name="T1" fmla="*/ 8 h 15"/>
                  <a:gd name="T2" fmla="*/ 9 w 9"/>
                  <a:gd name="T3" fmla="*/ 8 h 15"/>
                  <a:gd name="T4" fmla="*/ 0 w 9"/>
                  <a:gd name="T5" fmla="*/ 8 h 15"/>
                  <a:gd name="T6" fmla="*/ 2 w 9"/>
                  <a:gd name="T7" fmla="*/ 8 h 15"/>
                  <a:gd name="T8" fmla="*/ 7 w 9"/>
                  <a:gd name="T9" fmla="*/ 8 h 15"/>
                  <a:gd name="T10" fmla="*/ 2 w 9"/>
                  <a:gd name="T11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5">
                    <a:moveTo>
                      <a:pt x="0" y="8"/>
                    </a:moveTo>
                    <a:cubicBezTo>
                      <a:pt x="0" y="15"/>
                      <a:pt x="9" y="15"/>
                      <a:pt x="9" y="8"/>
                    </a:cubicBezTo>
                    <a:cubicBezTo>
                      <a:pt x="9" y="0"/>
                      <a:pt x="0" y="0"/>
                      <a:pt x="0" y="8"/>
                    </a:cubicBezTo>
                    <a:close/>
                    <a:moveTo>
                      <a:pt x="2" y="8"/>
                    </a:moveTo>
                    <a:cubicBezTo>
                      <a:pt x="2" y="3"/>
                      <a:pt x="7" y="3"/>
                      <a:pt x="7" y="8"/>
                    </a:cubicBezTo>
                    <a:cubicBezTo>
                      <a:pt x="7" y="12"/>
                      <a:pt x="2" y="12"/>
                      <a:pt x="2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3" name="Line 324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4" name="Line 325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37" name="Группа 1036"/>
            <p:cNvGrpSpPr/>
            <p:nvPr/>
          </p:nvGrpSpPr>
          <p:grpSpPr>
            <a:xfrm>
              <a:off x="1546225" y="-3938587"/>
              <a:ext cx="2335213" cy="2898774"/>
              <a:chOff x="1546225" y="-3938587"/>
              <a:chExt cx="2335213" cy="2898774"/>
            </a:xfrm>
          </p:grpSpPr>
          <p:sp>
            <p:nvSpPr>
              <p:cNvPr id="1032" name="Freeform 323"/>
              <p:cNvSpPr>
                <a:spLocks/>
              </p:cNvSpPr>
              <p:nvPr/>
            </p:nvSpPr>
            <p:spPr bwMode="auto">
              <a:xfrm>
                <a:off x="2725738" y="-3622675"/>
                <a:ext cx="1155700" cy="2454275"/>
              </a:xfrm>
              <a:custGeom>
                <a:avLst/>
                <a:gdLst>
                  <a:gd name="T0" fmla="*/ 307 w 307"/>
                  <a:gd name="T1" fmla="*/ 76 h 652"/>
                  <a:gd name="T2" fmla="*/ 307 w 307"/>
                  <a:gd name="T3" fmla="*/ 57 h 652"/>
                  <a:gd name="T4" fmla="*/ 269 w 307"/>
                  <a:gd name="T5" fmla="*/ 14 h 652"/>
                  <a:gd name="T6" fmla="*/ 236 w 307"/>
                  <a:gd name="T7" fmla="*/ 1 h 652"/>
                  <a:gd name="T8" fmla="*/ 236 w 307"/>
                  <a:gd name="T9" fmla="*/ 1 h 652"/>
                  <a:gd name="T10" fmla="*/ 235 w 307"/>
                  <a:gd name="T11" fmla="*/ 0 h 652"/>
                  <a:gd name="T12" fmla="*/ 235 w 307"/>
                  <a:gd name="T13" fmla="*/ 129 h 652"/>
                  <a:gd name="T14" fmla="*/ 235 w 307"/>
                  <a:gd name="T15" fmla="*/ 173 h 652"/>
                  <a:gd name="T16" fmla="*/ 235 w 307"/>
                  <a:gd name="T17" fmla="*/ 342 h 652"/>
                  <a:gd name="T18" fmla="*/ 235 w 307"/>
                  <a:gd name="T19" fmla="*/ 387 h 652"/>
                  <a:gd name="T20" fmla="*/ 235 w 307"/>
                  <a:gd name="T21" fmla="*/ 454 h 652"/>
                  <a:gd name="T22" fmla="*/ 216 w 307"/>
                  <a:gd name="T23" fmla="*/ 487 h 652"/>
                  <a:gd name="T24" fmla="*/ 0 w 307"/>
                  <a:gd name="T25" fmla="*/ 614 h 652"/>
                  <a:gd name="T26" fmla="*/ 67 w 307"/>
                  <a:gd name="T27" fmla="*/ 652 h 652"/>
                  <a:gd name="T28" fmla="*/ 262 w 307"/>
                  <a:gd name="T29" fmla="*/ 542 h 652"/>
                  <a:gd name="T30" fmla="*/ 307 w 307"/>
                  <a:gd name="T31" fmla="*/ 464 h 652"/>
                  <a:gd name="T32" fmla="*/ 307 w 307"/>
                  <a:gd name="T33" fmla="*/ 387 h 652"/>
                  <a:gd name="T34" fmla="*/ 307 w 307"/>
                  <a:gd name="T35" fmla="*/ 387 h 652"/>
                  <a:gd name="T36" fmla="*/ 307 w 307"/>
                  <a:gd name="T37" fmla="*/ 173 h 652"/>
                  <a:gd name="T38" fmla="*/ 307 w 307"/>
                  <a:gd name="T39" fmla="*/ 173 h 652"/>
                  <a:gd name="T40" fmla="*/ 307 w 307"/>
                  <a:gd name="T41" fmla="*/ 85 h 652"/>
                  <a:gd name="T42" fmla="*/ 307 w 307"/>
                  <a:gd name="T43" fmla="*/ 85 h 652"/>
                  <a:gd name="T44" fmla="*/ 307 w 307"/>
                  <a:gd name="T45" fmla="*/ 76 h 652"/>
                  <a:gd name="T46" fmla="*/ 307 w 307"/>
                  <a:gd name="T47" fmla="*/ 76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07" h="652">
                    <a:moveTo>
                      <a:pt x="307" y="76"/>
                    </a:moveTo>
                    <a:cubicBezTo>
                      <a:pt x="307" y="57"/>
                      <a:pt x="307" y="57"/>
                      <a:pt x="307" y="57"/>
                    </a:cubicBezTo>
                    <a:cubicBezTo>
                      <a:pt x="307" y="39"/>
                      <a:pt x="293" y="22"/>
                      <a:pt x="269" y="14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5" y="0"/>
                      <a:pt x="235" y="0"/>
                      <a:pt x="235" y="0"/>
                    </a:cubicBezTo>
                    <a:cubicBezTo>
                      <a:pt x="235" y="129"/>
                      <a:pt x="235" y="129"/>
                      <a:pt x="235" y="129"/>
                    </a:cubicBezTo>
                    <a:cubicBezTo>
                      <a:pt x="235" y="173"/>
                      <a:pt x="235" y="173"/>
                      <a:pt x="235" y="173"/>
                    </a:cubicBezTo>
                    <a:cubicBezTo>
                      <a:pt x="235" y="342"/>
                      <a:pt x="235" y="342"/>
                      <a:pt x="235" y="342"/>
                    </a:cubicBezTo>
                    <a:cubicBezTo>
                      <a:pt x="235" y="387"/>
                      <a:pt x="235" y="387"/>
                      <a:pt x="235" y="387"/>
                    </a:cubicBezTo>
                    <a:cubicBezTo>
                      <a:pt x="235" y="454"/>
                      <a:pt x="235" y="454"/>
                      <a:pt x="235" y="454"/>
                    </a:cubicBezTo>
                    <a:cubicBezTo>
                      <a:pt x="235" y="468"/>
                      <a:pt x="228" y="481"/>
                      <a:pt x="216" y="487"/>
                    </a:cubicBezTo>
                    <a:cubicBezTo>
                      <a:pt x="0" y="614"/>
                      <a:pt x="0" y="614"/>
                      <a:pt x="0" y="614"/>
                    </a:cubicBezTo>
                    <a:cubicBezTo>
                      <a:pt x="67" y="652"/>
                      <a:pt x="67" y="652"/>
                      <a:pt x="67" y="652"/>
                    </a:cubicBezTo>
                    <a:cubicBezTo>
                      <a:pt x="262" y="542"/>
                      <a:pt x="262" y="542"/>
                      <a:pt x="262" y="542"/>
                    </a:cubicBezTo>
                    <a:cubicBezTo>
                      <a:pt x="290" y="526"/>
                      <a:pt x="307" y="496"/>
                      <a:pt x="307" y="464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76"/>
                      <a:pt x="307" y="76"/>
                      <a:pt x="307" y="76"/>
                    </a:cubicBezTo>
                    <a:cubicBezTo>
                      <a:pt x="307" y="76"/>
                      <a:pt x="307" y="76"/>
                      <a:pt x="307" y="76"/>
                    </a:cubicBezTo>
                    <a:close/>
                  </a:path>
                </a:pathLst>
              </a:custGeom>
              <a:solidFill>
                <a:srgbClr val="3583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5" name="Freeform 326"/>
              <p:cNvSpPr>
                <a:spLocks/>
              </p:cNvSpPr>
              <p:nvPr/>
            </p:nvSpPr>
            <p:spPr bwMode="auto">
              <a:xfrm>
                <a:off x="1549400" y="-3938587"/>
                <a:ext cx="2065338" cy="700087"/>
              </a:xfrm>
              <a:custGeom>
                <a:avLst/>
                <a:gdLst>
                  <a:gd name="T0" fmla="*/ 353 w 548"/>
                  <a:gd name="T1" fmla="*/ 11 h 186"/>
                  <a:gd name="T2" fmla="*/ 264 w 548"/>
                  <a:gd name="T3" fmla="*/ 11 h 186"/>
                  <a:gd name="T4" fmla="*/ 37 w 548"/>
                  <a:gd name="T5" fmla="*/ 98 h 186"/>
                  <a:gd name="T6" fmla="*/ 0 w 548"/>
                  <a:gd name="T7" fmla="*/ 141 h 186"/>
                  <a:gd name="T8" fmla="*/ 0 w 548"/>
                  <a:gd name="T9" fmla="*/ 160 h 186"/>
                  <a:gd name="T10" fmla="*/ 0 w 548"/>
                  <a:gd name="T11" fmla="*/ 160 h 186"/>
                  <a:gd name="T12" fmla="*/ 0 w 548"/>
                  <a:gd name="T13" fmla="*/ 186 h 186"/>
                  <a:gd name="T14" fmla="*/ 290 w 548"/>
                  <a:gd name="T15" fmla="*/ 75 h 186"/>
                  <a:gd name="T16" fmla="*/ 329 w 548"/>
                  <a:gd name="T17" fmla="*/ 75 h 186"/>
                  <a:gd name="T18" fmla="*/ 548 w 548"/>
                  <a:gd name="T19" fmla="*/ 158 h 186"/>
                  <a:gd name="T20" fmla="*/ 548 w 548"/>
                  <a:gd name="T21" fmla="*/ 138 h 186"/>
                  <a:gd name="T22" fmla="*/ 548 w 548"/>
                  <a:gd name="T23" fmla="*/ 105 h 186"/>
                  <a:gd name="T24" fmla="*/ 548 w 548"/>
                  <a:gd name="T25" fmla="*/ 85 h 186"/>
                  <a:gd name="T26" fmla="*/ 353 w 548"/>
                  <a:gd name="T27" fmla="*/ 11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8" h="186">
                    <a:moveTo>
                      <a:pt x="353" y="11"/>
                    </a:moveTo>
                    <a:cubicBezTo>
                      <a:pt x="325" y="0"/>
                      <a:pt x="291" y="1"/>
                      <a:pt x="264" y="11"/>
                    </a:cubicBezTo>
                    <a:cubicBezTo>
                      <a:pt x="37" y="98"/>
                      <a:pt x="37" y="98"/>
                      <a:pt x="37" y="98"/>
                    </a:cubicBezTo>
                    <a:cubicBezTo>
                      <a:pt x="14" y="106"/>
                      <a:pt x="0" y="123"/>
                      <a:pt x="0" y="14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290" y="75"/>
                      <a:pt x="290" y="75"/>
                      <a:pt x="290" y="75"/>
                    </a:cubicBezTo>
                    <a:cubicBezTo>
                      <a:pt x="302" y="71"/>
                      <a:pt x="317" y="71"/>
                      <a:pt x="329" y="75"/>
                    </a:cubicBezTo>
                    <a:cubicBezTo>
                      <a:pt x="548" y="158"/>
                      <a:pt x="548" y="158"/>
                      <a:pt x="548" y="158"/>
                    </a:cubicBezTo>
                    <a:cubicBezTo>
                      <a:pt x="548" y="138"/>
                      <a:pt x="548" y="138"/>
                      <a:pt x="548" y="138"/>
                    </a:cubicBezTo>
                    <a:cubicBezTo>
                      <a:pt x="548" y="105"/>
                      <a:pt x="548" y="105"/>
                      <a:pt x="548" y="105"/>
                    </a:cubicBezTo>
                    <a:cubicBezTo>
                      <a:pt x="548" y="85"/>
                      <a:pt x="548" y="85"/>
                      <a:pt x="548" y="85"/>
                    </a:cubicBezTo>
                    <a:lnTo>
                      <a:pt x="353" y="11"/>
                    </a:lnTo>
                    <a:close/>
                  </a:path>
                </a:pathLst>
              </a:custGeom>
              <a:solidFill>
                <a:srgbClr val="2149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6" name="Freeform 327"/>
              <p:cNvSpPr>
                <a:spLocks/>
              </p:cNvSpPr>
              <p:nvPr/>
            </p:nvSpPr>
            <p:spPr bwMode="auto">
              <a:xfrm>
                <a:off x="1546225" y="-3336925"/>
                <a:ext cx="1435100" cy="2297112"/>
              </a:xfrm>
              <a:custGeom>
                <a:avLst/>
                <a:gdLst>
                  <a:gd name="T0" fmla="*/ 90 w 381"/>
                  <a:gd name="T1" fmla="*/ 409 h 610"/>
                  <a:gd name="T2" fmla="*/ 71 w 381"/>
                  <a:gd name="T3" fmla="*/ 376 h 610"/>
                  <a:gd name="T4" fmla="*/ 70 w 381"/>
                  <a:gd name="T5" fmla="*/ 0 h 610"/>
                  <a:gd name="T6" fmla="*/ 1 w 381"/>
                  <a:gd name="T7" fmla="*/ 26 h 610"/>
                  <a:gd name="T8" fmla="*/ 1 w 381"/>
                  <a:gd name="T9" fmla="*/ 49 h 610"/>
                  <a:gd name="T10" fmla="*/ 1 w 381"/>
                  <a:gd name="T11" fmla="*/ 49 h 610"/>
                  <a:gd name="T12" fmla="*/ 0 w 381"/>
                  <a:gd name="T13" fmla="*/ 96 h 610"/>
                  <a:gd name="T14" fmla="*/ 1 w 381"/>
                  <a:gd name="T15" fmla="*/ 96 h 610"/>
                  <a:gd name="T16" fmla="*/ 0 w 381"/>
                  <a:gd name="T17" fmla="*/ 388 h 610"/>
                  <a:gd name="T18" fmla="*/ 45 w 381"/>
                  <a:gd name="T19" fmla="*/ 466 h 610"/>
                  <a:gd name="T20" fmla="*/ 271 w 381"/>
                  <a:gd name="T21" fmla="*/ 596 h 610"/>
                  <a:gd name="T22" fmla="*/ 347 w 381"/>
                  <a:gd name="T23" fmla="*/ 596 h 610"/>
                  <a:gd name="T24" fmla="*/ 381 w 381"/>
                  <a:gd name="T25" fmla="*/ 577 h 610"/>
                  <a:gd name="T26" fmla="*/ 90 w 381"/>
                  <a:gd name="T27" fmla="*/ 409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1" h="610">
                    <a:moveTo>
                      <a:pt x="90" y="409"/>
                    </a:moveTo>
                    <a:cubicBezTo>
                      <a:pt x="78" y="402"/>
                      <a:pt x="71" y="389"/>
                      <a:pt x="71" y="376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388"/>
                      <a:pt x="0" y="388"/>
                      <a:pt x="0" y="388"/>
                    </a:cubicBezTo>
                    <a:cubicBezTo>
                      <a:pt x="0" y="420"/>
                      <a:pt x="17" y="450"/>
                      <a:pt x="45" y="466"/>
                    </a:cubicBezTo>
                    <a:cubicBezTo>
                      <a:pt x="271" y="596"/>
                      <a:pt x="271" y="596"/>
                      <a:pt x="271" y="596"/>
                    </a:cubicBezTo>
                    <a:cubicBezTo>
                      <a:pt x="295" y="610"/>
                      <a:pt x="323" y="610"/>
                      <a:pt x="347" y="596"/>
                    </a:cubicBezTo>
                    <a:cubicBezTo>
                      <a:pt x="381" y="577"/>
                      <a:pt x="381" y="577"/>
                      <a:pt x="381" y="577"/>
                    </a:cubicBezTo>
                    <a:lnTo>
                      <a:pt x="90" y="409"/>
                    </a:lnTo>
                    <a:close/>
                  </a:path>
                </a:pathLst>
              </a:custGeom>
              <a:solidFill>
                <a:srgbClr val="52A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335" name="Группа 334"/>
          <p:cNvGrpSpPr/>
          <p:nvPr/>
        </p:nvGrpSpPr>
        <p:grpSpPr>
          <a:xfrm>
            <a:off x="1412782" y="561589"/>
            <a:ext cx="2685232" cy="700225"/>
            <a:chOff x="859658" y="271249"/>
            <a:chExt cx="5107510" cy="700225"/>
          </a:xfrm>
        </p:grpSpPr>
        <p:sp>
          <p:nvSpPr>
            <p:cNvPr id="336" name="TextBox 335"/>
            <p:cNvSpPr txBox="1"/>
            <p:nvPr/>
          </p:nvSpPr>
          <p:spPr>
            <a:xfrm>
              <a:off x="859658" y="591885"/>
              <a:ext cx="5107510" cy="379589"/>
            </a:xfrm>
            <a:prstGeom prst="rect">
              <a:avLst/>
            </a:prstGeom>
            <a:noFill/>
          </p:spPr>
          <p:txBody>
            <a:bodyPr wrap="square" lIns="121917" tIns="60959" rIns="121917" bIns="60959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ru-RU" sz="1050" b="1" spc="100" dirty="0">
                  <a:solidFill>
                    <a:srgbClr val="31547F"/>
                  </a:solidFill>
                  <a:latin typeface="Arial Narrow" pitchFamily="34" charset="0"/>
                  <a:cs typeface="Arial" panose="020B0604020202020204" pitchFamily="34" charset="0"/>
                </a:rPr>
                <a:t>Федеральная служба по надзору </a:t>
              </a:r>
            </a:p>
            <a:p>
              <a:pPr>
                <a:lnSpc>
                  <a:spcPts val="1000"/>
                </a:lnSpc>
              </a:pPr>
              <a:r>
                <a:rPr lang="ru-RU" sz="1050" b="1" spc="100" dirty="0">
                  <a:solidFill>
                    <a:srgbClr val="31547F"/>
                  </a:solidFill>
                  <a:latin typeface="Arial Narrow" pitchFamily="34" charset="0"/>
                  <a:cs typeface="Arial" panose="020B0604020202020204" pitchFamily="34" charset="0"/>
                </a:rPr>
                <a:t>в сфере природопользования</a:t>
              </a:r>
            </a:p>
          </p:txBody>
        </p:sp>
        <p:sp>
          <p:nvSpPr>
            <p:cNvPr id="337" name="TextBox 336"/>
            <p:cNvSpPr txBox="1"/>
            <p:nvPr/>
          </p:nvSpPr>
          <p:spPr>
            <a:xfrm>
              <a:off x="880611" y="271249"/>
              <a:ext cx="4636345" cy="400108"/>
            </a:xfrm>
            <a:prstGeom prst="rect">
              <a:avLst/>
            </a:prstGeom>
            <a:noFill/>
          </p:spPr>
          <p:txBody>
            <a:bodyPr wrap="none" lIns="121917" tIns="60959" rIns="121917" bIns="60959" rtlCol="0">
              <a:spAutoFit/>
            </a:bodyPr>
            <a:lstStyle/>
            <a:p>
              <a:r>
                <a:rPr lang="ru-RU" b="1" spc="100" dirty="0">
                  <a:solidFill>
                    <a:srgbClr val="31547F"/>
                  </a:solidFill>
                  <a:latin typeface="Arial Narrow" pitchFamily="34" charset="0"/>
                </a:rPr>
                <a:t>РОСПРИРОДНАДЗОР</a:t>
              </a:r>
            </a:p>
          </p:txBody>
        </p:sp>
      </p:grpSp>
      <p:sp>
        <p:nvSpPr>
          <p:cNvPr id="450" name="TextBox 449"/>
          <p:cNvSpPr txBox="1"/>
          <p:nvPr/>
        </p:nvSpPr>
        <p:spPr>
          <a:xfrm>
            <a:off x="700415" y="1672467"/>
            <a:ext cx="6945825" cy="4388379"/>
          </a:xfrm>
          <a:prstGeom prst="rect">
            <a:avLst/>
          </a:prstGeom>
          <a:noFill/>
        </p:spPr>
        <p:txBody>
          <a:bodyPr wrap="square" lIns="0" tIns="45719" rIns="0" bIns="45719" rtlCol="0">
            <a:spAutoFit/>
          </a:bodyPr>
          <a:lstStyle>
            <a:defPPr>
              <a:defRPr lang="ru-RU"/>
            </a:defPPr>
            <a:lvl1pPr>
              <a:lnSpc>
                <a:spcPts val="2900"/>
              </a:lnSpc>
              <a:defRPr sz="2400" b="1" spc="100">
                <a:solidFill>
                  <a:srgbClr val="458B7A"/>
                </a:solidFill>
                <a:latin typeface="Arial Narrow" pitchFamily="34" charset="0"/>
                <a:cs typeface="Arial" panose="020B0604020202020204" pitchFamily="34" charset="0"/>
              </a:defRPr>
            </a:lvl1pPr>
            <a:lvl3pPr marL="0" lvl="2">
              <a:lnSpc>
                <a:spcPts val="3700"/>
              </a:lnSpc>
              <a:defRPr sz="3200" b="1" spc="130">
                <a:solidFill>
                  <a:srgbClr val="002060"/>
                </a:solidFill>
                <a:latin typeface="Arial Narrow" pitchFamily="34" charset="0"/>
                <a:cs typeface="Arial" panose="020B0604020202020204" pitchFamily="34" charset="0"/>
              </a:defRPr>
            </a:lvl3pPr>
          </a:lstStyle>
          <a:p>
            <a:pPr lvl="2">
              <a:lnSpc>
                <a:spcPts val="2900"/>
              </a:lnSpc>
            </a:pPr>
            <a:r>
              <a:rPr lang="ru-RU" sz="2800" u="sng" spc="200" dirty="0"/>
              <a:t>Выступление на тему</a:t>
            </a:r>
            <a:r>
              <a:rPr lang="ru-RU" sz="2800" u="sng" spc="200" dirty="0" smtClean="0"/>
              <a:t>:</a:t>
            </a:r>
            <a:endParaRPr lang="ru-RU" sz="800" u="sng" spc="200" dirty="0"/>
          </a:p>
          <a:p>
            <a:pPr lvl="2">
              <a:lnSpc>
                <a:spcPts val="2900"/>
              </a:lnSpc>
            </a:pPr>
            <a:r>
              <a:rPr lang="ru-RU" sz="2800" spc="200" dirty="0"/>
              <a:t>Реализация ежегодного плана плановых проверок Северо-Кавказским межрегиональным управлением Федеральной службы по надзору в сфере природопользования в 2021 </a:t>
            </a:r>
            <a:r>
              <a:rPr lang="ru-RU" sz="2800" spc="200" dirty="0" smtClean="0"/>
              <a:t>году</a:t>
            </a:r>
          </a:p>
          <a:p>
            <a:pPr lvl="2">
              <a:lnSpc>
                <a:spcPts val="2900"/>
              </a:lnSpc>
            </a:pPr>
            <a:endParaRPr lang="ru-RU" sz="2800" spc="200" dirty="0"/>
          </a:p>
          <a:p>
            <a:pPr lvl="2" defTabSz="914332" fontAlgn="t">
              <a:lnSpc>
                <a:spcPts val="2200"/>
              </a:lnSpc>
            </a:pPr>
            <a:r>
              <a:rPr lang="ru-RU" sz="2800" spc="-31" dirty="0" smtClean="0">
                <a:solidFill>
                  <a:srgbClr val="4D7877"/>
                </a:solidFill>
                <a:ea typeface="Arial Unicode MS" pitchFamily="34" charset="-128"/>
                <a:cs typeface="Arial Unicode MS" pitchFamily="34" charset="-128"/>
              </a:rPr>
              <a:t>Заместитель руководителя </a:t>
            </a:r>
          </a:p>
          <a:p>
            <a:pPr lvl="2" defTabSz="914332" fontAlgn="t">
              <a:lnSpc>
                <a:spcPts val="2200"/>
              </a:lnSpc>
            </a:pPr>
            <a:r>
              <a:rPr lang="ru-RU" sz="2800" spc="-31" dirty="0" smtClean="0">
                <a:solidFill>
                  <a:srgbClr val="4D7877"/>
                </a:solidFill>
                <a:ea typeface="Arial Unicode MS" pitchFamily="34" charset="-128"/>
                <a:cs typeface="Arial Unicode MS" pitchFamily="34" charset="-128"/>
              </a:rPr>
              <a:t>Северо-Кавказского </a:t>
            </a:r>
            <a:r>
              <a:rPr lang="ru-RU" sz="2800" spc="-31" dirty="0">
                <a:solidFill>
                  <a:srgbClr val="4D7877"/>
                </a:solidFill>
                <a:ea typeface="Arial Unicode MS" pitchFamily="34" charset="-128"/>
                <a:cs typeface="Arial Unicode MS" pitchFamily="34" charset="-128"/>
              </a:rPr>
              <a:t>межрегионального управления Федеральной службы по надзору </a:t>
            </a:r>
            <a:endParaRPr lang="ru-RU" sz="2800" spc="-31" dirty="0" smtClean="0">
              <a:solidFill>
                <a:srgbClr val="4D7877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2" defTabSz="914332" fontAlgn="t">
              <a:lnSpc>
                <a:spcPts val="2200"/>
              </a:lnSpc>
            </a:pPr>
            <a:r>
              <a:rPr lang="ru-RU" sz="2800" spc="-31" dirty="0" smtClean="0">
                <a:solidFill>
                  <a:srgbClr val="4D7877"/>
                </a:solidFill>
                <a:ea typeface="Arial Unicode MS" pitchFamily="34" charset="-128"/>
                <a:cs typeface="Arial Unicode MS" pitchFamily="34" charset="-128"/>
              </a:rPr>
              <a:t>в сфере природопользования </a:t>
            </a:r>
          </a:p>
          <a:p>
            <a:pPr lvl="2" defTabSz="914332" fontAlgn="t">
              <a:lnSpc>
                <a:spcPts val="2200"/>
              </a:lnSpc>
            </a:pPr>
            <a:r>
              <a:rPr lang="ru-RU" sz="2800" spc="-31" dirty="0" smtClean="0">
                <a:solidFill>
                  <a:schemeClr val="accent5">
                    <a:lumMod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МАРТОВА МАРИЯ МИХАЙЛОВНА</a:t>
            </a:r>
            <a:endParaRPr lang="ru-RU" sz="2800" spc="-31" dirty="0">
              <a:solidFill>
                <a:schemeClr val="accent5">
                  <a:lumMod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2" defTabSz="914332" fontAlgn="t">
              <a:lnSpc>
                <a:spcPts val="2200"/>
              </a:lnSpc>
            </a:pPr>
            <a:endParaRPr lang="ru-RU" sz="2800" spc="-31" dirty="0">
              <a:solidFill>
                <a:srgbClr val="4D7877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065" name="Группа 1064"/>
          <p:cNvGrpSpPr/>
          <p:nvPr/>
        </p:nvGrpSpPr>
        <p:grpSpPr>
          <a:xfrm>
            <a:off x="8188325" y="1889431"/>
            <a:ext cx="3011676" cy="3375024"/>
            <a:chOff x="16875125" y="-6457951"/>
            <a:chExt cx="2552701" cy="2860675"/>
          </a:xfrm>
        </p:grpSpPr>
        <p:sp>
          <p:nvSpPr>
            <p:cNvPr id="1062" name="Freeform 331"/>
            <p:cNvSpPr>
              <a:spLocks/>
            </p:cNvSpPr>
            <p:nvPr/>
          </p:nvSpPr>
          <p:spPr bwMode="auto">
            <a:xfrm>
              <a:off x="18165763" y="-5934076"/>
              <a:ext cx="1262063" cy="2198688"/>
            </a:xfrm>
            <a:custGeom>
              <a:avLst/>
              <a:gdLst>
                <a:gd name="T0" fmla="*/ 257 w 335"/>
                <a:gd name="T1" fmla="*/ 0 h 584"/>
                <a:gd name="T2" fmla="*/ 257 w 335"/>
                <a:gd name="T3" fmla="*/ 368 h 584"/>
                <a:gd name="T4" fmla="*/ 236 w 335"/>
                <a:gd name="T5" fmla="*/ 404 h 584"/>
                <a:gd name="T6" fmla="*/ 0 w 335"/>
                <a:gd name="T7" fmla="*/ 542 h 584"/>
                <a:gd name="T8" fmla="*/ 73 w 335"/>
                <a:gd name="T9" fmla="*/ 584 h 584"/>
                <a:gd name="T10" fmla="*/ 286 w 335"/>
                <a:gd name="T11" fmla="*/ 464 h 584"/>
                <a:gd name="T12" fmla="*/ 335 w 335"/>
                <a:gd name="T13" fmla="*/ 379 h 584"/>
                <a:gd name="T14" fmla="*/ 335 w 335"/>
                <a:gd name="T15" fmla="*/ 93 h 584"/>
                <a:gd name="T16" fmla="*/ 294 w 335"/>
                <a:gd name="T17" fmla="*/ 22 h 584"/>
                <a:gd name="T18" fmla="*/ 257 w 335"/>
                <a:gd name="T19" fmla="*/ 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5" h="584">
                  <a:moveTo>
                    <a:pt x="257" y="0"/>
                  </a:moveTo>
                  <a:cubicBezTo>
                    <a:pt x="257" y="368"/>
                    <a:pt x="257" y="368"/>
                    <a:pt x="257" y="368"/>
                  </a:cubicBezTo>
                  <a:cubicBezTo>
                    <a:pt x="257" y="383"/>
                    <a:pt x="249" y="397"/>
                    <a:pt x="236" y="404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73" y="584"/>
                    <a:pt x="73" y="584"/>
                    <a:pt x="73" y="584"/>
                  </a:cubicBezTo>
                  <a:cubicBezTo>
                    <a:pt x="286" y="464"/>
                    <a:pt x="286" y="464"/>
                    <a:pt x="286" y="464"/>
                  </a:cubicBezTo>
                  <a:cubicBezTo>
                    <a:pt x="316" y="446"/>
                    <a:pt x="335" y="414"/>
                    <a:pt x="335" y="379"/>
                  </a:cubicBezTo>
                  <a:cubicBezTo>
                    <a:pt x="335" y="93"/>
                    <a:pt x="335" y="93"/>
                    <a:pt x="335" y="93"/>
                  </a:cubicBezTo>
                  <a:cubicBezTo>
                    <a:pt x="335" y="64"/>
                    <a:pt x="320" y="36"/>
                    <a:pt x="294" y="22"/>
                  </a:cubicBezTo>
                  <a:lnTo>
                    <a:pt x="257" y="0"/>
                  </a:lnTo>
                  <a:close/>
                </a:path>
              </a:pathLst>
            </a:custGeom>
            <a:solidFill>
              <a:srgbClr val="358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3" name="Freeform 332"/>
            <p:cNvSpPr>
              <a:spLocks/>
            </p:cNvSpPr>
            <p:nvPr/>
          </p:nvSpPr>
          <p:spPr bwMode="auto">
            <a:xfrm>
              <a:off x="16875125" y="-5588001"/>
              <a:ext cx="1570038" cy="1990725"/>
            </a:xfrm>
            <a:custGeom>
              <a:avLst/>
              <a:gdLst>
                <a:gd name="T0" fmla="*/ 417 w 417"/>
                <a:gd name="T1" fmla="*/ 493 h 529"/>
                <a:gd name="T2" fmla="*/ 98 w 417"/>
                <a:gd name="T3" fmla="*/ 309 h 529"/>
                <a:gd name="T4" fmla="*/ 77 w 417"/>
                <a:gd name="T5" fmla="*/ 273 h 529"/>
                <a:gd name="T6" fmla="*/ 76 w 417"/>
                <a:gd name="T7" fmla="*/ 0 h 529"/>
                <a:gd name="T8" fmla="*/ 0 w 417"/>
                <a:gd name="T9" fmla="*/ 44 h 529"/>
                <a:gd name="T10" fmla="*/ 0 w 417"/>
                <a:gd name="T11" fmla="*/ 286 h 529"/>
                <a:gd name="T12" fmla="*/ 49 w 417"/>
                <a:gd name="T13" fmla="*/ 371 h 529"/>
                <a:gd name="T14" fmla="*/ 297 w 417"/>
                <a:gd name="T15" fmla="*/ 514 h 529"/>
                <a:gd name="T16" fmla="*/ 379 w 417"/>
                <a:gd name="T17" fmla="*/ 514 h 529"/>
                <a:gd name="T18" fmla="*/ 417 w 417"/>
                <a:gd name="T19" fmla="*/ 493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7" h="529">
                  <a:moveTo>
                    <a:pt x="417" y="493"/>
                  </a:moveTo>
                  <a:cubicBezTo>
                    <a:pt x="98" y="309"/>
                    <a:pt x="98" y="309"/>
                    <a:pt x="98" y="309"/>
                  </a:cubicBezTo>
                  <a:cubicBezTo>
                    <a:pt x="85" y="302"/>
                    <a:pt x="77" y="288"/>
                    <a:pt x="77" y="273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321"/>
                    <a:pt x="19" y="354"/>
                    <a:pt x="49" y="371"/>
                  </a:cubicBezTo>
                  <a:cubicBezTo>
                    <a:pt x="297" y="514"/>
                    <a:pt x="297" y="514"/>
                    <a:pt x="297" y="514"/>
                  </a:cubicBezTo>
                  <a:cubicBezTo>
                    <a:pt x="322" y="529"/>
                    <a:pt x="354" y="529"/>
                    <a:pt x="379" y="514"/>
                  </a:cubicBezTo>
                  <a:lnTo>
                    <a:pt x="417" y="493"/>
                  </a:lnTo>
                  <a:close/>
                </a:path>
              </a:pathLst>
            </a:custGeom>
            <a:solidFill>
              <a:srgbClr val="52A6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4" name="Freeform 333"/>
            <p:cNvSpPr>
              <a:spLocks/>
            </p:cNvSpPr>
            <p:nvPr/>
          </p:nvSpPr>
          <p:spPr bwMode="auto">
            <a:xfrm>
              <a:off x="16875125" y="-6457951"/>
              <a:ext cx="2259013" cy="1035050"/>
            </a:xfrm>
            <a:custGeom>
              <a:avLst/>
              <a:gdLst>
                <a:gd name="T0" fmla="*/ 0 w 600"/>
                <a:gd name="T1" fmla="*/ 275 h 275"/>
                <a:gd name="T2" fmla="*/ 319 w 600"/>
                <a:gd name="T3" fmla="*/ 91 h 275"/>
                <a:gd name="T4" fmla="*/ 361 w 600"/>
                <a:gd name="T5" fmla="*/ 91 h 275"/>
                <a:gd name="T6" fmla="*/ 600 w 600"/>
                <a:gd name="T7" fmla="*/ 227 h 275"/>
                <a:gd name="T8" fmla="*/ 600 w 600"/>
                <a:gd name="T9" fmla="*/ 140 h 275"/>
                <a:gd name="T10" fmla="*/ 387 w 600"/>
                <a:gd name="T11" fmla="*/ 17 h 275"/>
                <a:gd name="T12" fmla="*/ 289 w 600"/>
                <a:gd name="T13" fmla="*/ 17 h 275"/>
                <a:gd name="T14" fmla="*/ 42 w 600"/>
                <a:gd name="T15" fmla="*/ 160 h 275"/>
                <a:gd name="T16" fmla="*/ 0 w 600"/>
                <a:gd name="T17" fmla="*/ 232 h 275"/>
                <a:gd name="T18" fmla="*/ 0 w 600"/>
                <a:gd name="T1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275">
                  <a:moveTo>
                    <a:pt x="0" y="275"/>
                  </a:moveTo>
                  <a:cubicBezTo>
                    <a:pt x="319" y="91"/>
                    <a:pt x="319" y="91"/>
                    <a:pt x="319" y="91"/>
                  </a:cubicBezTo>
                  <a:cubicBezTo>
                    <a:pt x="332" y="83"/>
                    <a:pt x="348" y="83"/>
                    <a:pt x="361" y="91"/>
                  </a:cubicBezTo>
                  <a:cubicBezTo>
                    <a:pt x="600" y="227"/>
                    <a:pt x="600" y="227"/>
                    <a:pt x="600" y="227"/>
                  </a:cubicBezTo>
                  <a:cubicBezTo>
                    <a:pt x="600" y="140"/>
                    <a:pt x="600" y="140"/>
                    <a:pt x="600" y="140"/>
                  </a:cubicBezTo>
                  <a:cubicBezTo>
                    <a:pt x="387" y="17"/>
                    <a:pt x="387" y="17"/>
                    <a:pt x="387" y="17"/>
                  </a:cubicBezTo>
                  <a:cubicBezTo>
                    <a:pt x="357" y="0"/>
                    <a:pt x="320" y="0"/>
                    <a:pt x="289" y="17"/>
                  </a:cubicBezTo>
                  <a:cubicBezTo>
                    <a:pt x="42" y="160"/>
                    <a:pt x="42" y="160"/>
                    <a:pt x="42" y="160"/>
                  </a:cubicBezTo>
                  <a:cubicBezTo>
                    <a:pt x="16" y="175"/>
                    <a:pt x="0" y="202"/>
                    <a:pt x="0" y="232"/>
                  </a:cubicBezTo>
                  <a:lnTo>
                    <a:pt x="0" y="275"/>
                  </a:lnTo>
                  <a:close/>
                </a:path>
              </a:pathLst>
            </a:custGeom>
            <a:solidFill>
              <a:srgbClr val="2149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69" name="Группа 1068"/>
          <p:cNvGrpSpPr/>
          <p:nvPr/>
        </p:nvGrpSpPr>
        <p:grpSpPr>
          <a:xfrm flipV="1">
            <a:off x="-1941286" y="5725213"/>
            <a:ext cx="15799699" cy="778094"/>
            <a:chOff x="-1941286" y="1184963"/>
            <a:chExt cx="15799699" cy="778094"/>
          </a:xfrm>
        </p:grpSpPr>
        <p:sp>
          <p:nvSpPr>
            <p:cNvPr id="1070" name="Полилиния 1069"/>
            <p:cNvSpPr/>
            <p:nvPr/>
          </p:nvSpPr>
          <p:spPr>
            <a:xfrm rot="19743785" flipV="1">
              <a:off x="89266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214945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71" name="Группа 1070"/>
            <p:cNvGrpSpPr/>
            <p:nvPr/>
          </p:nvGrpSpPr>
          <p:grpSpPr>
            <a:xfrm>
              <a:off x="-1941286" y="1963057"/>
              <a:ext cx="15799699" cy="0"/>
              <a:chOff x="-1941286" y="1963057"/>
              <a:chExt cx="15799699" cy="0"/>
            </a:xfrm>
          </p:grpSpPr>
          <p:sp>
            <p:nvSpPr>
              <p:cNvPr id="1073" name="Полилиния 1072"/>
              <p:cNvSpPr/>
              <p:nvPr/>
            </p:nvSpPr>
            <p:spPr>
              <a:xfrm flipH="1">
                <a:off x="10215328" y="1963057"/>
                <a:ext cx="3643085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74" name="Полилиния 1073"/>
              <p:cNvSpPr/>
              <p:nvPr/>
            </p:nvSpPr>
            <p:spPr>
              <a:xfrm flipH="1">
                <a:off x="-1941286" y="1963057"/>
                <a:ext cx="11088000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72" name="Полилиния 1071"/>
            <p:cNvSpPr/>
            <p:nvPr/>
          </p:nvSpPr>
          <p:spPr>
            <a:xfrm rot="1856215" flipH="1" flipV="1">
              <a:off x="98029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35A982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95" name="Прямоугольник 1094"/>
          <p:cNvSpPr/>
          <p:nvPr/>
        </p:nvSpPr>
        <p:spPr>
          <a:xfrm>
            <a:off x="8547484" y="3996178"/>
            <a:ext cx="2290482" cy="437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100" b="1" spc="2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МЫ  ОТВЕТСТВЕННЫ </a:t>
            </a:r>
          </a:p>
          <a:p>
            <a:pPr algn="ctr">
              <a:lnSpc>
                <a:spcPts val="1300"/>
              </a:lnSpc>
            </a:pPr>
            <a:r>
              <a:rPr lang="ru-RU" sz="1100" b="1" spc="15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ПО  СВОЕЙ  ПРИРОДЕ</a:t>
            </a:r>
          </a:p>
        </p:txBody>
      </p:sp>
      <p:grpSp>
        <p:nvGrpSpPr>
          <p:cNvPr id="1109" name="Группа 1108"/>
          <p:cNvGrpSpPr/>
          <p:nvPr/>
        </p:nvGrpSpPr>
        <p:grpSpPr>
          <a:xfrm flipV="1">
            <a:off x="-1941286" y="5896663"/>
            <a:ext cx="15799699" cy="778094"/>
            <a:chOff x="-1941286" y="1184963"/>
            <a:chExt cx="15799699" cy="778094"/>
          </a:xfrm>
        </p:grpSpPr>
        <p:sp>
          <p:nvSpPr>
            <p:cNvPr id="1110" name="Полилиния 1109"/>
            <p:cNvSpPr/>
            <p:nvPr/>
          </p:nvSpPr>
          <p:spPr>
            <a:xfrm rot="19743785" flipV="1">
              <a:off x="89266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44450" cap="rnd">
              <a:solidFill>
                <a:srgbClr val="10497E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11" name="Группа 1110"/>
            <p:cNvGrpSpPr/>
            <p:nvPr/>
          </p:nvGrpSpPr>
          <p:grpSpPr>
            <a:xfrm>
              <a:off x="-1941286" y="1963057"/>
              <a:ext cx="15799699" cy="0"/>
              <a:chOff x="-1941286" y="1963057"/>
              <a:chExt cx="15799699" cy="0"/>
            </a:xfrm>
          </p:grpSpPr>
          <p:sp>
            <p:nvSpPr>
              <p:cNvPr id="1113" name="Полилиния 1112"/>
              <p:cNvSpPr/>
              <p:nvPr/>
            </p:nvSpPr>
            <p:spPr>
              <a:xfrm flipH="1">
                <a:off x="10215328" y="1963057"/>
                <a:ext cx="3643085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44450" cap="rnd">
                <a:solidFill>
                  <a:srgbClr val="2AAAE2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14" name="Полилиния 1113"/>
              <p:cNvSpPr/>
              <p:nvPr/>
            </p:nvSpPr>
            <p:spPr>
              <a:xfrm flipH="1">
                <a:off x="-1941286" y="1963057"/>
                <a:ext cx="11088000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44450" cap="rnd">
                <a:solidFill>
                  <a:srgbClr val="2AAAE2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12" name="Полилиния 1111"/>
            <p:cNvSpPr/>
            <p:nvPr/>
          </p:nvSpPr>
          <p:spPr>
            <a:xfrm rot="1856215" flipH="1" flipV="1">
              <a:off x="98029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44450" cap="rnd">
              <a:solidFill>
                <a:srgbClr val="0886B2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08" y="1806617"/>
            <a:ext cx="45719" cy="20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274" y="4139202"/>
            <a:ext cx="45719" cy="1495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90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Freeform 169"/>
          <p:cNvSpPr>
            <a:spLocks/>
          </p:cNvSpPr>
          <p:nvPr/>
        </p:nvSpPr>
        <p:spPr bwMode="auto">
          <a:xfrm rot="1046995">
            <a:off x="11433779" y="-641777"/>
            <a:ext cx="1075863" cy="1011193"/>
          </a:xfrm>
          <a:custGeom>
            <a:avLst/>
            <a:gdLst>
              <a:gd name="T0" fmla="*/ 1143 w 1217"/>
              <a:gd name="T1" fmla="*/ 289 h 1365"/>
              <a:gd name="T2" fmla="*/ 1076 w 1217"/>
              <a:gd name="T3" fmla="*/ 251 h 1365"/>
              <a:gd name="T4" fmla="*/ 1076 w 1217"/>
              <a:gd name="T5" fmla="*/ 251 h 1365"/>
              <a:gd name="T6" fmla="*/ 695 w 1217"/>
              <a:gd name="T7" fmla="*/ 32 h 1365"/>
              <a:gd name="T8" fmla="*/ 519 w 1217"/>
              <a:gd name="T9" fmla="*/ 32 h 1365"/>
              <a:gd name="T10" fmla="*/ 75 w 1217"/>
              <a:gd name="T11" fmla="*/ 289 h 1365"/>
              <a:gd name="T12" fmla="*/ 1 w 1217"/>
              <a:gd name="T13" fmla="*/ 417 h 1365"/>
              <a:gd name="T14" fmla="*/ 1 w 1217"/>
              <a:gd name="T15" fmla="*/ 494 h 1365"/>
              <a:gd name="T16" fmla="*/ 1 w 1217"/>
              <a:gd name="T17" fmla="*/ 495 h 1365"/>
              <a:gd name="T18" fmla="*/ 0 w 1217"/>
              <a:gd name="T19" fmla="*/ 930 h 1365"/>
              <a:gd name="T20" fmla="*/ 88 w 1217"/>
              <a:gd name="T21" fmla="*/ 1082 h 1365"/>
              <a:gd name="T22" fmla="*/ 533 w 1217"/>
              <a:gd name="T23" fmla="*/ 1338 h 1365"/>
              <a:gd name="T24" fmla="*/ 681 w 1217"/>
              <a:gd name="T25" fmla="*/ 1338 h 1365"/>
              <a:gd name="T26" fmla="*/ 748 w 1217"/>
              <a:gd name="T27" fmla="*/ 1300 h 1365"/>
              <a:gd name="T28" fmla="*/ 746 w 1217"/>
              <a:gd name="T29" fmla="*/ 1299 h 1365"/>
              <a:gd name="T30" fmla="*/ 1128 w 1217"/>
              <a:gd name="T31" fmla="*/ 1083 h 1365"/>
              <a:gd name="T32" fmla="*/ 1217 w 1217"/>
              <a:gd name="T33" fmla="*/ 930 h 1365"/>
              <a:gd name="T34" fmla="*/ 1217 w 1217"/>
              <a:gd name="T35" fmla="*/ 418 h 1365"/>
              <a:gd name="T36" fmla="*/ 1143 w 1217"/>
              <a:gd name="T37" fmla="*/ 289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17" h="1365">
                <a:moveTo>
                  <a:pt x="1143" y="289"/>
                </a:moveTo>
                <a:cubicBezTo>
                  <a:pt x="1076" y="251"/>
                  <a:pt x="1076" y="251"/>
                  <a:pt x="1076" y="251"/>
                </a:cubicBezTo>
                <a:cubicBezTo>
                  <a:pt x="1076" y="251"/>
                  <a:pt x="1076" y="251"/>
                  <a:pt x="1076" y="251"/>
                </a:cubicBezTo>
                <a:cubicBezTo>
                  <a:pt x="695" y="32"/>
                  <a:pt x="695" y="32"/>
                  <a:pt x="695" y="32"/>
                </a:cubicBezTo>
                <a:cubicBezTo>
                  <a:pt x="640" y="0"/>
                  <a:pt x="574" y="1"/>
                  <a:pt x="519" y="32"/>
                </a:cubicBezTo>
                <a:cubicBezTo>
                  <a:pt x="75" y="289"/>
                  <a:pt x="75" y="289"/>
                  <a:pt x="75" y="289"/>
                </a:cubicBezTo>
                <a:cubicBezTo>
                  <a:pt x="29" y="315"/>
                  <a:pt x="1" y="364"/>
                  <a:pt x="1" y="417"/>
                </a:cubicBezTo>
                <a:cubicBezTo>
                  <a:pt x="1" y="494"/>
                  <a:pt x="1" y="494"/>
                  <a:pt x="1" y="494"/>
                </a:cubicBezTo>
                <a:cubicBezTo>
                  <a:pt x="1" y="495"/>
                  <a:pt x="1" y="495"/>
                  <a:pt x="1" y="495"/>
                </a:cubicBezTo>
                <a:cubicBezTo>
                  <a:pt x="0" y="930"/>
                  <a:pt x="0" y="930"/>
                  <a:pt x="0" y="930"/>
                </a:cubicBezTo>
                <a:cubicBezTo>
                  <a:pt x="0" y="992"/>
                  <a:pt x="34" y="1050"/>
                  <a:pt x="88" y="1082"/>
                </a:cubicBezTo>
                <a:cubicBezTo>
                  <a:pt x="533" y="1338"/>
                  <a:pt x="533" y="1338"/>
                  <a:pt x="533" y="1338"/>
                </a:cubicBezTo>
                <a:cubicBezTo>
                  <a:pt x="578" y="1365"/>
                  <a:pt x="635" y="1365"/>
                  <a:pt x="681" y="1338"/>
                </a:cubicBezTo>
                <a:cubicBezTo>
                  <a:pt x="748" y="1300"/>
                  <a:pt x="748" y="1300"/>
                  <a:pt x="748" y="1300"/>
                </a:cubicBezTo>
                <a:cubicBezTo>
                  <a:pt x="746" y="1299"/>
                  <a:pt x="746" y="1299"/>
                  <a:pt x="746" y="1299"/>
                </a:cubicBezTo>
                <a:cubicBezTo>
                  <a:pt x="1128" y="1083"/>
                  <a:pt x="1128" y="1083"/>
                  <a:pt x="1128" y="1083"/>
                </a:cubicBezTo>
                <a:cubicBezTo>
                  <a:pt x="1183" y="1051"/>
                  <a:pt x="1217" y="993"/>
                  <a:pt x="1217" y="930"/>
                </a:cubicBezTo>
                <a:cubicBezTo>
                  <a:pt x="1217" y="418"/>
                  <a:pt x="1217" y="418"/>
                  <a:pt x="1217" y="418"/>
                </a:cubicBezTo>
                <a:cubicBezTo>
                  <a:pt x="1217" y="365"/>
                  <a:pt x="1189" y="316"/>
                  <a:pt x="1143" y="289"/>
                </a:cubicBezTo>
                <a:close/>
              </a:path>
            </a:pathLst>
          </a:custGeom>
          <a:solidFill>
            <a:srgbClr val="D1D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C3C9D3"/>
              </a:solidFill>
            </a:endParaRPr>
          </a:p>
        </p:txBody>
      </p:sp>
      <p:sp>
        <p:nvSpPr>
          <p:cNvPr id="124" name="Номер слайда 123"/>
          <p:cNvSpPr>
            <a:spLocks noGrp="1"/>
          </p:cNvSpPr>
          <p:nvPr>
            <p:ph type="sldNum" sz="quarter" idx="7"/>
          </p:nvPr>
        </p:nvSpPr>
        <p:spPr>
          <a:xfrm>
            <a:off x="9182102" y="0"/>
            <a:ext cx="2844801" cy="365125"/>
          </a:xfrm>
        </p:spPr>
        <p:txBody>
          <a:bodyPr/>
          <a:lstStyle/>
          <a:p>
            <a:pPr marL="25399">
              <a:spcBef>
                <a:spcPts val="245"/>
              </a:spcBef>
            </a:pPr>
            <a:fld id="{81D60167-4931-47E6-BA6A-407CBD079E47}" type="slidenum">
              <a:rPr lang="ru-RU" sz="1100" b="0" smtClean="0">
                <a:solidFill>
                  <a:srgbClr val="8E9EB0"/>
                </a:solidFill>
                <a:latin typeface="Arial Narrow" panose="020B0606020202030204" pitchFamily="34" charset="0"/>
              </a:rPr>
              <a:pPr marL="25399">
                <a:spcBef>
                  <a:spcPts val="245"/>
                </a:spcBef>
              </a:pPr>
              <a:t>2</a:t>
            </a:fld>
            <a:endParaRPr lang="ru-RU" sz="1100" b="0" dirty="0">
              <a:solidFill>
                <a:srgbClr val="8E9EB0"/>
              </a:solidFill>
              <a:latin typeface="Arial Narrow" panose="020B0606020202030204" pitchFamily="34" charset="0"/>
            </a:endParaRPr>
          </a:p>
        </p:txBody>
      </p:sp>
      <p:sp>
        <p:nvSpPr>
          <p:cNvPr id="374" name="Заголовок 5">
            <a:extLst>
              <a:ext uri="{FF2B5EF4-FFF2-40B4-BE49-F238E27FC236}">
                <a16:creationId xmlns="" xmlns:a16="http://schemas.microsoft.com/office/drawing/2014/main" id="{98C155AA-4A22-491C-B862-8E3333A8FB16}"/>
              </a:ext>
            </a:extLst>
          </p:cNvPr>
          <p:cNvSpPr txBox="1">
            <a:spLocks/>
          </p:cNvSpPr>
          <p:nvPr/>
        </p:nvSpPr>
        <p:spPr>
          <a:xfrm>
            <a:off x="1021539" y="282255"/>
            <a:ext cx="11390414" cy="37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900"/>
              </a:lnSpc>
            </a:pPr>
            <a:r>
              <a:rPr lang="ru-RU" sz="2400" b="1" spc="300" dirty="0" smtClean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Федеральный государственный реестр объектов НВОС</a:t>
            </a:r>
            <a:endParaRPr lang="ru-RU" sz="2400" b="1" spc="300" dirty="0">
              <a:solidFill>
                <a:srgbClr val="4F81BD">
                  <a:lumMod val="75000"/>
                </a:srgbClr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382" name="Группа 381"/>
          <p:cNvGrpSpPr/>
          <p:nvPr/>
        </p:nvGrpSpPr>
        <p:grpSpPr>
          <a:xfrm>
            <a:off x="209550" y="125550"/>
            <a:ext cx="719893" cy="893626"/>
            <a:chOff x="1546225" y="-3938587"/>
            <a:chExt cx="2335213" cy="2898774"/>
          </a:xfrm>
        </p:grpSpPr>
        <p:grpSp>
          <p:nvGrpSpPr>
            <p:cNvPr id="383" name="Группа 382"/>
            <p:cNvGrpSpPr/>
            <p:nvPr/>
          </p:nvGrpSpPr>
          <p:grpSpPr>
            <a:xfrm>
              <a:off x="1922463" y="-3897313"/>
              <a:ext cx="1582738" cy="2266950"/>
              <a:chOff x="1922463" y="-3897313"/>
              <a:chExt cx="1582738" cy="2266950"/>
            </a:xfrm>
          </p:grpSpPr>
          <p:sp>
            <p:nvSpPr>
              <p:cNvPr id="388" name="Freeform 173"/>
              <p:cNvSpPr>
                <a:spLocks noEditPoints="1"/>
              </p:cNvSpPr>
              <p:nvPr/>
            </p:nvSpPr>
            <p:spPr bwMode="auto">
              <a:xfrm>
                <a:off x="2427288" y="-2719388"/>
                <a:ext cx="576263" cy="801687"/>
              </a:xfrm>
              <a:custGeom>
                <a:avLst/>
                <a:gdLst>
                  <a:gd name="T0" fmla="*/ 113 w 153"/>
                  <a:gd name="T1" fmla="*/ 20 h 213"/>
                  <a:gd name="T2" fmla="*/ 108 w 153"/>
                  <a:gd name="T3" fmla="*/ 8 h 213"/>
                  <a:gd name="T4" fmla="*/ 96 w 153"/>
                  <a:gd name="T5" fmla="*/ 16 h 213"/>
                  <a:gd name="T6" fmla="*/ 84 w 153"/>
                  <a:gd name="T7" fmla="*/ 5 h 213"/>
                  <a:gd name="T8" fmla="*/ 77 w 153"/>
                  <a:gd name="T9" fmla="*/ 12 h 213"/>
                  <a:gd name="T10" fmla="*/ 75 w 153"/>
                  <a:gd name="T11" fmla="*/ 13 h 213"/>
                  <a:gd name="T12" fmla="*/ 59 w 153"/>
                  <a:gd name="T13" fmla="*/ 0 h 213"/>
                  <a:gd name="T14" fmla="*/ 48 w 153"/>
                  <a:gd name="T15" fmla="*/ 2 h 213"/>
                  <a:gd name="T16" fmla="*/ 42 w 153"/>
                  <a:gd name="T17" fmla="*/ 16 h 213"/>
                  <a:gd name="T18" fmla="*/ 7 w 153"/>
                  <a:gd name="T19" fmla="*/ 22 h 213"/>
                  <a:gd name="T20" fmla="*/ 0 w 153"/>
                  <a:gd name="T21" fmla="*/ 104 h 213"/>
                  <a:gd name="T22" fmla="*/ 1 w 153"/>
                  <a:gd name="T23" fmla="*/ 186 h 213"/>
                  <a:gd name="T24" fmla="*/ 43 w 153"/>
                  <a:gd name="T25" fmla="*/ 200 h 213"/>
                  <a:gd name="T26" fmla="*/ 78 w 153"/>
                  <a:gd name="T27" fmla="*/ 212 h 213"/>
                  <a:gd name="T28" fmla="*/ 138 w 153"/>
                  <a:gd name="T29" fmla="*/ 200 h 213"/>
                  <a:gd name="T30" fmla="*/ 153 w 153"/>
                  <a:gd name="T31" fmla="*/ 176 h 213"/>
                  <a:gd name="T32" fmla="*/ 145 w 153"/>
                  <a:gd name="T33" fmla="*/ 22 h 213"/>
                  <a:gd name="T34" fmla="*/ 92 w 153"/>
                  <a:gd name="T35" fmla="*/ 17 h 213"/>
                  <a:gd name="T36" fmla="*/ 73 w 153"/>
                  <a:gd name="T37" fmla="*/ 14 h 213"/>
                  <a:gd name="T38" fmla="*/ 73 w 153"/>
                  <a:gd name="T39" fmla="*/ 14 h 213"/>
                  <a:gd name="T40" fmla="*/ 47 w 153"/>
                  <a:gd name="T41" fmla="*/ 19 h 213"/>
                  <a:gd name="T42" fmla="*/ 52 w 153"/>
                  <a:gd name="T43" fmla="*/ 18 h 213"/>
                  <a:gd name="T44" fmla="*/ 52 w 153"/>
                  <a:gd name="T45" fmla="*/ 18 h 213"/>
                  <a:gd name="T46" fmla="*/ 41 w 153"/>
                  <a:gd name="T47" fmla="*/ 20 h 213"/>
                  <a:gd name="T48" fmla="*/ 46 w 153"/>
                  <a:gd name="T49" fmla="*/ 19 h 213"/>
                  <a:gd name="T50" fmla="*/ 46 w 153"/>
                  <a:gd name="T51" fmla="*/ 19 h 213"/>
                  <a:gd name="T52" fmla="*/ 147 w 153"/>
                  <a:gd name="T53" fmla="*/ 184 h 213"/>
                  <a:gd name="T54" fmla="*/ 110 w 153"/>
                  <a:gd name="T55" fmla="*/ 195 h 213"/>
                  <a:gd name="T56" fmla="*/ 75 w 153"/>
                  <a:gd name="T57" fmla="*/ 207 h 213"/>
                  <a:gd name="T58" fmla="*/ 21 w 153"/>
                  <a:gd name="T59" fmla="*/ 195 h 213"/>
                  <a:gd name="T60" fmla="*/ 5 w 153"/>
                  <a:gd name="T61" fmla="*/ 171 h 213"/>
                  <a:gd name="T62" fmla="*/ 5 w 153"/>
                  <a:gd name="T63" fmla="*/ 34 h 213"/>
                  <a:gd name="T64" fmla="*/ 77 w 153"/>
                  <a:gd name="T65" fmla="*/ 17 h 213"/>
                  <a:gd name="T66" fmla="*/ 148 w 153"/>
                  <a:gd name="T67" fmla="*/ 34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53" h="213">
                    <a:moveTo>
                      <a:pt x="145" y="22"/>
                    </a:moveTo>
                    <a:cubicBezTo>
                      <a:pt x="132" y="21"/>
                      <a:pt x="121" y="20"/>
                      <a:pt x="113" y="20"/>
                    </a:cubicBezTo>
                    <a:cubicBezTo>
                      <a:pt x="112" y="17"/>
                      <a:pt x="111" y="14"/>
                      <a:pt x="110" y="12"/>
                    </a:cubicBezTo>
                    <a:cubicBezTo>
                      <a:pt x="109" y="11"/>
                      <a:pt x="108" y="10"/>
                      <a:pt x="108" y="8"/>
                    </a:cubicBezTo>
                    <a:cubicBezTo>
                      <a:pt x="107" y="7"/>
                      <a:pt x="106" y="5"/>
                      <a:pt x="105" y="2"/>
                    </a:cubicBezTo>
                    <a:cubicBezTo>
                      <a:pt x="102" y="7"/>
                      <a:pt x="99" y="11"/>
                      <a:pt x="96" y="16"/>
                    </a:cubicBezTo>
                    <a:cubicBezTo>
                      <a:pt x="95" y="10"/>
                      <a:pt x="95" y="5"/>
                      <a:pt x="94" y="0"/>
                    </a:cubicBezTo>
                    <a:cubicBezTo>
                      <a:pt x="90" y="2"/>
                      <a:pt x="88" y="4"/>
                      <a:pt x="84" y="5"/>
                    </a:cubicBezTo>
                    <a:cubicBezTo>
                      <a:pt x="81" y="6"/>
                      <a:pt x="79" y="9"/>
                      <a:pt x="78" y="13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7" y="12"/>
                      <a:pt x="76" y="12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4" y="10"/>
                      <a:pt x="74" y="7"/>
                      <a:pt x="71" y="6"/>
                    </a:cubicBezTo>
                    <a:cubicBezTo>
                      <a:pt x="67" y="4"/>
                      <a:pt x="64" y="2"/>
                      <a:pt x="59" y="0"/>
                    </a:cubicBezTo>
                    <a:cubicBezTo>
                      <a:pt x="59" y="5"/>
                      <a:pt x="58" y="10"/>
                      <a:pt x="58" y="16"/>
                    </a:cubicBezTo>
                    <a:cubicBezTo>
                      <a:pt x="54" y="11"/>
                      <a:pt x="51" y="7"/>
                      <a:pt x="48" y="2"/>
                    </a:cubicBezTo>
                    <a:cubicBezTo>
                      <a:pt x="48" y="3"/>
                      <a:pt x="47" y="4"/>
                      <a:pt x="47" y="4"/>
                    </a:cubicBezTo>
                    <a:cubicBezTo>
                      <a:pt x="45" y="8"/>
                      <a:pt x="43" y="12"/>
                      <a:pt x="42" y="16"/>
                    </a:cubicBezTo>
                    <a:cubicBezTo>
                      <a:pt x="41" y="17"/>
                      <a:pt x="41" y="18"/>
                      <a:pt x="41" y="20"/>
                    </a:cubicBezTo>
                    <a:cubicBezTo>
                      <a:pt x="32" y="20"/>
                      <a:pt x="21" y="21"/>
                      <a:pt x="7" y="22"/>
                    </a:cubicBezTo>
                    <a:cubicBezTo>
                      <a:pt x="1" y="22"/>
                      <a:pt x="0" y="23"/>
                      <a:pt x="0" y="30"/>
                    </a:cubicBezTo>
                    <a:cubicBezTo>
                      <a:pt x="0" y="54"/>
                      <a:pt x="0" y="79"/>
                      <a:pt x="0" y="104"/>
                    </a:cubicBezTo>
                    <a:cubicBezTo>
                      <a:pt x="0" y="127"/>
                      <a:pt x="0" y="151"/>
                      <a:pt x="0" y="175"/>
                    </a:cubicBezTo>
                    <a:cubicBezTo>
                      <a:pt x="0" y="179"/>
                      <a:pt x="0" y="182"/>
                      <a:pt x="1" y="186"/>
                    </a:cubicBezTo>
                    <a:cubicBezTo>
                      <a:pt x="2" y="195"/>
                      <a:pt x="7" y="200"/>
                      <a:pt x="17" y="200"/>
                    </a:cubicBezTo>
                    <a:cubicBezTo>
                      <a:pt x="25" y="200"/>
                      <a:pt x="34" y="200"/>
                      <a:pt x="43" y="200"/>
                    </a:cubicBezTo>
                    <a:cubicBezTo>
                      <a:pt x="54" y="200"/>
                      <a:pt x="66" y="203"/>
                      <a:pt x="75" y="212"/>
                    </a:cubicBezTo>
                    <a:cubicBezTo>
                      <a:pt x="75" y="213"/>
                      <a:pt x="77" y="213"/>
                      <a:pt x="78" y="212"/>
                    </a:cubicBezTo>
                    <a:cubicBezTo>
                      <a:pt x="88" y="202"/>
                      <a:pt x="100" y="200"/>
                      <a:pt x="113" y="200"/>
                    </a:cubicBezTo>
                    <a:cubicBezTo>
                      <a:pt x="121" y="200"/>
                      <a:pt x="129" y="200"/>
                      <a:pt x="138" y="200"/>
                    </a:cubicBezTo>
                    <a:cubicBezTo>
                      <a:pt x="144" y="200"/>
                      <a:pt x="150" y="195"/>
                      <a:pt x="152" y="188"/>
                    </a:cubicBezTo>
                    <a:cubicBezTo>
                      <a:pt x="152" y="184"/>
                      <a:pt x="153" y="180"/>
                      <a:pt x="153" y="176"/>
                    </a:cubicBezTo>
                    <a:cubicBezTo>
                      <a:pt x="153" y="127"/>
                      <a:pt x="153" y="78"/>
                      <a:pt x="153" y="29"/>
                    </a:cubicBezTo>
                    <a:cubicBezTo>
                      <a:pt x="153" y="23"/>
                      <a:pt x="152" y="22"/>
                      <a:pt x="145" y="22"/>
                    </a:cubicBezTo>
                    <a:close/>
                    <a:moveTo>
                      <a:pt x="113" y="20"/>
                    </a:moveTo>
                    <a:cubicBezTo>
                      <a:pt x="104" y="19"/>
                      <a:pt x="97" y="18"/>
                      <a:pt x="92" y="17"/>
                    </a:cubicBezTo>
                    <a:cubicBezTo>
                      <a:pt x="97" y="18"/>
                      <a:pt x="104" y="19"/>
                      <a:pt x="113" y="20"/>
                    </a:cubicBezTo>
                    <a:close/>
                    <a:moveTo>
                      <a:pt x="73" y="14"/>
                    </a:moveTo>
                    <a:cubicBezTo>
                      <a:pt x="73" y="14"/>
                      <a:pt x="72" y="14"/>
                      <a:pt x="72" y="14"/>
                    </a:cubicBezTo>
                    <a:cubicBezTo>
                      <a:pt x="72" y="14"/>
                      <a:pt x="73" y="14"/>
                      <a:pt x="73" y="14"/>
                    </a:cubicBezTo>
                    <a:close/>
                    <a:moveTo>
                      <a:pt x="49" y="19"/>
                    </a:moveTo>
                    <a:cubicBezTo>
                      <a:pt x="48" y="19"/>
                      <a:pt x="48" y="19"/>
                      <a:pt x="47" y="19"/>
                    </a:cubicBezTo>
                    <a:cubicBezTo>
                      <a:pt x="48" y="19"/>
                      <a:pt x="48" y="19"/>
                      <a:pt x="49" y="19"/>
                    </a:cubicBezTo>
                    <a:close/>
                    <a:moveTo>
                      <a:pt x="52" y="18"/>
                    </a:moveTo>
                    <a:cubicBezTo>
                      <a:pt x="51" y="18"/>
                      <a:pt x="50" y="18"/>
                      <a:pt x="50" y="18"/>
                    </a:cubicBezTo>
                    <a:cubicBezTo>
                      <a:pt x="50" y="18"/>
                      <a:pt x="51" y="18"/>
                      <a:pt x="52" y="18"/>
                    </a:cubicBezTo>
                    <a:close/>
                    <a:moveTo>
                      <a:pt x="44" y="19"/>
                    </a:moveTo>
                    <a:cubicBezTo>
                      <a:pt x="43" y="19"/>
                      <a:pt x="42" y="19"/>
                      <a:pt x="41" y="20"/>
                    </a:cubicBezTo>
                    <a:cubicBezTo>
                      <a:pt x="42" y="19"/>
                      <a:pt x="43" y="19"/>
                      <a:pt x="44" y="19"/>
                    </a:cubicBezTo>
                    <a:close/>
                    <a:moveTo>
                      <a:pt x="46" y="19"/>
                    </a:moveTo>
                    <a:cubicBezTo>
                      <a:pt x="46" y="19"/>
                      <a:pt x="45" y="19"/>
                      <a:pt x="44" y="19"/>
                    </a:cubicBezTo>
                    <a:cubicBezTo>
                      <a:pt x="45" y="19"/>
                      <a:pt x="46" y="19"/>
                      <a:pt x="46" y="19"/>
                    </a:cubicBezTo>
                    <a:close/>
                    <a:moveTo>
                      <a:pt x="148" y="173"/>
                    </a:moveTo>
                    <a:cubicBezTo>
                      <a:pt x="148" y="176"/>
                      <a:pt x="147" y="180"/>
                      <a:pt x="147" y="184"/>
                    </a:cubicBezTo>
                    <a:cubicBezTo>
                      <a:pt x="145" y="190"/>
                      <a:pt x="140" y="195"/>
                      <a:pt x="134" y="195"/>
                    </a:cubicBezTo>
                    <a:cubicBezTo>
                      <a:pt x="126" y="195"/>
                      <a:pt x="118" y="195"/>
                      <a:pt x="110" y="195"/>
                    </a:cubicBezTo>
                    <a:cubicBezTo>
                      <a:pt x="98" y="195"/>
                      <a:pt x="87" y="197"/>
                      <a:pt x="78" y="207"/>
                    </a:cubicBezTo>
                    <a:cubicBezTo>
                      <a:pt x="77" y="207"/>
                      <a:pt x="75" y="207"/>
                      <a:pt x="75" y="207"/>
                    </a:cubicBezTo>
                    <a:cubicBezTo>
                      <a:pt x="67" y="198"/>
                      <a:pt x="56" y="195"/>
                      <a:pt x="45" y="195"/>
                    </a:cubicBezTo>
                    <a:cubicBezTo>
                      <a:pt x="37" y="195"/>
                      <a:pt x="29" y="195"/>
                      <a:pt x="21" y="195"/>
                    </a:cubicBezTo>
                    <a:cubicBezTo>
                      <a:pt x="12" y="195"/>
                      <a:pt x="7" y="191"/>
                      <a:pt x="6" y="182"/>
                    </a:cubicBezTo>
                    <a:cubicBezTo>
                      <a:pt x="5" y="178"/>
                      <a:pt x="5" y="175"/>
                      <a:pt x="5" y="171"/>
                    </a:cubicBezTo>
                    <a:cubicBezTo>
                      <a:pt x="5" y="149"/>
                      <a:pt x="5" y="127"/>
                      <a:pt x="5" y="104"/>
                    </a:cubicBezTo>
                    <a:cubicBezTo>
                      <a:pt x="5" y="81"/>
                      <a:pt x="5" y="58"/>
                      <a:pt x="5" y="34"/>
                    </a:cubicBezTo>
                    <a:cubicBezTo>
                      <a:pt x="5" y="28"/>
                      <a:pt x="6" y="27"/>
                      <a:pt x="12" y="27"/>
                    </a:cubicBezTo>
                    <a:cubicBezTo>
                      <a:pt x="72" y="24"/>
                      <a:pt x="77" y="17"/>
                      <a:pt x="77" y="17"/>
                    </a:cubicBezTo>
                    <a:cubicBezTo>
                      <a:pt x="77" y="17"/>
                      <a:pt x="80" y="24"/>
                      <a:pt x="141" y="27"/>
                    </a:cubicBezTo>
                    <a:cubicBezTo>
                      <a:pt x="147" y="27"/>
                      <a:pt x="148" y="28"/>
                      <a:pt x="148" y="34"/>
                    </a:cubicBezTo>
                    <a:cubicBezTo>
                      <a:pt x="148" y="80"/>
                      <a:pt x="148" y="126"/>
                      <a:pt x="148" y="17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174"/>
              <p:cNvSpPr>
                <a:spLocks/>
              </p:cNvSpPr>
              <p:nvPr/>
            </p:nvSpPr>
            <p:spPr bwMode="auto">
              <a:xfrm>
                <a:off x="2430463" y="-1928813"/>
                <a:ext cx="573088" cy="298450"/>
              </a:xfrm>
              <a:custGeom>
                <a:avLst/>
                <a:gdLst>
                  <a:gd name="T0" fmla="*/ 135 w 152"/>
                  <a:gd name="T1" fmla="*/ 19 h 79"/>
                  <a:gd name="T2" fmla="*/ 138 w 152"/>
                  <a:gd name="T3" fmla="*/ 7 h 79"/>
                  <a:gd name="T4" fmla="*/ 108 w 152"/>
                  <a:gd name="T5" fmla="*/ 1 h 79"/>
                  <a:gd name="T6" fmla="*/ 103 w 152"/>
                  <a:gd name="T7" fmla="*/ 3 h 79"/>
                  <a:gd name="T8" fmla="*/ 126 w 152"/>
                  <a:gd name="T9" fmla="*/ 17 h 79"/>
                  <a:gd name="T10" fmla="*/ 126 w 152"/>
                  <a:gd name="T11" fmla="*/ 25 h 79"/>
                  <a:gd name="T12" fmla="*/ 104 w 152"/>
                  <a:gd name="T13" fmla="*/ 7 h 79"/>
                  <a:gd name="T14" fmla="*/ 99 w 152"/>
                  <a:gd name="T15" fmla="*/ 9 h 79"/>
                  <a:gd name="T16" fmla="*/ 92 w 152"/>
                  <a:gd name="T17" fmla="*/ 9 h 79"/>
                  <a:gd name="T18" fmla="*/ 105 w 152"/>
                  <a:gd name="T19" fmla="*/ 26 h 79"/>
                  <a:gd name="T20" fmla="*/ 106 w 152"/>
                  <a:gd name="T21" fmla="*/ 45 h 79"/>
                  <a:gd name="T22" fmla="*/ 84 w 152"/>
                  <a:gd name="T23" fmla="*/ 15 h 79"/>
                  <a:gd name="T24" fmla="*/ 78 w 152"/>
                  <a:gd name="T25" fmla="*/ 22 h 79"/>
                  <a:gd name="T26" fmla="*/ 77 w 152"/>
                  <a:gd name="T27" fmla="*/ 56 h 79"/>
                  <a:gd name="T28" fmla="*/ 73 w 152"/>
                  <a:gd name="T29" fmla="*/ 51 h 79"/>
                  <a:gd name="T30" fmla="*/ 74 w 152"/>
                  <a:gd name="T31" fmla="*/ 13 h 79"/>
                  <a:gd name="T32" fmla="*/ 46 w 152"/>
                  <a:gd name="T33" fmla="*/ 46 h 79"/>
                  <a:gd name="T34" fmla="*/ 43 w 152"/>
                  <a:gd name="T35" fmla="*/ 35 h 79"/>
                  <a:gd name="T36" fmla="*/ 61 w 152"/>
                  <a:gd name="T37" fmla="*/ 9 h 79"/>
                  <a:gd name="T38" fmla="*/ 53 w 152"/>
                  <a:gd name="T39" fmla="*/ 6 h 79"/>
                  <a:gd name="T40" fmla="*/ 28 w 152"/>
                  <a:gd name="T41" fmla="*/ 23 h 79"/>
                  <a:gd name="T42" fmla="*/ 24 w 152"/>
                  <a:gd name="T43" fmla="*/ 22 h 79"/>
                  <a:gd name="T44" fmla="*/ 49 w 152"/>
                  <a:gd name="T45" fmla="*/ 3 h 79"/>
                  <a:gd name="T46" fmla="*/ 45 w 152"/>
                  <a:gd name="T47" fmla="*/ 1 h 79"/>
                  <a:gd name="T48" fmla="*/ 13 w 152"/>
                  <a:gd name="T49" fmla="*/ 7 h 79"/>
                  <a:gd name="T50" fmla="*/ 19 w 152"/>
                  <a:gd name="T51" fmla="*/ 16 h 79"/>
                  <a:gd name="T52" fmla="*/ 17 w 152"/>
                  <a:gd name="T53" fmla="*/ 18 h 79"/>
                  <a:gd name="T54" fmla="*/ 2 w 152"/>
                  <a:gd name="T55" fmla="*/ 40 h 79"/>
                  <a:gd name="T56" fmla="*/ 26 w 152"/>
                  <a:gd name="T57" fmla="*/ 57 h 79"/>
                  <a:gd name="T58" fmla="*/ 47 w 152"/>
                  <a:gd name="T59" fmla="*/ 15 h 79"/>
                  <a:gd name="T60" fmla="*/ 45 w 152"/>
                  <a:gd name="T61" fmla="*/ 68 h 79"/>
                  <a:gd name="T62" fmla="*/ 66 w 152"/>
                  <a:gd name="T63" fmla="*/ 19 h 79"/>
                  <a:gd name="T64" fmla="*/ 63 w 152"/>
                  <a:gd name="T65" fmla="*/ 34 h 79"/>
                  <a:gd name="T66" fmla="*/ 68 w 152"/>
                  <a:gd name="T67" fmla="*/ 73 h 79"/>
                  <a:gd name="T68" fmla="*/ 76 w 152"/>
                  <a:gd name="T69" fmla="*/ 79 h 79"/>
                  <a:gd name="T70" fmla="*/ 90 w 152"/>
                  <a:gd name="T71" fmla="*/ 57 h 79"/>
                  <a:gd name="T72" fmla="*/ 86 w 152"/>
                  <a:gd name="T73" fmla="*/ 21 h 79"/>
                  <a:gd name="T74" fmla="*/ 97 w 152"/>
                  <a:gd name="T75" fmla="*/ 43 h 79"/>
                  <a:gd name="T76" fmla="*/ 110 w 152"/>
                  <a:gd name="T77" fmla="*/ 66 h 79"/>
                  <a:gd name="T78" fmla="*/ 105 w 152"/>
                  <a:gd name="T79" fmla="*/ 15 h 79"/>
                  <a:gd name="T80" fmla="*/ 104 w 152"/>
                  <a:gd name="T81" fmla="*/ 13 h 79"/>
                  <a:gd name="T82" fmla="*/ 152 w 152"/>
                  <a:gd name="T83" fmla="*/ 40 h 79"/>
                  <a:gd name="T84" fmla="*/ 140 w 152"/>
                  <a:gd name="T85" fmla="*/ 3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2" h="79">
                    <a:moveTo>
                      <a:pt x="140" y="30"/>
                    </a:moveTo>
                    <a:cubicBezTo>
                      <a:pt x="139" y="26"/>
                      <a:pt x="137" y="22"/>
                      <a:pt x="135" y="19"/>
                    </a:cubicBezTo>
                    <a:cubicBezTo>
                      <a:pt x="134" y="18"/>
                      <a:pt x="133" y="17"/>
                      <a:pt x="132" y="16"/>
                    </a:cubicBezTo>
                    <a:cubicBezTo>
                      <a:pt x="136" y="14"/>
                      <a:pt x="138" y="10"/>
                      <a:pt x="138" y="7"/>
                    </a:cubicBezTo>
                    <a:cubicBezTo>
                      <a:pt x="134" y="7"/>
                      <a:pt x="129" y="8"/>
                      <a:pt x="126" y="7"/>
                    </a:cubicBezTo>
                    <a:cubicBezTo>
                      <a:pt x="120" y="6"/>
                      <a:pt x="114" y="3"/>
                      <a:pt x="108" y="1"/>
                    </a:cubicBezTo>
                    <a:cubicBezTo>
                      <a:pt x="106" y="0"/>
                      <a:pt x="104" y="1"/>
                      <a:pt x="102" y="2"/>
                    </a:cubicBezTo>
                    <a:cubicBezTo>
                      <a:pt x="103" y="2"/>
                      <a:pt x="103" y="3"/>
                      <a:pt x="103" y="3"/>
                    </a:cubicBezTo>
                    <a:cubicBezTo>
                      <a:pt x="106" y="4"/>
                      <a:pt x="108" y="5"/>
                      <a:pt x="110" y="6"/>
                    </a:cubicBezTo>
                    <a:cubicBezTo>
                      <a:pt x="116" y="9"/>
                      <a:pt x="122" y="12"/>
                      <a:pt x="126" y="17"/>
                    </a:cubicBezTo>
                    <a:cubicBezTo>
                      <a:pt x="128" y="19"/>
                      <a:pt x="128" y="21"/>
                      <a:pt x="127" y="24"/>
                    </a:cubicBezTo>
                    <a:cubicBezTo>
                      <a:pt x="127" y="24"/>
                      <a:pt x="127" y="25"/>
                      <a:pt x="126" y="25"/>
                    </a:cubicBezTo>
                    <a:cubicBezTo>
                      <a:pt x="126" y="25"/>
                      <a:pt x="125" y="24"/>
                      <a:pt x="125" y="24"/>
                    </a:cubicBezTo>
                    <a:cubicBezTo>
                      <a:pt x="119" y="17"/>
                      <a:pt x="112" y="11"/>
                      <a:pt x="104" y="7"/>
                    </a:cubicBezTo>
                    <a:cubicBezTo>
                      <a:pt x="102" y="6"/>
                      <a:pt x="101" y="6"/>
                      <a:pt x="99" y="5"/>
                    </a:cubicBezTo>
                    <a:cubicBezTo>
                      <a:pt x="99" y="7"/>
                      <a:pt x="99" y="8"/>
                      <a:pt x="99" y="9"/>
                    </a:cubicBezTo>
                    <a:cubicBezTo>
                      <a:pt x="96" y="9"/>
                      <a:pt x="94" y="9"/>
                      <a:pt x="92" y="9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2" y="10"/>
                      <a:pt x="93" y="10"/>
                      <a:pt x="93" y="11"/>
                    </a:cubicBezTo>
                    <a:cubicBezTo>
                      <a:pt x="98" y="15"/>
                      <a:pt x="102" y="20"/>
                      <a:pt x="105" y="26"/>
                    </a:cubicBezTo>
                    <a:cubicBezTo>
                      <a:pt x="108" y="31"/>
                      <a:pt x="110" y="36"/>
                      <a:pt x="110" y="41"/>
                    </a:cubicBezTo>
                    <a:cubicBezTo>
                      <a:pt x="109" y="44"/>
                      <a:pt x="108" y="45"/>
                      <a:pt x="106" y="45"/>
                    </a:cubicBezTo>
                    <a:cubicBezTo>
                      <a:pt x="103" y="29"/>
                      <a:pt x="94" y="18"/>
                      <a:pt x="89" y="13"/>
                    </a:cubicBezTo>
                    <a:cubicBezTo>
                      <a:pt x="87" y="14"/>
                      <a:pt x="86" y="15"/>
                      <a:pt x="84" y="15"/>
                    </a:cubicBezTo>
                    <a:cubicBezTo>
                      <a:pt x="82" y="15"/>
                      <a:pt x="80" y="14"/>
                      <a:pt x="78" y="14"/>
                    </a:cubicBezTo>
                    <a:cubicBezTo>
                      <a:pt x="78" y="17"/>
                      <a:pt x="78" y="20"/>
                      <a:pt x="78" y="22"/>
                    </a:cubicBezTo>
                    <a:cubicBezTo>
                      <a:pt x="78" y="32"/>
                      <a:pt x="79" y="41"/>
                      <a:pt x="79" y="51"/>
                    </a:cubicBezTo>
                    <a:cubicBezTo>
                      <a:pt x="79" y="53"/>
                      <a:pt x="78" y="54"/>
                      <a:pt x="77" y="56"/>
                    </a:cubicBezTo>
                    <a:cubicBezTo>
                      <a:pt x="76" y="58"/>
                      <a:pt x="75" y="58"/>
                      <a:pt x="74" y="56"/>
                    </a:cubicBezTo>
                    <a:cubicBezTo>
                      <a:pt x="74" y="54"/>
                      <a:pt x="73" y="53"/>
                      <a:pt x="73" y="51"/>
                    </a:cubicBezTo>
                    <a:cubicBezTo>
                      <a:pt x="73" y="39"/>
                      <a:pt x="73" y="28"/>
                      <a:pt x="74" y="16"/>
                    </a:cubicBezTo>
                    <a:cubicBezTo>
                      <a:pt x="74" y="15"/>
                      <a:pt x="74" y="15"/>
                      <a:pt x="74" y="13"/>
                    </a:cubicBezTo>
                    <a:cubicBezTo>
                      <a:pt x="70" y="16"/>
                      <a:pt x="66" y="17"/>
                      <a:pt x="63" y="12"/>
                    </a:cubicBezTo>
                    <a:cubicBezTo>
                      <a:pt x="54" y="22"/>
                      <a:pt x="48" y="32"/>
                      <a:pt x="46" y="46"/>
                    </a:cubicBezTo>
                    <a:cubicBezTo>
                      <a:pt x="44" y="45"/>
                      <a:pt x="43" y="44"/>
                      <a:pt x="43" y="42"/>
                    </a:cubicBezTo>
                    <a:cubicBezTo>
                      <a:pt x="42" y="40"/>
                      <a:pt x="42" y="37"/>
                      <a:pt x="43" y="35"/>
                    </a:cubicBezTo>
                    <a:cubicBezTo>
                      <a:pt x="45" y="27"/>
                      <a:pt x="50" y="20"/>
                      <a:pt x="56" y="14"/>
                    </a:cubicBezTo>
                    <a:cubicBezTo>
                      <a:pt x="57" y="13"/>
                      <a:pt x="59" y="11"/>
                      <a:pt x="61" y="9"/>
                    </a:cubicBezTo>
                    <a:cubicBezTo>
                      <a:pt x="58" y="9"/>
                      <a:pt x="55" y="9"/>
                      <a:pt x="53" y="9"/>
                    </a:cubicBezTo>
                    <a:cubicBezTo>
                      <a:pt x="53" y="8"/>
                      <a:pt x="53" y="7"/>
                      <a:pt x="53" y="6"/>
                    </a:cubicBezTo>
                    <a:cubicBezTo>
                      <a:pt x="52" y="6"/>
                      <a:pt x="51" y="6"/>
                      <a:pt x="50" y="6"/>
                    </a:cubicBezTo>
                    <a:cubicBezTo>
                      <a:pt x="41" y="10"/>
                      <a:pt x="34" y="16"/>
                      <a:pt x="28" y="23"/>
                    </a:cubicBezTo>
                    <a:cubicBezTo>
                      <a:pt x="27" y="24"/>
                      <a:pt x="26" y="24"/>
                      <a:pt x="26" y="25"/>
                    </a:cubicBezTo>
                    <a:cubicBezTo>
                      <a:pt x="25" y="24"/>
                      <a:pt x="25" y="23"/>
                      <a:pt x="24" y="22"/>
                    </a:cubicBezTo>
                    <a:cubicBezTo>
                      <a:pt x="24" y="19"/>
                      <a:pt x="26" y="16"/>
                      <a:pt x="28" y="15"/>
                    </a:cubicBezTo>
                    <a:cubicBezTo>
                      <a:pt x="34" y="10"/>
                      <a:pt x="41" y="6"/>
                      <a:pt x="49" y="3"/>
                    </a:cubicBezTo>
                    <a:cubicBezTo>
                      <a:pt x="49" y="3"/>
                      <a:pt x="49" y="2"/>
                      <a:pt x="50" y="1"/>
                    </a:cubicBezTo>
                    <a:cubicBezTo>
                      <a:pt x="48" y="1"/>
                      <a:pt x="46" y="0"/>
                      <a:pt x="45" y="1"/>
                    </a:cubicBezTo>
                    <a:cubicBezTo>
                      <a:pt x="42" y="2"/>
                      <a:pt x="39" y="3"/>
                      <a:pt x="35" y="5"/>
                    </a:cubicBezTo>
                    <a:cubicBezTo>
                      <a:pt x="29" y="7"/>
                      <a:pt x="22" y="9"/>
                      <a:pt x="13" y="7"/>
                    </a:cubicBezTo>
                    <a:cubicBezTo>
                      <a:pt x="14" y="9"/>
                      <a:pt x="14" y="10"/>
                      <a:pt x="15" y="12"/>
                    </a:cubicBezTo>
                    <a:cubicBezTo>
                      <a:pt x="16" y="13"/>
                      <a:pt x="18" y="15"/>
                      <a:pt x="19" y="16"/>
                    </a:cubicBezTo>
                    <a:cubicBezTo>
                      <a:pt x="19" y="16"/>
                      <a:pt x="19" y="16"/>
                      <a:pt x="19" y="17"/>
                    </a:cubicBezTo>
                    <a:cubicBezTo>
                      <a:pt x="18" y="17"/>
                      <a:pt x="18" y="17"/>
                      <a:pt x="17" y="18"/>
                    </a:cubicBezTo>
                    <a:cubicBezTo>
                      <a:pt x="13" y="22"/>
                      <a:pt x="12" y="28"/>
                      <a:pt x="11" y="33"/>
                    </a:cubicBezTo>
                    <a:cubicBezTo>
                      <a:pt x="9" y="38"/>
                      <a:pt x="7" y="41"/>
                      <a:pt x="2" y="40"/>
                    </a:cubicBezTo>
                    <a:cubicBezTo>
                      <a:pt x="1" y="40"/>
                      <a:pt x="1" y="40"/>
                      <a:pt x="0" y="40"/>
                    </a:cubicBezTo>
                    <a:cubicBezTo>
                      <a:pt x="3" y="49"/>
                      <a:pt x="19" y="58"/>
                      <a:pt x="26" y="57"/>
                    </a:cubicBezTo>
                    <a:cubicBezTo>
                      <a:pt x="22" y="39"/>
                      <a:pt x="36" y="18"/>
                      <a:pt x="49" y="13"/>
                    </a:cubicBezTo>
                    <a:cubicBezTo>
                      <a:pt x="48" y="14"/>
                      <a:pt x="47" y="14"/>
                      <a:pt x="47" y="15"/>
                    </a:cubicBezTo>
                    <a:cubicBezTo>
                      <a:pt x="41" y="22"/>
                      <a:pt x="36" y="30"/>
                      <a:pt x="34" y="39"/>
                    </a:cubicBezTo>
                    <a:cubicBezTo>
                      <a:pt x="30" y="50"/>
                      <a:pt x="33" y="62"/>
                      <a:pt x="45" y="68"/>
                    </a:cubicBezTo>
                    <a:cubicBezTo>
                      <a:pt x="49" y="70"/>
                      <a:pt x="52" y="71"/>
                      <a:pt x="57" y="70"/>
                    </a:cubicBezTo>
                    <a:cubicBezTo>
                      <a:pt x="50" y="56"/>
                      <a:pt x="56" y="26"/>
                      <a:pt x="66" y="19"/>
                    </a:cubicBezTo>
                    <a:cubicBezTo>
                      <a:pt x="66" y="20"/>
                      <a:pt x="66" y="20"/>
                      <a:pt x="66" y="20"/>
                    </a:cubicBezTo>
                    <a:cubicBezTo>
                      <a:pt x="65" y="25"/>
                      <a:pt x="64" y="29"/>
                      <a:pt x="63" y="34"/>
                    </a:cubicBezTo>
                    <a:cubicBezTo>
                      <a:pt x="61" y="42"/>
                      <a:pt x="61" y="50"/>
                      <a:pt x="62" y="58"/>
                    </a:cubicBezTo>
                    <a:cubicBezTo>
                      <a:pt x="62" y="64"/>
                      <a:pt x="64" y="69"/>
                      <a:pt x="68" y="73"/>
                    </a:cubicBezTo>
                    <a:cubicBezTo>
                      <a:pt x="70" y="76"/>
                      <a:pt x="73" y="77"/>
                      <a:pt x="75" y="79"/>
                    </a:cubicBezTo>
                    <a:cubicBezTo>
                      <a:pt x="76" y="79"/>
                      <a:pt x="76" y="79"/>
                      <a:pt x="76" y="79"/>
                    </a:cubicBezTo>
                    <a:cubicBezTo>
                      <a:pt x="78" y="78"/>
                      <a:pt x="79" y="78"/>
                      <a:pt x="80" y="77"/>
                    </a:cubicBezTo>
                    <a:cubicBezTo>
                      <a:pt x="87" y="72"/>
                      <a:pt x="90" y="65"/>
                      <a:pt x="90" y="57"/>
                    </a:cubicBezTo>
                    <a:cubicBezTo>
                      <a:pt x="91" y="51"/>
                      <a:pt x="90" y="44"/>
                      <a:pt x="89" y="37"/>
                    </a:cubicBezTo>
                    <a:cubicBezTo>
                      <a:pt x="89" y="31"/>
                      <a:pt x="87" y="26"/>
                      <a:pt x="86" y="21"/>
                    </a:cubicBezTo>
                    <a:cubicBezTo>
                      <a:pt x="86" y="20"/>
                      <a:pt x="86" y="20"/>
                      <a:pt x="86" y="19"/>
                    </a:cubicBezTo>
                    <a:cubicBezTo>
                      <a:pt x="92" y="26"/>
                      <a:pt x="96" y="34"/>
                      <a:pt x="97" y="43"/>
                    </a:cubicBezTo>
                    <a:cubicBezTo>
                      <a:pt x="99" y="53"/>
                      <a:pt x="98" y="61"/>
                      <a:pt x="96" y="70"/>
                    </a:cubicBezTo>
                    <a:cubicBezTo>
                      <a:pt x="99" y="72"/>
                      <a:pt x="106" y="69"/>
                      <a:pt x="110" y="66"/>
                    </a:cubicBezTo>
                    <a:cubicBezTo>
                      <a:pt x="119" y="60"/>
                      <a:pt x="121" y="50"/>
                      <a:pt x="119" y="39"/>
                    </a:cubicBezTo>
                    <a:cubicBezTo>
                      <a:pt x="116" y="30"/>
                      <a:pt x="111" y="22"/>
                      <a:pt x="105" y="15"/>
                    </a:cubicBezTo>
                    <a:cubicBezTo>
                      <a:pt x="104" y="14"/>
                      <a:pt x="104" y="14"/>
                      <a:pt x="104" y="13"/>
                    </a:cubicBezTo>
                    <a:cubicBezTo>
                      <a:pt x="104" y="13"/>
                      <a:pt x="104" y="13"/>
                      <a:pt x="104" y="13"/>
                    </a:cubicBezTo>
                    <a:cubicBezTo>
                      <a:pt x="120" y="23"/>
                      <a:pt x="129" y="37"/>
                      <a:pt x="127" y="57"/>
                    </a:cubicBezTo>
                    <a:cubicBezTo>
                      <a:pt x="134" y="57"/>
                      <a:pt x="149" y="48"/>
                      <a:pt x="152" y="40"/>
                    </a:cubicBezTo>
                    <a:cubicBezTo>
                      <a:pt x="150" y="40"/>
                      <a:pt x="148" y="40"/>
                      <a:pt x="146" y="39"/>
                    </a:cubicBezTo>
                    <a:cubicBezTo>
                      <a:pt x="141" y="38"/>
                      <a:pt x="141" y="34"/>
                      <a:pt x="140" y="3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Freeform 175"/>
              <p:cNvSpPr>
                <a:spLocks/>
              </p:cNvSpPr>
              <p:nvPr/>
            </p:nvSpPr>
            <p:spPr bwMode="auto">
              <a:xfrm>
                <a:off x="3294063" y="-2840038"/>
                <a:ext cx="211138" cy="222250"/>
              </a:xfrm>
              <a:custGeom>
                <a:avLst/>
                <a:gdLst>
                  <a:gd name="T0" fmla="*/ 55 w 56"/>
                  <a:gd name="T1" fmla="*/ 13 h 59"/>
                  <a:gd name="T2" fmla="*/ 53 w 56"/>
                  <a:gd name="T3" fmla="*/ 4 h 59"/>
                  <a:gd name="T4" fmla="*/ 51 w 56"/>
                  <a:gd name="T5" fmla="*/ 0 h 59"/>
                  <a:gd name="T6" fmla="*/ 0 w 56"/>
                  <a:gd name="T7" fmla="*/ 36 h 59"/>
                  <a:gd name="T8" fmla="*/ 15 w 56"/>
                  <a:gd name="T9" fmla="*/ 40 h 59"/>
                  <a:gd name="T10" fmla="*/ 19 w 56"/>
                  <a:gd name="T11" fmla="*/ 40 h 59"/>
                  <a:gd name="T12" fmla="*/ 42 w 56"/>
                  <a:gd name="T13" fmla="*/ 24 h 59"/>
                  <a:gd name="T14" fmla="*/ 41 w 56"/>
                  <a:gd name="T15" fmla="*/ 31 h 59"/>
                  <a:gd name="T16" fmla="*/ 30 w 56"/>
                  <a:gd name="T17" fmla="*/ 40 h 59"/>
                  <a:gd name="T18" fmla="*/ 14 w 56"/>
                  <a:gd name="T19" fmla="*/ 50 h 59"/>
                  <a:gd name="T20" fmla="*/ 4 w 56"/>
                  <a:gd name="T21" fmla="*/ 59 h 59"/>
                  <a:gd name="T22" fmla="*/ 9 w 56"/>
                  <a:gd name="T23" fmla="*/ 58 h 59"/>
                  <a:gd name="T24" fmla="*/ 18 w 56"/>
                  <a:gd name="T25" fmla="*/ 56 h 59"/>
                  <a:gd name="T26" fmla="*/ 44 w 56"/>
                  <a:gd name="T27" fmla="*/ 44 h 59"/>
                  <a:gd name="T28" fmla="*/ 55 w 56"/>
                  <a:gd name="T29" fmla="*/ 23 h 59"/>
                  <a:gd name="T30" fmla="*/ 56 w 56"/>
                  <a:gd name="T31" fmla="*/ 21 h 59"/>
                  <a:gd name="T32" fmla="*/ 56 w 56"/>
                  <a:gd name="T33" fmla="*/ 14 h 59"/>
                  <a:gd name="T34" fmla="*/ 55 w 56"/>
                  <a:gd name="T35" fmla="*/ 1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6" h="59">
                    <a:moveTo>
                      <a:pt x="55" y="13"/>
                    </a:moveTo>
                    <a:cubicBezTo>
                      <a:pt x="55" y="10"/>
                      <a:pt x="54" y="7"/>
                      <a:pt x="53" y="4"/>
                    </a:cubicBezTo>
                    <a:cubicBezTo>
                      <a:pt x="53" y="2"/>
                      <a:pt x="52" y="1"/>
                      <a:pt x="51" y="0"/>
                    </a:cubicBezTo>
                    <a:cubicBezTo>
                      <a:pt x="37" y="16"/>
                      <a:pt x="19" y="27"/>
                      <a:pt x="0" y="36"/>
                    </a:cubicBezTo>
                    <a:cubicBezTo>
                      <a:pt x="6" y="37"/>
                      <a:pt x="11" y="38"/>
                      <a:pt x="15" y="40"/>
                    </a:cubicBezTo>
                    <a:cubicBezTo>
                      <a:pt x="17" y="40"/>
                      <a:pt x="18" y="40"/>
                      <a:pt x="19" y="40"/>
                    </a:cubicBezTo>
                    <a:cubicBezTo>
                      <a:pt x="27" y="36"/>
                      <a:pt x="35" y="31"/>
                      <a:pt x="42" y="24"/>
                    </a:cubicBezTo>
                    <a:cubicBezTo>
                      <a:pt x="43" y="26"/>
                      <a:pt x="43" y="28"/>
                      <a:pt x="41" y="31"/>
                    </a:cubicBezTo>
                    <a:cubicBezTo>
                      <a:pt x="39" y="35"/>
                      <a:pt x="34" y="37"/>
                      <a:pt x="30" y="40"/>
                    </a:cubicBezTo>
                    <a:cubicBezTo>
                      <a:pt x="24" y="43"/>
                      <a:pt x="18" y="45"/>
                      <a:pt x="14" y="50"/>
                    </a:cubicBezTo>
                    <a:cubicBezTo>
                      <a:pt x="11" y="53"/>
                      <a:pt x="8" y="56"/>
                      <a:pt x="4" y="59"/>
                    </a:cubicBezTo>
                    <a:cubicBezTo>
                      <a:pt x="6" y="59"/>
                      <a:pt x="7" y="59"/>
                      <a:pt x="9" y="58"/>
                    </a:cubicBezTo>
                    <a:cubicBezTo>
                      <a:pt x="12" y="58"/>
                      <a:pt x="15" y="57"/>
                      <a:pt x="18" y="56"/>
                    </a:cubicBezTo>
                    <a:cubicBezTo>
                      <a:pt x="27" y="53"/>
                      <a:pt x="36" y="50"/>
                      <a:pt x="44" y="44"/>
                    </a:cubicBezTo>
                    <a:cubicBezTo>
                      <a:pt x="50" y="38"/>
                      <a:pt x="54" y="31"/>
                      <a:pt x="55" y="23"/>
                    </a:cubicBezTo>
                    <a:cubicBezTo>
                      <a:pt x="56" y="22"/>
                      <a:pt x="56" y="22"/>
                      <a:pt x="56" y="21"/>
                    </a:cubicBezTo>
                    <a:cubicBezTo>
                      <a:pt x="56" y="19"/>
                      <a:pt x="56" y="17"/>
                      <a:pt x="56" y="14"/>
                    </a:cubicBezTo>
                    <a:cubicBezTo>
                      <a:pt x="56" y="14"/>
                      <a:pt x="56" y="14"/>
                      <a:pt x="55" y="1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176"/>
              <p:cNvSpPr>
                <a:spLocks/>
              </p:cNvSpPr>
              <p:nvPr/>
            </p:nvSpPr>
            <p:spPr bwMode="auto">
              <a:xfrm>
                <a:off x="1922463" y="-2840038"/>
                <a:ext cx="219075" cy="222250"/>
              </a:xfrm>
              <a:custGeom>
                <a:avLst/>
                <a:gdLst>
                  <a:gd name="T0" fmla="*/ 17 w 58"/>
                  <a:gd name="T1" fmla="*/ 47 h 59"/>
                  <a:gd name="T2" fmla="*/ 45 w 58"/>
                  <a:gd name="T3" fmla="*/ 58 h 59"/>
                  <a:gd name="T4" fmla="*/ 53 w 58"/>
                  <a:gd name="T5" fmla="*/ 59 h 59"/>
                  <a:gd name="T6" fmla="*/ 39 w 58"/>
                  <a:gd name="T7" fmla="*/ 47 h 59"/>
                  <a:gd name="T8" fmla="*/ 36 w 58"/>
                  <a:gd name="T9" fmla="*/ 44 h 59"/>
                  <a:gd name="T10" fmla="*/ 25 w 58"/>
                  <a:gd name="T11" fmla="*/ 38 h 59"/>
                  <a:gd name="T12" fmla="*/ 15 w 58"/>
                  <a:gd name="T13" fmla="*/ 31 h 59"/>
                  <a:gd name="T14" fmla="*/ 15 w 58"/>
                  <a:gd name="T15" fmla="*/ 24 h 59"/>
                  <a:gd name="T16" fmla="*/ 37 w 58"/>
                  <a:gd name="T17" fmla="*/ 39 h 59"/>
                  <a:gd name="T18" fmla="*/ 42 w 58"/>
                  <a:gd name="T19" fmla="*/ 40 h 59"/>
                  <a:gd name="T20" fmla="*/ 45 w 58"/>
                  <a:gd name="T21" fmla="*/ 38 h 59"/>
                  <a:gd name="T22" fmla="*/ 58 w 58"/>
                  <a:gd name="T23" fmla="*/ 36 h 59"/>
                  <a:gd name="T24" fmla="*/ 30 w 58"/>
                  <a:gd name="T25" fmla="*/ 21 h 59"/>
                  <a:gd name="T26" fmla="*/ 5 w 58"/>
                  <a:gd name="T27" fmla="*/ 0 h 59"/>
                  <a:gd name="T28" fmla="*/ 4 w 58"/>
                  <a:gd name="T29" fmla="*/ 1 h 59"/>
                  <a:gd name="T30" fmla="*/ 1 w 58"/>
                  <a:gd name="T31" fmla="*/ 12 h 59"/>
                  <a:gd name="T32" fmla="*/ 0 w 58"/>
                  <a:gd name="T33" fmla="*/ 14 h 59"/>
                  <a:gd name="T34" fmla="*/ 0 w 58"/>
                  <a:gd name="T35" fmla="*/ 21 h 59"/>
                  <a:gd name="T36" fmla="*/ 2 w 58"/>
                  <a:gd name="T37" fmla="*/ 27 h 59"/>
                  <a:gd name="T38" fmla="*/ 17 w 58"/>
                  <a:gd name="T39" fmla="*/ 4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8" h="59">
                    <a:moveTo>
                      <a:pt x="17" y="47"/>
                    </a:moveTo>
                    <a:cubicBezTo>
                      <a:pt x="26" y="52"/>
                      <a:pt x="35" y="55"/>
                      <a:pt x="45" y="58"/>
                    </a:cubicBezTo>
                    <a:cubicBezTo>
                      <a:pt x="47" y="58"/>
                      <a:pt x="50" y="58"/>
                      <a:pt x="53" y="59"/>
                    </a:cubicBezTo>
                    <a:cubicBezTo>
                      <a:pt x="48" y="55"/>
                      <a:pt x="44" y="51"/>
                      <a:pt x="39" y="47"/>
                    </a:cubicBezTo>
                    <a:cubicBezTo>
                      <a:pt x="38" y="46"/>
                      <a:pt x="37" y="45"/>
                      <a:pt x="36" y="44"/>
                    </a:cubicBezTo>
                    <a:cubicBezTo>
                      <a:pt x="32" y="42"/>
                      <a:pt x="28" y="41"/>
                      <a:pt x="25" y="38"/>
                    </a:cubicBezTo>
                    <a:cubicBezTo>
                      <a:pt x="21" y="36"/>
                      <a:pt x="17" y="34"/>
                      <a:pt x="15" y="31"/>
                    </a:cubicBezTo>
                    <a:cubicBezTo>
                      <a:pt x="13" y="28"/>
                      <a:pt x="13" y="26"/>
                      <a:pt x="15" y="24"/>
                    </a:cubicBezTo>
                    <a:cubicBezTo>
                      <a:pt x="22" y="30"/>
                      <a:pt x="29" y="35"/>
                      <a:pt x="37" y="39"/>
                    </a:cubicBezTo>
                    <a:cubicBezTo>
                      <a:pt x="38" y="40"/>
                      <a:pt x="40" y="41"/>
                      <a:pt x="42" y="40"/>
                    </a:cubicBezTo>
                    <a:cubicBezTo>
                      <a:pt x="43" y="39"/>
                      <a:pt x="44" y="39"/>
                      <a:pt x="45" y="38"/>
                    </a:cubicBezTo>
                    <a:cubicBezTo>
                      <a:pt x="49" y="38"/>
                      <a:pt x="53" y="37"/>
                      <a:pt x="58" y="36"/>
                    </a:cubicBezTo>
                    <a:cubicBezTo>
                      <a:pt x="47" y="32"/>
                      <a:pt x="38" y="27"/>
                      <a:pt x="30" y="21"/>
                    </a:cubicBezTo>
                    <a:cubicBezTo>
                      <a:pt x="21" y="15"/>
                      <a:pt x="12" y="8"/>
                      <a:pt x="5" y="0"/>
                    </a:cubicBezTo>
                    <a:cubicBezTo>
                      <a:pt x="5" y="0"/>
                      <a:pt x="4" y="0"/>
                      <a:pt x="4" y="1"/>
                    </a:cubicBezTo>
                    <a:cubicBezTo>
                      <a:pt x="3" y="4"/>
                      <a:pt x="2" y="8"/>
                      <a:pt x="1" y="12"/>
                    </a:cubicBezTo>
                    <a:cubicBezTo>
                      <a:pt x="1" y="13"/>
                      <a:pt x="1" y="13"/>
                      <a:pt x="0" y="14"/>
                    </a:cubicBezTo>
                    <a:cubicBezTo>
                      <a:pt x="0" y="17"/>
                      <a:pt x="0" y="19"/>
                      <a:pt x="0" y="21"/>
                    </a:cubicBezTo>
                    <a:cubicBezTo>
                      <a:pt x="1" y="23"/>
                      <a:pt x="1" y="25"/>
                      <a:pt x="2" y="27"/>
                    </a:cubicBezTo>
                    <a:cubicBezTo>
                      <a:pt x="4" y="35"/>
                      <a:pt x="10" y="42"/>
                      <a:pt x="17" y="4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177"/>
              <p:cNvSpPr>
                <a:spLocks/>
              </p:cNvSpPr>
              <p:nvPr/>
            </p:nvSpPr>
            <p:spPr bwMode="auto">
              <a:xfrm>
                <a:off x="3290888" y="-2659063"/>
                <a:ext cx="214313" cy="139700"/>
              </a:xfrm>
              <a:custGeom>
                <a:avLst/>
                <a:gdLst>
                  <a:gd name="T0" fmla="*/ 7 w 57"/>
                  <a:gd name="T1" fmla="*/ 14 h 37"/>
                  <a:gd name="T2" fmla="*/ 5 w 57"/>
                  <a:gd name="T3" fmla="*/ 14 h 37"/>
                  <a:gd name="T4" fmla="*/ 5 w 57"/>
                  <a:gd name="T5" fmla="*/ 15 h 37"/>
                  <a:gd name="T6" fmla="*/ 14 w 57"/>
                  <a:gd name="T7" fmla="*/ 23 h 37"/>
                  <a:gd name="T8" fmla="*/ 16 w 57"/>
                  <a:gd name="T9" fmla="*/ 23 h 37"/>
                  <a:gd name="T10" fmla="*/ 28 w 57"/>
                  <a:gd name="T11" fmla="*/ 21 h 37"/>
                  <a:gd name="T12" fmla="*/ 39 w 57"/>
                  <a:gd name="T13" fmla="*/ 18 h 37"/>
                  <a:gd name="T14" fmla="*/ 35 w 57"/>
                  <a:gd name="T15" fmla="*/ 25 h 37"/>
                  <a:gd name="T16" fmla="*/ 20 w 57"/>
                  <a:gd name="T17" fmla="*/ 28 h 37"/>
                  <a:gd name="T18" fmla="*/ 11 w 57"/>
                  <a:gd name="T19" fmla="*/ 30 h 37"/>
                  <a:gd name="T20" fmla="*/ 9 w 57"/>
                  <a:gd name="T21" fmla="*/ 31 h 37"/>
                  <a:gd name="T22" fmla="*/ 0 w 57"/>
                  <a:gd name="T23" fmla="*/ 35 h 37"/>
                  <a:gd name="T24" fmla="*/ 11 w 57"/>
                  <a:gd name="T25" fmla="*/ 36 h 37"/>
                  <a:gd name="T26" fmla="*/ 38 w 57"/>
                  <a:gd name="T27" fmla="*/ 34 h 37"/>
                  <a:gd name="T28" fmla="*/ 55 w 57"/>
                  <a:gd name="T29" fmla="*/ 17 h 37"/>
                  <a:gd name="T30" fmla="*/ 57 w 57"/>
                  <a:gd name="T31" fmla="*/ 12 h 37"/>
                  <a:gd name="T32" fmla="*/ 57 w 57"/>
                  <a:gd name="T33" fmla="*/ 0 h 37"/>
                  <a:gd name="T34" fmla="*/ 31 w 57"/>
                  <a:gd name="T35" fmla="*/ 11 h 37"/>
                  <a:gd name="T36" fmla="*/ 7 w 57"/>
                  <a:gd name="T37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7" h="37">
                    <a:moveTo>
                      <a:pt x="7" y="14"/>
                    </a:moveTo>
                    <a:cubicBezTo>
                      <a:pt x="6" y="14"/>
                      <a:pt x="6" y="14"/>
                      <a:pt x="5" y="14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8" y="18"/>
                      <a:pt x="11" y="20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20" y="23"/>
                      <a:pt x="24" y="22"/>
                      <a:pt x="28" y="21"/>
                    </a:cubicBezTo>
                    <a:cubicBezTo>
                      <a:pt x="31" y="20"/>
                      <a:pt x="35" y="19"/>
                      <a:pt x="39" y="18"/>
                    </a:cubicBezTo>
                    <a:cubicBezTo>
                      <a:pt x="39" y="21"/>
                      <a:pt x="37" y="24"/>
                      <a:pt x="35" y="25"/>
                    </a:cubicBezTo>
                    <a:cubicBezTo>
                      <a:pt x="30" y="27"/>
                      <a:pt x="25" y="27"/>
                      <a:pt x="20" y="28"/>
                    </a:cubicBezTo>
                    <a:cubicBezTo>
                      <a:pt x="17" y="28"/>
                      <a:pt x="14" y="28"/>
                      <a:pt x="11" y="30"/>
                    </a:cubicBezTo>
                    <a:cubicBezTo>
                      <a:pt x="10" y="30"/>
                      <a:pt x="10" y="30"/>
                      <a:pt x="9" y="31"/>
                    </a:cubicBezTo>
                    <a:cubicBezTo>
                      <a:pt x="6" y="32"/>
                      <a:pt x="3" y="33"/>
                      <a:pt x="0" y="35"/>
                    </a:cubicBezTo>
                    <a:cubicBezTo>
                      <a:pt x="4" y="36"/>
                      <a:pt x="8" y="36"/>
                      <a:pt x="11" y="36"/>
                    </a:cubicBezTo>
                    <a:cubicBezTo>
                      <a:pt x="21" y="37"/>
                      <a:pt x="30" y="36"/>
                      <a:pt x="38" y="34"/>
                    </a:cubicBezTo>
                    <a:cubicBezTo>
                      <a:pt x="47" y="31"/>
                      <a:pt x="52" y="26"/>
                      <a:pt x="55" y="17"/>
                    </a:cubicBezTo>
                    <a:cubicBezTo>
                      <a:pt x="56" y="15"/>
                      <a:pt x="57" y="14"/>
                      <a:pt x="57" y="12"/>
                    </a:cubicBezTo>
                    <a:cubicBezTo>
                      <a:pt x="57" y="8"/>
                      <a:pt x="57" y="4"/>
                      <a:pt x="57" y="0"/>
                    </a:cubicBezTo>
                    <a:cubicBezTo>
                      <a:pt x="49" y="4"/>
                      <a:pt x="40" y="8"/>
                      <a:pt x="31" y="11"/>
                    </a:cubicBezTo>
                    <a:cubicBezTo>
                      <a:pt x="23" y="12"/>
                      <a:pt x="15" y="14"/>
                      <a:pt x="7" y="1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178"/>
              <p:cNvSpPr>
                <a:spLocks/>
              </p:cNvSpPr>
              <p:nvPr/>
            </p:nvSpPr>
            <p:spPr bwMode="auto">
              <a:xfrm>
                <a:off x="1922463" y="-2659063"/>
                <a:ext cx="219075" cy="136525"/>
              </a:xfrm>
              <a:custGeom>
                <a:avLst/>
                <a:gdLst>
                  <a:gd name="T0" fmla="*/ 46 w 58"/>
                  <a:gd name="T1" fmla="*/ 36 h 36"/>
                  <a:gd name="T2" fmla="*/ 58 w 58"/>
                  <a:gd name="T3" fmla="*/ 35 h 36"/>
                  <a:gd name="T4" fmla="*/ 48 w 58"/>
                  <a:gd name="T5" fmla="*/ 30 h 36"/>
                  <a:gd name="T6" fmla="*/ 42 w 58"/>
                  <a:gd name="T7" fmla="*/ 27 h 36"/>
                  <a:gd name="T8" fmla="*/ 30 w 58"/>
                  <a:gd name="T9" fmla="*/ 26 h 36"/>
                  <a:gd name="T10" fmla="*/ 23 w 58"/>
                  <a:gd name="T11" fmla="*/ 24 h 36"/>
                  <a:gd name="T12" fmla="*/ 19 w 58"/>
                  <a:gd name="T13" fmla="*/ 17 h 36"/>
                  <a:gd name="T14" fmla="*/ 25 w 58"/>
                  <a:gd name="T15" fmla="*/ 19 h 36"/>
                  <a:gd name="T16" fmla="*/ 36 w 58"/>
                  <a:gd name="T17" fmla="*/ 21 h 36"/>
                  <a:gd name="T18" fmla="*/ 46 w 58"/>
                  <a:gd name="T19" fmla="*/ 20 h 36"/>
                  <a:gd name="T20" fmla="*/ 51 w 58"/>
                  <a:gd name="T21" fmla="*/ 16 h 36"/>
                  <a:gd name="T22" fmla="*/ 52 w 58"/>
                  <a:gd name="T23" fmla="*/ 14 h 36"/>
                  <a:gd name="T24" fmla="*/ 35 w 58"/>
                  <a:gd name="T25" fmla="*/ 12 h 36"/>
                  <a:gd name="T26" fmla="*/ 17 w 58"/>
                  <a:gd name="T27" fmla="*/ 7 h 36"/>
                  <a:gd name="T28" fmla="*/ 0 w 58"/>
                  <a:gd name="T29" fmla="*/ 0 h 36"/>
                  <a:gd name="T30" fmla="*/ 0 w 58"/>
                  <a:gd name="T31" fmla="*/ 12 h 36"/>
                  <a:gd name="T32" fmla="*/ 2 w 58"/>
                  <a:gd name="T33" fmla="*/ 16 h 36"/>
                  <a:gd name="T34" fmla="*/ 23 w 58"/>
                  <a:gd name="T35" fmla="*/ 34 h 36"/>
                  <a:gd name="T36" fmla="*/ 46 w 58"/>
                  <a:gd name="T37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8" h="36">
                    <a:moveTo>
                      <a:pt x="46" y="36"/>
                    </a:moveTo>
                    <a:cubicBezTo>
                      <a:pt x="50" y="36"/>
                      <a:pt x="54" y="35"/>
                      <a:pt x="58" y="35"/>
                    </a:cubicBezTo>
                    <a:cubicBezTo>
                      <a:pt x="54" y="33"/>
                      <a:pt x="51" y="32"/>
                      <a:pt x="48" y="30"/>
                    </a:cubicBezTo>
                    <a:cubicBezTo>
                      <a:pt x="46" y="29"/>
                      <a:pt x="44" y="27"/>
                      <a:pt x="42" y="27"/>
                    </a:cubicBezTo>
                    <a:cubicBezTo>
                      <a:pt x="38" y="26"/>
                      <a:pt x="34" y="26"/>
                      <a:pt x="30" y="26"/>
                    </a:cubicBezTo>
                    <a:cubicBezTo>
                      <a:pt x="27" y="26"/>
                      <a:pt x="25" y="25"/>
                      <a:pt x="23" y="24"/>
                    </a:cubicBezTo>
                    <a:cubicBezTo>
                      <a:pt x="20" y="23"/>
                      <a:pt x="18" y="21"/>
                      <a:pt x="19" y="17"/>
                    </a:cubicBezTo>
                    <a:cubicBezTo>
                      <a:pt x="21" y="18"/>
                      <a:pt x="23" y="19"/>
                      <a:pt x="25" y="19"/>
                    </a:cubicBezTo>
                    <a:cubicBezTo>
                      <a:pt x="29" y="20"/>
                      <a:pt x="32" y="21"/>
                      <a:pt x="36" y="21"/>
                    </a:cubicBezTo>
                    <a:cubicBezTo>
                      <a:pt x="39" y="22"/>
                      <a:pt x="43" y="23"/>
                      <a:pt x="46" y="20"/>
                    </a:cubicBezTo>
                    <a:cubicBezTo>
                      <a:pt x="47" y="18"/>
                      <a:pt x="49" y="17"/>
                      <a:pt x="51" y="16"/>
                    </a:cubicBezTo>
                    <a:cubicBezTo>
                      <a:pt x="52" y="15"/>
                      <a:pt x="52" y="15"/>
                      <a:pt x="52" y="14"/>
                    </a:cubicBezTo>
                    <a:cubicBezTo>
                      <a:pt x="46" y="13"/>
                      <a:pt x="40" y="13"/>
                      <a:pt x="35" y="12"/>
                    </a:cubicBezTo>
                    <a:cubicBezTo>
                      <a:pt x="29" y="10"/>
                      <a:pt x="23" y="9"/>
                      <a:pt x="17" y="7"/>
                    </a:cubicBezTo>
                    <a:cubicBezTo>
                      <a:pt x="12" y="5"/>
                      <a:pt x="6" y="3"/>
                      <a:pt x="0" y="0"/>
                    </a:cubicBezTo>
                    <a:cubicBezTo>
                      <a:pt x="0" y="4"/>
                      <a:pt x="0" y="8"/>
                      <a:pt x="0" y="12"/>
                    </a:cubicBezTo>
                    <a:cubicBezTo>
                      <a:pt x="1" y="13"/>
                      <a:pt x="1" y="15"/>
                      <a:pt x="2" y="16"/>
                    </a:cubicBezTo>
                    <a:cubicBezTo>
                      <a:pt x="5" y="26"/>
                      <a:pt x="12" y="32"/>
                      <a:pt x="23" y="34"/>
                    </a:cubicBezTo>
                    <a:cubicBezTo>
                      <a:pt x="30" y="35"/>
                      <a:pt x="38" y="35"/>
                      <a:pt x="46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179"/>
              <p:cNvSpPr>
                <a:spLocks/>
              </p:cNvSpPr>
              <p:nvPr/>
            </p:nvSpPr>
            <p:spPr bwMode="auto">
              <a:xfrm>
                <a:off x="3019425" y="-2865438"/>
                <a:ext cx="319088" cy="557212"/>
              </a:xfrm>
              <a:custGeom>
                <a:avLst/>
                <a:gdLst>
                  <a:gd name="T0" fmla="*/ 17 w 85"/>
                  <a:gd name="T1" fmla="*/ 143 h 148"/>
                  <a:gd name="T2" fmla="*/ 20 w 85"/>
                  <a:gd name="T3" fmla="*/ 134 h 148"/>
                  <a:gd name="T4" fmla="*/ 23 w 85"/>
                  <a:gd name="T5" fmla="*/ 133 h 148"/>
                  <a:gd name="T6" fmla="*/ 29 w 85"/>
                  <a:gd name="T7" fmla="*/ 134 h 148"/>
                  <a:gd name="T8" fmla="*/ 37 w 85"/>
                  <a:gd name="T9" fmla="*/ 136 h 148"/>
                  <a:gd name="T10" fmla="*/ 38 w 85"/>
                  <a:gd name="T11" fmla="*/ 121 h 148"/>
                  <a:gd name="T12" fmla="*/ 56 w 85"/>
                  <a:gd name="T13" fmla="*/ 123 h 148"/>
                  <a:gd name="T14" fmla="*/ 51 w 85"/>
                  <a:gd name="T15" fmla="*/ 106 h 148"/>
                  <a:gd name="T16" fmla="*/ 71 w 85"/>
                  <a:gd name="T17" fmla="*/ 103 h 148"/>
                  <a:gd name="T18" fmla="*/ 71 w 85"/>
                  <a:gd name="T19" fmla="*/ 102 h 148"/>
                  <a:gd name="T20" fmla="*/ 59 w 85"/>
                  <a:gd name="T21" fmla="*/ 88 h 148"/>
                  <a:gd name="T22" fmla="*/ 65 w 85"/>
                  <a:gd name="T23" fmla="*/ 86 h 148"/>
                  <a:gd name="T24" fmla="*/ 80 w 85"/>
                  <a:gd name="T25" fmla="*/ 80 h 148"/>
                  <a:gd name="T26" fmla="*/ 80 w 85"/>
                  <a:gd name="T27" fmla="*/ 77 h 148"/>
                  <a:gd name="T28" fmla="*/ 68 w 85"/>
                  <a:gd name="T29" fmla="*/ 70 h 148"/>
                  <a:gd name="T30" fmla="*/ 62 w 85"/>
                  <a:gd name="T31" fmla="*/ 67 h 148"/>
                  <a:gd name="T32" fmla="*/ 63 w 85"/>
                  <a:gd name="T33" fmla="*/ 67 h 148"/>
                  <a:gd name="T34" fmla="*/ 83 w 85"/>
                  <a:gd name="T35" fmla="*/ 53 h 148"/>
                  <a:gd name="T36" fmla="*/ 85 w 85"/>
                  <a:gd name="T37" fmla="*/ 50 h 148"/>
                  <a:gd name="T38" fmla="*/ 85 w 85"/>
                  <a:gd name="T39" fmla="*/ 49 h 148"/>
                  <a:gd name="T40" fmla="*/ 59 w 85"/>
                  <a:gd name="T41" fmla="*/ 46 h 148"/>
                  <a:gd name="T42" fmla="*/ 71 w 85"/>
                  <a:gd name="T43" fmla="*/ 24 h 148"/>
                  <a:gd name="T44" fmla="*/ 70 w 85"/>
                  <a:gd name="T45" fmla="*/ 0 h 148"/>
                  <a:gd name="T46" fmla="*/ 58 w 85"/>
                  <a:gd name="T47" fmla="*/ 17 h 148"/>
                  <a:gd name="T48" fmla="*/ 51 w 85"/>
                  <a:gd name="T49" fmla="*/ 25 h 148"/>
                  <a:gd name="T50" fmla="*/ 50 w 85"/>
                  <a:gd name="T51" fmla="*/ 27 h 148"/>
                  <a:gd name="T52" fmla="*/ 45 w 85"/>
                  <a:gd name="T53" fmla="*/ 50 h 148"/>
                  <a:gd name="T54" fmla="*/ 47 w 85"/>
                  <a:gd name="T55" fmla="*/ 53 h 148"/>
                  <a:gd name="T56" fmla="*/ 58 w 85"/>
                  <a:gd name="T57" fmla="*/ 59 h 148"/>
                  <a:gd name="T58" fmla="*/ 59 w 85"/>
                  <a:gd name="T59" fmla="*/ 62 h 148"/>
                  <a:gd name="T60" fmla="*/ 50 w 85"/>
                  <a:gd name="T61" fmla="*/ 70 h 148"/>
                  <a:gd name="T62" fmla="*/ 50 w 85"/>
                  <a:gd name="T63" fmla="*/ 76 h 148"/>
                  <a:gd name="T64" fmla="*/ 59 w 85"/>
                  <a:gd name="T65" fmla="*/ 86 h 148"/>
                  <a:gd name="T66" fmla="*/ 43 w 85"/>
                  <a:gd name="T67" fmla="*/ 94 h 148"/>
                  <a:gd name="T68" fmla="*/ 44 w 85"/>
                  <a:gd name="T69" fmla="*/ 97 h 148"/>
                  <a:gd name="T70" fmla="*/ 47 w 85"/>
                  <a:gd name="T71" fmla="*/ 106 h 148"/>
                  <a:gd name="T72" fmla="*/ 43 w 85"/>
                  <a:gd name="T73" fmla="*/ 112 h 148"/>
                  <a:gd name="T74" fmla="*/ 31 w 85"/>
                  <a:gd name="T75" fmla="*/ 112 h 148"/>
                  <a:gd name="T76" fmla="*/ 29 w 85"/>
                  <a:gd name="T77" fmla="*/ 130 h 148"/>
                  <a:gd name="T78" fmla="*/ 12 w 85"/>
                  <a:gd name="T79" fmla="*/ 126 h 148"/>
                  <a:gd name="T80" fmla="*/ 6 w 85"/>
                  <a:gd name="T81" fmla="*/ 139 h 148"/>
                  <a:gd name="T82" fmla="*/ 0 w 85"/>
                  <a:gd name="T83" fmla="*/ 134 h 148"/>
                  <a:gd name="T84" fmla="*/ 0 w 85"/>
                  <a:gd name="T85" fmla="*/ 148 h 148"/>
                  <a:gd name="T86" fmla="*/ 1 w 85"/>
                  <a:gd name="T87" fmla="*/ 147 h 148"/>
                  <a:gd name="T88" fmla="*/ 3 w 85"/>
                  <a:gd name="T89" fmla="*/ 142 h 148"/>
                  <a:gd name="T90" fmla="*/ 13 w 85"/>
                  <a:gd name="T91" fmla="*/ 145 h 148"/>
                  <a:gd name="T92" fmla="*/ 17 w 85"/>
                  <a:gd name="T93" fmla="*/ 143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48">
                    <a:moveTo>
                      <a:pt x="17" y="143"/>
                    </a:moveTo>
                    <a:cubicBezTo>
                      <a:pt x="18" y="140"/>
                      <a:pt x="19" y="137"/>
                      <a:pt x="20" y="134"/>
                    </a:cubicBezTo>
                    <a:cubicBezTo>
                      <a:pt x="21" y="133"/>
                      <a:pt x="21" y="132"/>
                      <a:pt x="23" y="133"/>
                    </a:cubicBezTo>
                    <a:cubicBezTo>
                      <a:pt x="25" y="133"/>
                      <a:pt x="27" y="134"/>
                      <a:pt x="29" y="134"/>
                    </a:cubicBezTo>
                    <a:cubicBezTo>
                      <a:pt x="31" y="135"/>
                      <a:pt x="34" y="135"/>
                      <a:pt x="37" y="136"/>
                    </a:cubicBezTo>
                    <a:cubicBezTo>
                      <a:pt x="37" y="131"/>
                      <a:pt x="37" y="126"/>
                      <a:pt x="38" y="121"/>
                    </a:cubicBezTo>
                    <a:cubicBezTo>
                      <a:pt x="44" y="122"/>
                      <a:pt x="49" y="122"/>
                      <a:pt x="56" y="123"/>
                    </a:cubicBezTo>
                    <a:cubicBezTo>
                      <a:pt x="54" y="117"/>
                      <a:pt x="53" y="111"/>
                      <a:pt x="51" y="106"/>
                    </a:cubicBezTo>
                    <a:cubicBezTo>
                      <a:pt x="58" y="105"/>
                      <a:pt x="64" y="104"/>
                      <a:pt x="71" y="103"/>
                    </a:cubicBezTo>
                    <a:cubicBezTo>
                      <a:pt x="71" y="103"/>
                      <a:pt x="71" y="103"/>
                      <a:pt x="71" y="102"/>
                    </a:cubicBezTo>
                    <a:cubicBezTo>
                      <a:pt x="67" y="98"/>
                      <a:pt x="63" y="93"/>
                      <a:pt x="59" y="88"/>
                    </a:cubicBezTo>
                    <a:cubicBezTo>
                      <a:pt x="61" y="87"/>
                      <a:pt x="63" y="86"/>
                      <a:pt x="65" y="86"/>
                    </a:cubicBezTo>
                    <a:cubicBezTo>
                      <a:pt x="70" y="84"/>
                      <a:pt x="75" y="82"/>
                      <a:pt x="80" y="80"/>
                    </a:cubicBezTo>
                    <a:cubicBezTo>
                      <a:pt x="82" y="79"/>
                      <a:pt x="82" y="78"/>
                      <a:pt x="80" y="77"/>
                    </a:cubicBezTo>
                    <a:cubicBezTo>
                      <a:pt x="76" y="75"/>
                      <a:pt x="72" y="73"/>
                      <a:pt x="68" y="70"/>
                    </a:cubicBezTo>
                    <a:cubicBezTo>
                      <a:pt x="66" y="69"/>
                      <a:pt x="64" y="68"/>
                      <a:pt x="62" y="67"/>
                    </a:cubicBezTo>
                    <a:cubicBezTo>
                      <a:pt x="63" y="67"/>
                      <a:pt x="63" y="67"/>
                      <a:pt x="63" y="67"/>
                    </a:cubicBezTo>
                    <a:cubicBezTo>
                      <a:pt x="70" y="63"/>
                      <a:pt x="77" y="58"/>
                      <a:pt x="83" y="53"/>
                    </a:cubicBezTo>
                    <a:cubicBezTo>
                      <a:pt x="84" y="52"/>
                      <a:pt x="85" y="51"/>
                      <a:pt x="85" y="50"/>
                    </a:cubicBezTo>
                    <a:cubicBezTo>
                      <a:pt x="85" y="50"/>
                      <a:pt x="85" y="50"/>
                      <a:pt x="85" y="49"/>
                    </a:cubicBezTo>
                    <a:cubicBezTo>
                      <a:pt x="76" y="48"/>
                      <a:pt x="68" y="47"/>
                      <a:pt x="59" y="46"/>
                    </a:cubicBezTo>
                    <a:cubicBezTo>
                      <a:pt x="67" y="37"/>
                      <a:pt x="67" y="37"/>
                      <a:pt x="71" y="24"/>
                    </a:cubicBezTo>
                    <a:cubicBezTo>
                      <a:pt x="73" y="18"/>
                      <a:pt x="72" y="3"/>
                      <a:pt x="70" y="0"/>
                    </a:cubicBezTo>
                    <a:cubicBezTo>
                      <a:pt x="66" y="5"/>
                      <a:pt x="62" y="11"/>
                      <a:pt x="58" y="17"/>
                    </a:cubicBezTo>
                    <a:cubicBezTo>
                      <a:pt x="56" y="19"/>
                      <a:pt x="53" y="22"/>
                      <a:pt x="51" y="25"/>
                    </a:cubicBezTo>
                    <a:cubicBezTo>
                      <a:pt x="50" y="25"/>
                      <a:pt x="50" y="26"/>
                      <a:pt x="50" y="27"/>
                    </a:cubicBezTo>
                    <a:cubicBezTo>
                      <a:pt x="50" y="35"/>
                      <a:pt x="48" y="42"/>
                      <a:pt x="45" y="50"/>
                    </a:cubicBezTo>
                    <a:cubicBezTo>
                      <a:pt x="45" y="51"/>
                      <a:pt x="45" y="52"/>
                      <a:pt x="47" y="53"/>
                    </a:cubicBezTo>
                    <a:cubicBezTo>
                      <a:pt x="51" y="54"/>
                      <a:pt x="55" y="57"/>
                      <a:pt x="58" y="59"/>
                    </a:cubicBezTo>
                    <a:cubicBezTo>
                      <a:pt x="60" y="60"/>
                      <a:pt x="60" y="61"/>
                      <a:pt x="59" y="62"/>
                    </a:cubicBezTo>
                    <a:cubicBezTo>
                      <a:pt x="56" y="64"/>
                      <a:pt x="53" y="67"/>
                      <a:pt x="50" y="70"/>
                    </a:cubicBezTo>
                    <a:cubicBezTo>
                      <a:pt x="47" y="73"/>
                      <a:pt x="47" y="72"/>
                      <a:pt x="50" y="76"/>
                    </a:cubicBezTo>
                    <a:cubicBezTo>
                      <a:pt x="53" y="79"/>
                      <a:pt x="56" y="83"/>
                      <a:pt x="59" y="86"/>
                    </a:cubicBezTo>
                    <a:cubicBezTo>
                      <a:pt x="53" y="89"/>
                      <a:pt x="48" y="92"/>
                      <a:pt x="43" y="94"/>
                    </a:cubicBezTo>
                    <a:cubicBezTo>
                      <a:pt x="43" y="95"/>
                      <a:pt x="44" y="96"/>
                      <a:pt x="44" y="97"/>
                    </a:cubicBezTo>
                    <a:cubicBezTo>
                      <a:pt x="45" y="100"/>
                      <a:pt x="46" y="103"/>
                      <a:pt x="47" y="106"/>
                    </a:cubicBezTo>
                    <a:cubicBezTo>
                      <a:pt x="49" y="111"/>
                      <a:pt x="49" y="111"/>
                      <a:pt x="43" y="112"/>
                    </a:cubicBezTo>
                    <a:cubicBezTo>
                      <a:pt x="39" y="112"/>
                      <a:pt x="35" y="112"/>
                      <a:pt x="31" y="112"/>
                    </a:cubicBezTo>
                    <a:cubicBezTo>
                      <a:pt x="30" y="119"/>
                      <a:pt x="30" y="124"/>
                      <a:pt x="29" y="130"/>
                    </a:cubicBezTo>
                    <a:cubicBezTo>
                      <a:pt x="23" y="129"/>
                      <a:pt x="18" y="127"/>
                      <a:pt x="12" y="126"/>
                    </a:cubicBezTo>
                    <a:cubicBezTo>
                      <a:pt x="10" y="130"/>
                      <a:pt x="8" y="134"/>
                      <a:pt x="6" y="139"/>
                    </a:cubicBezTo>
                    <a:cubicBezTo>
                      <a:pt x="4" y="137"/>
                      <a:pt x="2" y="135"/>
                      <a:pt x="0" y="134"/>
                    </a:cubicBezTo>
                    <a:cubicBezTo>
                      <a:pt x="0" y="139"/>
                      <a:pt x="0" y="143"/>
                      <a:pt x="0" y="148"/>
                    </a:cubicBezTo>
                    <a:cubicBezTo>
                      <a:pt x="0" y="148"/>
                      <a:pt x="0" y="147"/>
                      <a:pt x="1" y="147"/>
                    </a:cubicBezTo>
                    <a:cubicBezTo>
                      <a:pt x="1" y="145"/>
                      <a:pt x="2" y="143"/>
                      <a:pt x="3" y="142"/>
                    </a:cubicBezTo>
                    <a:cubicBezTo>
                      <a:pt x="7" y="143"/>
                      <a:pt x="10" y="144"/>
                      <a:pt x="13" y="145"/>
                    </a:cubicBezTo>
                    <a:cubicBezTo>
                      <a:pt x="15" y="146"/>
                      <a:pt x="16" y="145"/>
                      <a:pt x="17" y="14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Freeform 180"/>
              <p:cNvSpPr>
                <a:spLocks/>
              </p:cNvSpPr>
              <p:nvPr/>
            </p:nvSpPr>
            <p:spPr bwMode="auto">
              <a:xfrm>
                <a:off x="2087563" y="-2865438"/>
                <a:ext cx="320675" cy="557212"/>
              </a:xfrm>
              <a:custGeom>
                <a:avLst/>
                <a:gdLst>
                  <a:gd name="T0" fmla="*/ 74 w 85"/>
                  <a:gd name="T1" fmla="*/ 127 h 148"/>
                  <a:gd name="T2" fmla="*/ 57 w 85"/>
                  <a:gd name="T3" fmla="*/ 131 h 148"/>
                  <a:gd name="T4" fmla="*/ 55 w 85"/>
                  <a:gd name="T5" fmla="*/ 114 h 148"/>
                  <a:gd name="T6" fmla="*/ 51 w 85"/>
                  <a:gd name="T7" fmla="*/ 113 h 148"/>
                  <a:gd name="T8" fmla="*/ 40 w 85"/>
                  <a:gd name="T9" fmla="*/ 113 h 148"/>
                  <a:gd name="T10" fmla="*/ 38 w 85"/>
                  <a:gd name="T11" fmla="*/ 109 h 148"/>
                  <a:gd name="T12" fmla="*/ 41 w 85"/>
                  <a:gd name="T13" fmla="*/ 100 h 148"/>
                  <a:gd name="T14" fmla="*/ 43 w 85"/>
                  <a:gd name="T15" fmla="*/ 95 h 148"/>
                  <a:gd name="T16" fmla="*/ 27 w 85"/>
                  <a:gd name="T17" fmla="*/ 87 h 148"/>
                  <a:gd name="T18" fmla="*/ 37 w 85"/>
                  <a:gd name="T19" fmla="*/ 76 h 148"/>
                  <a:gd name="T20" fmla="*/ 37 w 85"/>
                  <a:gd name="T21" fmla="*/ 71 h 148"/>
                  <a:gd name="T22" fmla="*/ 27 w 85"/>
                  <a:gd name="T23" fmla="*/ 63 h 148"/>
                  <a:gd name="T24" fmla="*/ 27 w 85"/>
                  <a:gd name="T25" fmla="*/ 60 h 148"/>
                  <a:gd name="T26" fmla="*/ 39 w 85"/>
                  <a:gd name="T27" fmla="*/ 54 h 148"/>
                  <a:gd name="T28" fmla="*/ 41 w 85"/>
                  <a:gd name="T29" fmla="*/ 50 h 148"/>
                  <a:gd name="T30" fmla="*/ 36 w 85"/>
                  <a:gd name="T31" fmla="*/ 32 h 148"/>
                  <a:gd name="T32" fmla="*/ 33 w 85"/>
                  <a:gd name="T33" fmla="*/ 23 h 148"/>
                  <a:gd name="T34" fmla="*/ 31 w 85"/>
                  <a:gd name="T35" fmla="*/ 21 h 148"/>
                  <a:gd name="T36" fmla="*/ 17 w 85"/>
                  <a:gd name="T37" fmla="*/ 0 h 148"/>
                  <a:gd name="T38" fmla="*/ 14 w 85"/>
                  <a:gd name="T39" fmla="*/ 16 h 148"/>
                  <a:gd name="T40" fmla="*/ 28 w 85"/>
                  <a:gd name="T41" fmla="*/ 47 h 148"/>
                  <a:gd name="T42" fmla="*/ 1 w 85"/>
                  <a:gd name="T43" fmla="*/ 50 h 148"/>
                  <a:gd name="T44" fmla="*/ 0 w 85"/>
                  <a:gd name="T45" fmla="*/ 51 h 148"/>
                  <a:gd name="T46" fmla="*/ 24 w 85"/>
                  <a:gd name="T47" fmla="*/ 68 h 148"/>
                  <a:gd name="T48" fmla="*/ 22 w 85"/>
                  <a:gd name="T49" fmla="*/ 69 h 148"/>
                  <a:gd name="T50" fmla="*/ 6 w 85"/>
                  <a:gd name="T51" fmla="*/ 78 h 148"/>
                  <a:gd name="T52" fmla="*/ 6 w 85"/>
                  <a:gd name="T53" fmla="*/ 81 h 148"/>
                  <a:gd name="T54" fmla="*/ 21 w 85"/>
                  <a:gd name="T55" fmla="*/ 87 h 148"/>
                  <a:gd name="T56" fmla="*/ 27 w 85"/>
                  <a:gd name="T57" fmla="*/ 89 h 148"/>
                  <a:gd name="T58" fmla="*/ 15 w 85"/>
                  <a:gd name="T59" fmla="*/ 104 h 148"/>
                  <a:gd name="T60" fmla="*/ 35 w 85"/>
                  <a:gd name="T61" fmla="*/ 107 h 148"/>
                  <a:gd name="T62" fmla="*/ 30 w 85"/>
                  <a:gd name="T63" fmla="*/ 124 h 148"/>
                  <a:gd name="T64" fmla="*/ 48 w 85"/>
                  <a:gd name="T65" fmla="*/ 122 h 148"/>
                  <a:gd name="T66" fmla="*/ 49 w 85"/>
                  <a:gd name="T67" fmla="*/ 137 h 148"/>
                  <a:gd name="T68" fmla="*/ 61 w 85"/>
                  <a:gd name="T69" fmla="*/ 134 h 148"/>
                  <a:gd name="T70" fmla="*/ 66 w 85"/>
                  <a:gd name="T71" fmla="*/ 136 h 148"/>
                  <a:gd name="T72" fmla="*/ 69 w 85"/>
                  <a:gd name="T73" fmla="*/ 144 h 148"/>
                  <a:gd name="T74" fmla="*/ 73 w 85"/>
                  <a:gd name="T75" fmla="*/ 146 h 148"/>
                  <a:gd name="T76" fmla="*/ 83 w 85"/>
                  <a:gd name="T77" fmla="*/ 143 h 148"/>
                  <a:gd name="T78" fmla="*/ 85 w 85"/>
                  <a:gd name="T79" fmla="*/ 148 h 148"/>
                  <a:gd name="T80" fmla="*/ 85 w 85"/>
                  <a:gd name="T81" fmla="*/ 145 h 148"/>
                  <a:gd name="T82" fmla="*/ 85 w 85"/>
                  <a:gd name="T83" fmla="*/ 135 h 148"/>
                  <a:gd name="T84" fmla="*/ 79 w 85"/>
                  <a:gd name="T85" fmla="*/ 140 h 148"/>
                  <a:gd name="T86" fmla="*/ 74 w 85"/>
                  <a:gd name="T87" fmla="*/ 12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5" h="148">
                    <a:moveTo>
                      <a:pt x="74" y="127"/>
                    </a:moveTo>
                    <a:cubicBezTo>
                      <a:pt x="68" y="128"/>
                      <a:pt x="63" y="130"/>
                      <a:pt x="57" y="131"/>
                    </a:cubicBezTo>
                    <a:cubicBezTo>
                      <a:pt x="56" y="125"/>
                      <a:pt x="56" y="119"/>
                      <a:pt x="55" y="114"/>
                    </a:cubicBezTo>
                    <a:cubicBezTo>
                      <a:pt x="54" y="113"/>
                      <a:pt x="53" y="113"/>
                      <a:pt x="51" y="113"/>
                    </a:cubicBezTo>
                    <a:cubicBezTo>
                      <a:pt x="48" y="113"/>
                      <a:pt x="44" y="113"/>
                      <a:pt x="40" y="113"/>
                    </a:cubicBezTo>
                    <a:cubicBezTo>
                      <a:pt x="38" y="112"/>
                      <a:pt x="37" y="112"/>
                      <a:pt x="38" y="109"/>
                    </a:cubicBezTo>
                    <a:cubicBezTo>
                      <a:pt x="39" y="106"/>
                      <a:pt x="40" y="103"/>
                      <a:pt x="41" y="100"/>
                    </a:cubicBezTo>
                    <a:cubicBezTo>
                      <a:pt x="42" y="98"/>
                      <a:pt x="42" y="97"/>
                      <a:pt x="43" y="95"/>
                    </a:cubicBezTo>
                    <a:cubicBezTo>
                      <a:pt x="38" y="93"/>
                      <a:pt x="33" y="90"/>
                      <a:pt x="27" y="87"/>
                    </a:cubicBezTo>
                    <a:cubicBezTo>
                      <a:pt x="30" y="83"/>
                      <a:pt x="34" y="80"/>
                      <a:pt x="37" y="76"/>
                    </a:cubicBezTo>
                    <a:cubicBezTo>
                      <a:pt x="39" y="74"/>
                      <a:pt x="39" y="74"/>
                      <a:pt x="37" y="71"/>
                    </a:cubicBezTo>
                    <a:cubicBezTo>
                      <a:pt x="33" y="69"/>
                      <a:pt x="30" y="66"/>
                      <a:pt x="27" y="63"/>
                    </a:cubicBezTo>
                    <a:cubicBezTo>
                      <a:pt x="26" y="62"/>
                      <a:pt x="26" y="61"/>
                      <a:pt x="27" y="60"/>
                    </a:cubicBezTo>
                    <a:cubicBezTo>
                      <a:pt x="31" y="58"/>
                      <a:pt x="35" y="55"/>
                      <a:pt x="39" y="54"/>
                    </a:cubicBezTo>
                    <a:cubicBezTo>
                      <a:pt x="41" y="53"/>
                      <a:pt x="41" y="52"/>
                      <a:pt x="41" y="50"/>
                    </a:cubicBezTo>
                    <a:cubicBezTo>
                      <a:pt x="38" y="44"/>
                      <a:pt x="37" y="38"/>
                      <a:pt x="36" y="32"/>
                    </a:cubicBezTo>
                    <a:cubicBezTo>
                      <a:pt x="36" y="28"/>
                      <a:pt x="35" y="25"/>
                      <a:pt x="33" y="23"/>
                    </a:cubicBezTo>
                    <a:cubicBezTo>
                      <a:pt x="32" y="22"/>
                      <a:pt x="31" y="22"/>
                      <a:pt x="31" y="21"/>
                    </a:cubicBezTo>
                    <a:cubicBezTo>
                      <a:pt x="25" y="15"/>
                      <a:pt x="20" y="8"/>
                      <a:pt x="17" y="0"/>
                    </a:cubicBezTo>
                    <a:cubicBezTo>
                      <a:pt x="14" y="5"/>
                      <a:pt x="14" y="11"/>
                      <a:pt x="14" y="16"/>
                    </a:cubicBezTo>
                    <a:cubicBezTo>
                      <a:pt x="14" y="28"/>
                      <a:pt x="18" y="39"/>
                      <a:pt x="28" y="47"/>
                    </a:cubicBezTo>
                    <a:cubicBezTo>
                      <a:pt x="18" y="48"/>
                      <a:pt x="9" y="49"/>
                      <a:pt x="1" y="50"/>
                    </a:cubicBezTo>
                    <a:cubicBezTo>
                      <a:pt x="1" y="51"/>
                      <a:pt x="1" y="51"/>
                      <a:pt x="0" y="51"/>
                    </a:cubicBezTo>
                    <a:cubicBezTo>
                      <a:pt x="7" y="59"/>
                      <a:pt x="15" y="63"/>
                      <a:pt x="24" y="68"/>
                    </a:cubicBezTo>
                    <a:cubicBezTo>
                      <a:pt x="23" y="69"/>
                      <a:pt x="22" y="69"/>
                      <a:pt x="22" y="69"/>
                    </a:cubicBezTo>
                    <a:cubicBezTo>
                      <a:pt x="17" y="72"/>
                      <a:pt x="11" y="75"/>
                      <a:pt x="6" y="78"/>
                    </a:cubicBezTo>
                    <a:cubicBezTo>
                      <a:pt x="4" y="79"/>
                      <a:pt x="4" y="80"/>
                      <a:pt x="6" y="81"/>
                    </a:cubicBezTo>
                    <a:cubicBezTo>
                      <a:pt x="11" y="83"/>
                      <a:pt x="16" y="85"/>
                      <a:pt x="21" y="87"/>
                    </a:cubicBezTo>
                    <a:cubicBezTo>
                      <a:pt x="23" y="87"/>
                      <a:pt x="25" y="88"/>
                      <a:pt x="27" y="89"/>
                    </a:cubicBezTo>
                    <a:cubicBezTo>
                      <a:pt x="22" y="94"/>
                      <a:pt x="18" y="98"/>
                      <a:pt x="15" y="104"/>
                    </a:cubicBezTo>
                    <a:cubicBezTo>
                      <a:pt x="22" y="105"/>
                      <a:pt x="28" y="106"/>
                      <a:pt x="35" y="107"/>
                    </a:cubicBezTo>
                    <a:cubicBezTo>
                      <a:pt x="33" y="113"/>
                      <a:pt x="32" y="118"/>
                      <a:pt x="30" y="124"/>
                    </a:cubicBezTo>
                    <a:cubicBezTo>
                      <a:pt x="37" y="123"/>
                      <a:pt x="43" y="123"/>
                      <a:pt x="48" y="122"/>
                    </a:cubicBezTo>
                    <a:cubicBezTo>
                      <a:pt x="49" y="127"/>
                      <a:pt x="49" y="132"/>
                      <a:pt x="49" y="137"/>
                    </a:cubicBezTo>
                    <a:cubicBezTo>
                      <a:pt x="54" y="136"/>
                      <a:pt x="57" y="135"/>
                      <a:pt x="61" y="134"/>
                    </a:cubicBezTo>
                    <a:cubicBezTo>
                      <a:pt x="64" y="133"/>
                      <a:pt x="65" y="133"/>
                      <a:pt x="66" y="136"/>
                    </a:cubicBezTo>
                    <a:cubicBezTo>
                      <a:pt x="67" y="139"/>
                      <a:pt x="68" y="141"/>
                      <a:pt x="69" y="144"/>
                    </a:cubicBezTo>
                    <a:cubicBezTo>
                      <a:pt x="70" y="146"/>
                      <a:pt x="71" y="147"/>
                      <a:pt x="73" y="146"/>
                    </a:cubicBezTo>
                    <a:cubicBezTo>
                      <a:pt x="76" y="145"/>
                      <a:pt x="79" y="144"/>
                      <a:pt x="83" y="143"/>
                    </a:cubicBezTo>
                    <a:cubicBezTo>
                      <a:pt x="83" y="144"/>
                      <a:pt x="84" y="146"/>
                      <a:pt x="85" y="148"/>
                    </a:cubicBezTo>
                    <a:cubicBezTo>
                      <a:pt x="85" y="147"/>
                      <a:pt x="85" y="146"/>
                      <a:pt x="85" y="145"/>
                    </a:cubicBezTo>
                    <a:cubicBezTo>
                      <a:pt x="85" y="142"/>
                      <a:pt x="85" y="139"/>
                      <a:pt x="85" y="135"/>
                    </a:cubicBezTo>
                    <a:cubicBezTo>
                      <a:pt x="84" y="137"/>
                      <a:pt x="82" y="138"/>
                      <a:pt x="79" y="140"/>
                    </a:cubicBezTo>
                    <a:cubicBezTo>
                      <a:pt x="78" y="135"/>
                      <a:pt x="75" y="131"/>
                      <a:pt x="74" y="12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Freeform 181"/>
              <p:cNvSpPr>
                <a:spLocks/>
              </p:cNvSpPr>
              <p:nvPr/>
            </p:nvSpPr>
            <p:spPr bwMode="auto">
              <a:xfrm>
                <a:off x="2212975" y="-2774950"/>
                <a:ext cx="195263" cy="406400"/>
              </a:xfrm>
              <a:custGeom>
                <a:avLst/>
                <a:gdLst>
                  <a:gd name="T0" fmla="*/ 40 w 52"/>
                  <a:gd name="T1" fmla="*/ 60 h 108"/>
                  <a:gd name="T2" fmla="*/ 44 w 52"/>
                  <a:gd name="T3" fmla="*/ 46 h 108"/>
                  <a:gd name="T4" fmla="*/ 42 w 52"/>
                  <a:gd name="T5" fmla="*/ 34 h 108"/>
                  <a:gd name="T6" fmla="*/ 37 w 52"/>
                  <a:gd name="T7" fmla="*/ 31 h 108"/>
                  <a:gd name="T8" fmla="*/ 10 w 52"/>
                  <a:gd name="T9" fmla="*/ 2 h 108"/>
                  <a:gd name="T10" fmla="*/ 9 w 52"/>
                  <a:gd name="T11" fmla="*/ 0 h 108"/>
                  <a:gd name="T12" fmla="*/ 8 w 52"/>
                  <a:gd name="T13" fmla="*/ 1 h 108"/>
                  <a:gd name="T14" fmla="*/ 15 w 52"/>
                  <a:gd name="T15" fmla="*/ 30 h 108"/>
                  <a:gd name="T16" fmla="*/ 0 w 52"/>
                  <a:gd name="T17" fmla="*/ 38 h 108"/>
                  <a:gd name="T18" fmla="*/ 10 w 52"/>
                  <a:gd name="T19" fmla="*/ 47 h 108"/>
                  <a:gd name="T20" fmla="*/ 10 w 52"/>
                  <a:gd name="T21" fmla="*/ 51 h 108"/>
                  <a:gd name="T22" fmla="*/ 1 w 52"/>
                  <a:gd name="T23" fmla="*/ 61 h 108"/>
                  <a:gd name="T24" fmla="*/ 17 w 52"/>
                  <a:gd name="T25" fmla="*/ 67 h 108"/>
                  <a:gd name="T26" fmla="*/ 10 w 52"/>
                  <a:gd name="T27" fmla="*/ 83 h 108"/>
                  <a:gd name="T28" fmla="*/ 25 w 52"/>
                  <a:gd name="T29" fmla="*/ 83 h 108"/>
                  <a:gd name="T30" fmla="*/ 28 w 52"/>
                  <a:gd name="T31" fmla="*/ 86 h 108"/>
                  <a:gd name="T32" fmla="*/ 28 w 52"/>
                  <a:gd name="T33" fmla="*/ 97 h 108"/>
                  <a:gd name="T34" fmla="*/ 31 w 52"/>
                  <a:gd name="T35" fmla="*/ 99 h 108"/>
                  <a:gd name="T36" fmla="*/ 33 w 52"/>
                  <a:gd name="T37" fmla="*/ 99 h 108"/>
                  <a:gd name="T38" fmla="*/ 44 w 52"/>
                  <a:gd name="T39" fmla="*/ 95 h 108"/>
                  <a:gd name="T40" fmla="*/ 47 w 52"/>
                  <a:gd name="T41" fmla="*/ 106 h 108"/>
                  <a:gd name="T42" fmla="*/ 51 w 52"/>
                  <a:gd name="T43" fmla="*/ 106 h 108"/>
                  <a:gd name="T44" fmla="*/ 52 w 52"/>
                  <a:gd name="T45" fmla="*/ 105 h 108"/>
                  <a:gd name="T46" fmla="*/ 52 w 52"/>
                  <a:gd name="T47" fmla="*/ 77 h 108"/>
                  <a:gd name="T48" fmla="*/ 52 w 52"/>
                  <a:gd name="T49" fmla="*/ 77 h 108"/>
                  <a:gd name="T50" fmla="*/ 40 w 52"/>
                  <a:gd name="T51" fmla="*/ 6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2" h="108">
                    <a:moveTo>
                      <a:pt x="40" y="60"/>
                    </a:moveTo>
                    <a:cubicBezTo>
                      <a:pt x="40" y="55"/>
                      <a:pt x="42" y="50"/>
                      <a:pt x="44" y="46"/>
                    </a:cubicBezTo>
                    <a:cubicBezTo>
                      <a:pt x="47" y="41"/>
                      <a:pt x="46" y="37"/>
                      <a:pt x="42" y="34"/>
                    </a:cubicBezTo>
                    <a:cubicBezTo>
                      <a:pt x="41" y="33"/>
                      <a:pt x="39" y="32"/>
                      <a:pt x="37" y="31"/>
                    </a:cubicBezTo>
                    <a:cubicBezTo>
                      <a:pt x="27" y="23"/>
                      <a:pt x="16" y="14"/>
                      <a:pt x="10" y="2"/>
                    </a:cubicBezTo>
                    <a:cubicBezTo>
                      <a:pt x="10" y="1"/>
                      <a:pt x="9" y="1"/>
                      <a:pt x="9" y="0"/>
                    </a:cubicBezTo>
                    <a:cubicBezTo>
                      <a:pt x="9" y="1"/>
                      <a:pt x="9" y="1"/>
                      <a:pt x="8" y="1"/>
                    </a:cubicBezTo>
                    <a:cubicBezTo>
                      <a:pt x="8" y="11"/>
                      <a:pt x="10" y="21"/>
                      <a:pt x="15" y="30"/>
                    </a:cubicBezTo>
                    <a:cubicBezTo>
                      <a:pt x="10" y="33"/>
                      <a:pt x="5" y="34"/>
                      <a:pt x="0" y="38"/>
                    </a:cubicBezTo>
                    <a:cubicBezTo>
                      <a:pt x="4" y="41"/>
                      <a:pt x="7" y="44"/>
                      <a:pt x="10" y="47"/>
                    </a:cubicBezTo>
                    <a:cubicBezTo>
                      <a:pt x="13" y="49"/>
                      <a:pt x="13" y="49"/>
                      <a:pt x="10" y="51"/>
                    </a:cubicBezTo>
                    <a:cubicBezTo>
                      <a:pt x="7" y="54"/>
                      <a:pt x="4" y="57"/>
                      <a:pt x="1" y="61"/>
                    </a:cubicBezTo>
                    <a:cubicBezTo>
                      <a:pt x="7" y="63"/>
                      <a:pt x="12" y="65"/>
                      <a:pt x="17" y="67"/>
                    </a:cubicBezTo>
                    <a:cubicBezTo>
                      <a:pt x="14" y="72"/>
                      <a:pt x="11" y="77"/>
                      <a:pt x="10" y="83"/>
                    </a:cubicBezTo>
                    <a:cubicBezTo>
                      <a:pt x="15" y="83"/>
                      <a:pt x="20" y="83"/>
                      <a:pt x="25" y="83"/>
                    </a:cubicBezTo>
                    <a:cubicBezTo>
                      <a:pt x="27" y="83"/>
                      <a:pt x="28" y="84"/>
                      <a:pt x="28" y="86"/>
                    </a:cubicBezTo>
                    <a:cubicBezTo>
                      <a:pt x="28" y="89"/>
                      <a:pt x="28" y="93"/>
                      <a:pt x="28" y="97"/>
                    </a:cubicBezTo>
                    <a:cubicBezTo>
                      <a:pt x="28" y="99"/>
                      <a:pt x="29" y="100"/>
                      <a:pt x="31" y="99"/>
                    </a:cubicBezTo>
                    <a:cubicBezTo>
                      <a:pt x="31" y="99"/>
                      <a:pt x="32" y="99"/>
                      <a:pt x="33" y="99"/>
                    </a:cubicBezTo>
                    <a:cubicBezTo>
                      <a:pt x="36" y="97"/>
                      <a:pt x="40" y="96"/>
                      <a:pt x="44" y="95"/>
                    </a:cubicBezTo>
                    <a:cubicBezTo>
                      <a:pt x="45" y="98"/>
                      <a:pt x="46" y="102"/>
                      <a:pt x="47" y="106"/>
                    </a:cubicBezTo>
                    <a:cubicBezTo>
                      <a:pt x="48" y="108"/>
                      <a:pt x="49" y="107"/>
                      <a:pt x="51" y="106"/>
                    </a:cubicBezTo>
                    <a:cubicBezTo>
                      <a:pt x="51" y="106"/>
                      <a:pt x="52" y="105"/>
                      <a:pt x="52" y="105"/>
                    </a:cubicBezTo>
                    <a:cubicBezTo>
                      <a:pt x="52" y="96"/>
                      <a:pt x="52" y="86"/>
                      <a:pt x="52" y="77"/>
                    </a:cubicBezTo>
                    <a:cubicBezTo>
                      <a:pt x="52" y="77"/>
                      <a:pt x="52" y="77"/>
                      <a:pt x="52" y="77"/>
                    </a:cubicBezTo>
                    <a:cubicBezTo>
                      <a:pt x="45" y="74"/>
                      <a:pt x="41" y="68"/>
                      <a:pt x="40" y="6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182"/>
              <p:cNvSpPr>
                <a:spLocks/>
              </p:cNvSpPr>
              <p:nvPr/>
            </p:nvSpPr>
            <p:spPr bwMode="auto">
              <a:xfrm>
                <a:off x="3019425" y="-2774950"/>
                <a:ext cx="200025" cy="406400"/>
              </a:xfrm>
              <a:custGeom>
                <a:avLst/>
                <a:gdLst>
                  <a:gd name="T0" fmla="*/ 3 w 53"/>
                  <a:gd name="T1" fmla="*/ 106 h 108"/>
                  <a:gd name="T2" fmla="*/ 6 w 53"/>
                  <a:gd name="T3" fmla="*/ 106 h 108"/>
                  <a:gd name="T4" fmla="*/ 10 w 53"/>
                  <a:gd name="T5" fmla="*/ 95 h 108"/>
                  <a:gd name="T6" fmla="*/ 13 w 53"/>
                  <a:gd name="T7" fmla="*/ 96 h 108"/>
                  <a:gd name="T8" fmla="*/ 23 w 53"/>
                  <a:gd name="T9" fmla="*/ 99 h 108"/>
                  <a:gd name="T10" fmla="*/ 26 w 53"/>
                  <a:gd name="T11" fmla="*/ 97 h 108"/>
                  <a:gd name="T12" fmla="*/ 26 w 53"/>
                  <a:gd name="T13" fmla="*/ 87 h 108"/>
                  <a:gd name="T14" fmla="*/ 29 w 53"/>
                  <a:gd name="T15" fmla="*/ 84 h 108"/>
                  <a:gd name="T16" fmla="*/ 43 w 53"/>
                  <a:gd name="T17" fmla="*/ 83 h 108"/>
                  <a:gd name="T18" fmla="*/ 43 w 53"/>
                  <a:gd name="T19" fmla="*/ 82 h 108"/>
                  <a:gd name="T20" fmla="*/ 36 w 53"/>
                  <a:gd name="T21" fmla="*/ 67 h 108"/>
                  <a:gd name="T22" fmla="*/ 52 w 53"/>
                  <a:gd name="T23" fmla="*/ 61 h 108"/>
                  <a:gd name="T24" fmla="*/ 42 w 53"/>
                  <a:gd name="T25" fmla="*/ 51 h 108"/>
                  <a:gd name="T26" fmla="*/ 43 w 53"/>
                  <a:gd name="T27" fmla="*/ 47 h 108"/>
                  <a:gd name="T28" fmla="*/ 53 w 53"/>
                  <a:gd name="T29" fmla="*/ 38 h 108"/>
                  <a:gd name="T30" fmla="*/ 53 w 53"/>
                  <a:gd name="T31" fmla="*/ 37 h 108"/>
                  <a:gd name="T32" fmla="*/ 38 w 53"/>
                  <a:gd name="T33" fmla="*/ 30 h 108"/>
                  <a:gd name="T34" fmla="*/ 44 w 53"/>
                  <a:gd name="T35" fmla="*/ 0 h 108"/>
                  <a:gd name="T36" fmla="*/ 43 w 53"/>
                  <a:gd name="T37" fmla="*/ 2 h 108"/>
                  <a:gd name="T38" fmla="*/ 27 w 53"/>
                  <a:gd name="T39" fmla="*/ 21 h 108"/>
                  <a:gd name="T40" fmla="*/ 11 w 53"/>
                  <a:gd name="T41" fmla="*/ 34 h 108"/>
                  <a:gd name="T42" fmla="*/ 8 w 53"/>
                  <a:gd name="T43" fmla="*/ 43 h 108"/>
                  <a:gd name="T44" fmla="*/ 12 w 53"/>
                  <a:gd name="T45" fmla="*/ 51 h 108"/>
                  <a:gd name="T46" fmla="*/ 2 w 53"/>
                  <a:gd name="T47" fmla="*/ 76 h 108"/>
                  <a:gd name="T48" fmla="*/ 0 w 53"/>
                  <a:gd name="T49" fmla="*/ 77 h 108"/>
                  <a:gd name="T50" fmla="*/ 0 w 53"/>
                  <a:gd name="T51" fmla="*/ 105 h 108"/>
                  <a:gd name="T52" fmla="*/ 3 w 53"/>
                  <a:gd name="T53" fmla="*/ 10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3" h="108">
                    <a:moveTo>
                      <a:pt x="3" y="106"/>
                    </a:moveTo>
                    <a:cubicBezTo>
                      <a:pt x="4" y="107"/>
                      <a:pt x="5" y="108"/>
                      <a:pt x="6" y="106"/>
                    </a:cubicBezTo>
                    <a:cubicBezTo>
                      <a:pt x="7" y="102"/>
                      <a:pt x="9" y="98"/>
                      <a:pt x="10" y="95"/>
                    </a:cubicBezTo>
                    <a:cubicBezTo>
                      <a:pt x="11" y="95"/>
                      <a:pt x="12" y="96"/>
                      <a:pt x="13" y="96"/>
                    </a:cubicBezTo>
                    <a:cubicBezTo>
                      <a:pt x="16" y="97"/>
                      <a:pt x="19" y="98"/>
                      <a:pt x="23" y="99"/>
                    </a:cubicBezTo>
                    <a:cubicBezTo>
                      <a:pt x="25" y="100"/>
                      <a:pt x="26" y="99"/>
                      <a:pt x="26" y="97"/>
                    </a:cubicBezTo>
                    <a:cubicBezTo>
                      <a:pt x="26" y="93"/>
                      <a:pt x="26" y="90"/>
                      <a:pt x="26" y="87"/>
                    </a:cubicBezTo>
                    <a:cubicBezTo>
                      <a:pt x="26" y="84"/>
                      <a:pt x="26" y="84"/>
                      <a:pt x="29" y="84"/>
                    </a:cubicBezTo>
                    <a:cubicBezTo>
                      <a:pt x="33" y="84"/>
                      <a:pt x="38" y="83"/>
                      <a:pt x="43" y="83"/>
                    </a:cubicBezTo>
                    <a:cubicBezTo>
                      <a:pt x="43" y="83"/>
                      <a:pt x="43" y="83"/>
                      <a:pt x="43" y="82"/>
                    </a:cubicBezTo>
                    <a:cubicBezTo>
                      <a:pt x="41" y="77"/>
                      <a:pt x="38" y="72"/>
                      <a:pt x="36" y="67"/>
                    </a:cubicBezTo>
                    <a:cubicBezTo>
                      <a:pt x="41" y="65"/>
                      <a:pt x="46" y="63"/>
                      <a:pt x="52" y="61"/>
                    </a:cubicBezTo>
                    <a:cubicBezTo>
                      <a:pt x="48" y="57"/>
                      <a:pt x="45" y="54"/>
                      <a:pt x="42" y="51"/>
                    </a:cubicBezTo>
                    <a:cubicBezTo>
                      <a:pt x="40" y="49"/>
                      <a:pt x="40" y="49"/>
                      <a:pt x="43" y="47"/>
                    </a:cubicBezTo>
                    <a:cubicBezTo>
                      <a:pt x="46" y="44"/>
                      <a:pt x="49" y="41"/>
                      <a:pt x="53" y="38"/>
                    </a:cubicBezTo>
                    <a:cubicBezTo>
                      <a:pt x="53" y="38"/>
                      <a:pt x="53" y="38"/>
                      <a:pt x="53" y="37"/>
                    </a:cubicBezTo>
                    <a:cubicBezTo>
                      <a:pt x="48" y="35"/>
                      <a:pt x="43" y="32"/>
                      <a:pt x="38" y="30"/>
                    </a:cubicBezTo>
                    <a:cubicBezTo>
                      <a:pt x="43" y="21"/>
                      <a:pt x="45" y="11"/>
                      <a:pt x="44" y="0"/>
                    </a:cubicBezTo>
                    <a:cubicBezTo>
                      <a:pt x="44" y="1"/>
                      <a:pt x="43" y="1"/>
                      <a:pt x="43" y="2"/>
                    </a:cubicBezTo>
                    <a:cubicBezTo>
                      <a:pt x="39" y="9"/>
                      <a:pt x="34" y="16"/>
                      <a:pt x="27" y="21"/>
                    </a:cubicBezTo>
                    <a:cubicBezTo>
                      <a:pt x="22" y="26"/>
                      <a:pt x="17" y="30"/>
                      <a:pt x="11" y="34"/>
                    </a:cubicBezTo>
                    <a:cubicBezTo>
                      <a:pt x="8" y="37"/>
                      <a:pt x="7" y="39"/>
                      <a:pt x="8" y="43"/>
                    </a:cubicBezTo>
                    <a:cubicBezTo>
                      <a:pt x="9" y="46"/>
                      <a:pt x="11" y="49"/>
                      <a:pt x="12" y="51"/>
                    </a:cubicBezTo>
                    <a:cubicBezTo>
                      <a:pt x="16" y="61"/>
                      <a:pt x="12" y="72"/>
                      <a:pt x="2" y="76"/>
                    </a:cubicBezTo>
                    <a:cubicBezTo>
                      <a:pt x="1" y="77"/>
                      <a:pt x="1" y="77"/>
                      <a:pt x="0" y="77"/>
                    </a:cubicBezTo>
                    <a:cubicBezTo>
                      <a:pt x="0" y="86"/>
                      <a:pt x="0" y="96"/>
                      <a:pt x="0" y="105"/>
                    </a:cubicBezTo>
                    <a:cubicBezTo>
                      <a:pt x="1" y="105"/>
                      <a:pt x="2" y="106"/>
                      <a:pt x="3" y="10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183"/>
              <p:cNvSpPr>
                <a:spLocks noEditPoints="1"/>
              </p:cNvSpPr>
              <p:nvPr/>
            </p:nvSpPr>
            <p:spPr bwMode="auto">
              <a:xfrm>
                <a:off x="2747963" y="-2960688"/>
                <a:ext cx="255588" cy="158750"/>
              </a:xfrm>
              <a:custGeom>
                <a:avLst/>
                <a:gdLst>
                  <a:gd name="T0" fmla="*/ 38 w 68"/>
                  <a:gd name="T1" fmla="*/ 41 h 42"/>
                  <a:gd name="T2" fmla="*/ 49 w 68"/>
                  <a:gd name="T3" fmla="*/ 32 h 42"/>
                  <a:gd name="T4" fmla="*/ 66 w 68"/>
                  <a:gd name="T5" fmla="*/ 12 h 42"/>
                  <a:gd name="T6" fmla="*/ 62 w 68"/>
                  <a:gd name="T7" fmla="*/ 6 h 42"/>
                  <a:gd name="T8" fmla="*/ 25 w 68"/>
                  <a:gd name="T9" fmla="*/ 5 h 42"/>
                  <a:gd name="T10" fmla="*/ 7 w 68"/>
                  <a:gd name="T11" fmla="*/ 2 h 42"/>
                  <a:gd name="T12" fmla="*/ 1 w 68"/>
                  <a:gd name="T13" fmla="*/ 0 h 42"/>
                  <a:gd name="T14" fmla="*/ 9 w 68"/>
                  <a:gd name="T15" fmla="*/ 10 h 42"/>
                  <a:gd name="T16" fmla="*/ 0 w 68"/>
                  <a:gd name="T17" fmla="*/ 12 h 42"/>
                  <a:gd name="T18" fmla="*/ 11 w 68"/>
                  <a:gd name="T19" fmla="*/ 18 h 42"/>
                  <a:gd name="T20" fmla="*/ 4 w 68"/>
                  <a:gd name="T21" fmla="*/ 23 h 42"/>
                  <a:gd name="T22" fmla="*/ 14 w 68"/>
                  <a:gd name="T23" fmla="*/ 25 h 42"/>
                  <a:gd name="T24" fmla="*/ 1 w 68"/>
                  <a:gd name="T25" fmla="*/ 34 h 42"/>
                  <a:gd name="T26" fmla="*/ 25 w 68"/>
                  <a:gd name="T27" fmla="*/ 30 h 42"/>
                  <a:gd name="T28" fmla="*/ 25 w 68"/>
                  <a:gd name="T29" fmla="*/ 42 h 42"/>
                  <a:gd name="T30" fmla="*/ 35 w 68"/>
                  <a:gd name="T31" fmla="*/ 33 h 42"/>
                  <a:gd name="T32" fmla="*/ 38 w 68"/>
                  <a:gd name="T33" fmla="*/ 41 h 42"/>
                  <a:gd name="T34" fmla="*/ 41 w 68"/>
                  <a:gd name="T35" fmla="*/ 12 h 42"/>
                  <a:gd name="T36" fmla="*/ 55 w 68"/>
                  <a:gd name="T37" fmla="*/ 12 h 42"/>
                  <a:gd name="T38" fmla="*/ 56 w 68"/>
                  <a:gd name="T39" fmla="*/ 14 h 42"/>
                  <a:gd name="T40" fmla="*/ 56 w 68"/>
                  <a:gd name="T41" fmla="*/ 14 h 42"/>
                  <a:gd name="T42" fmla="*/ 50 w 68"/>
                  <a:gd name="T43" fmla="*/ 17 h 42"/>
                  <a:gd name="T44" fmla="*/ 41 w 68"/>
                  <a:gd name="T45" fmla="*/ 13 h 42"/>
                  <a:gd name="T46" fmla="*/ 41 w 68"/>
                  <a:gd name="T47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" h="42">
                    <a:moveTo>
                      <a:pt x="38" y="41"/>
                    </a:moveTo>
                    <a:cubicBezTo>
                      <a:pt x="41" y="38"/>
                      <a:pt x="45" y="35"/>
                      <a:pt x="49" y="32"/>
                    </a:cubicBezTo>
                    <a:cubicBezTo>
                      <a:pt x="56" y="26"/>
                      <a:pt x="62" y="20"/>
                      <a:pt x="66" y="12"/>
                    </a:cubicBezTo>
                    <a:cubicBezTo>
                      <a:pt x="68" y="7"/>
                      <a:pt x="67" y="6"/>
                      <a:pt x="62" y="6"/>
                    </a:cubicBezTo>
                    <a:cubicBezTo>
                      <a:pt x="50" y="6"/>
                      <a:pt x="37" y="6"/>
                      <a:pt x="25" y="5"/>
                    </a:cubicBezTo>
                    <a:cubicBezTo>
                      <a:pt x="18" y="5"/>
                      <a:pt x="13" y="4"/>
                      <a:pt x="7" y="2"/>
                    </a:cubicBezTo>
                    <a:cubicBezTo>
                      <a:pt x="5" y="1"/>
                      <a:pt x="3" y="0"/>
                      <a:pt x="1" y="0"/>
                    </a:cubicBezTo>
                    <a:cubicBezTo>
                      <a:pt x="2" y="4"/>
                      <a:pt x="5" y="7"/>
                      <a:pt x="9" y="10"/>
                    </a:cubicBezTo>
                    <a:cubicBezTo>
                      <a:pt x="6" y="11"/>
                      <a:pt x="3" y="12"/>
                      <a:pt x="0" y="12"/>
                    </a:cubicBezTo>
                    <a:cubicBezTo>
                      <a:pt x="3" y="16"/>
                      <a:pt x="7" y="17"/>
                      <a:pt x="11" y="18"/>
                    </a:cubicBezTo>
                    <a:cubicBezTo>
                      <a:pt x="9" y="20"/>
                      <a:pt x="6" y="21"/>
                      <a:pt x="4" y="23"/>
                    </a:cubicBezTo>
                    <a:cubicBezTo>
                      <a:pt x="7" y="25"/>
                      <a:pt x="11" y="24"/>
                      <a:pt x="14" y="25"/>
                    </a:cubicBezTo>
                    <a:cubicBezTo>
                      <a:pt x="11" y="30"/>
                      <a:pt x="7" y="32"/>
                      <a:pt x="1" y="34"/>
                    </a:cubicBezTo>
                    <a:cubicBezTo>
                      <a:pt x="10" y="38"/>
                      <a:pt x="17" y="35"/>
                      <a:pt x="25" y="30"/>
                    </a:cubicBezTo>
                    <a:cubicBezTo>
                      <a:pt x="25" y="34"/>
                      <a:pt x="25" y="38"/>
                      <a:pt x="25" y="42"/>
                    </a:cubicBezTo>
                    <a:cubicBezTo>
                      <a:pt x="29" y="41"/>
                      <a:pt x="31" y="36"/>
                      <a:pt x="35" y="33"/>
                    </a:cubicBezTo>
                    <a:cubicBezTo>
                      <a:pt x="36" y="36"/>
                      <a:pt x="37" y="38"/>
                      <a:pt x="38" y="41"/>
                    </a:cubicBezTo>
                    <a:close/>
                    <a:moveTo>
                      <a:pt x="41" y="12"/>
                    </a:moveTo>
                    <a:cubicBezTo>
                      <a:pt x="46" y="12"/>
                      <a:pt x="51" y="12"/>
                      <a:pt x="55" y="12"/>
                    </a:cubicBezTo>
                    <a:cubicBezTo>
                      <a:pt x="57" y="12"/>
                      <a:pt x="57" y="13"/>
                      <a:pt x="56" y="14"/>
                    </a:cubicBezTo>
                    <a:cubicBezTo>
                      <a:pt x="56" y="14"/>
                      <a:pt x="56" y="14"/>
                      <a:pt x="56" y="14"/>
                    </a:cubicBezTo>
                    <a:cubicBezTo>
                      <a:pt x="54" y="19"/>
                      <a:pt x="54" y="19"/>
                      <a:pt x="50" y="17"/>
                    </a:cubicBezTo>
                    <a:cubicBezTo>
                      <a:pt x="47" y="15"/>
                      <a:pt x="44" y="14"/>
                      <a:pt x="41" y="13"/>
                    </a:cubicBezTo>
                    <a:cubicBezTo>
                      <a:pt x="41" y="12"/>
                      <a:pt x="41" y="12"/>
                      <a:pt x="41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Freeform 184"/>
              <p:cNvSpPr>
                <a:spLocks noEditPoints="1"/>
              </p:cNvSpPr>
              <p:nvPr/>
            </p:nvSpPr>
            <p:spPr bwMode="auto">
              <a:xfrm>
                <a:off x="2430463" y="-2960688"/>
                <a:ext cx="249238" cy="158750"/>
              </a:xfrm>
              <a:custGeom>
                <a:avLst/>
                <a:gdLst>
                  <a:gd name="T0" fmla="*/ 31 w 66"/>
                  <a:gd name="T1" fmla="*/ 33 h 42"/>
                  <a:gd name="T2" fmla="*/ 42 w 66"/>
                  <a:gd name="T3" fmla="*/ 42 h 42"/>
                  <a:gd name="T4" fmla="*/ 41 w 66"/>
                  <a:gd name="T5" fmla="*/ 30 h 42"/>
                  <a:gd name="T6" fmla="*/ 64 w 66"/>
                  <a:gd name="T7" fmla="*/ 34 h 42"/>
                  <a:gd name="T8" fmla="*/ 52 w 66"/>
                  <a:gd name="T9" fmla="*/ 25 h 42"/>
                  <a:gd name="T10" fmla="*/ 62 w 66"/>
                  <a:gd name="T11" fmla="*/ 23 h 42"/>
                  <a:gd name="T12" fmla="*/ 56 w 66"/>
                  <a:gd name="T13" fmla="*/ 18 h 42"/>
                  <a:gd name="T14" fmla="*/ 66 w 66"/>
                  <a:gd name="T15" fmla="*/ 12 h 42"/>
                  <a:gd name="T16" fmla="*/ 58 w 66"/>
                  <a:gd name="T17" fmla="*/ 9 h 42"/>
                  <a:gd name="T18" fmla="*/ 64 w 66"/>
                  <a:gd name="T19" fmla="*/ 0 h 42"/>
                  <a:gd name="T20" fmla="*/ 64 w 66"/>
                  <a:gd name="T21" fmla="*/ 0 h 42"/>
                  <a:gd name="T22" fmla="*/ 30 w 66"/>
                  <a:gd name="T23" fmla="*/ 6 h 42"/>
                  <a:gd name="T24" fmla="*/ 19 w 66"/>
                  <a:gd name="T25" fmla="*/ 6 h 42"/>
                  <a:gd name="T26" fmla="*/ 3 w 66"/>
                  <a:gd name="T27" fmla="*/ 6 h 42"/>
                  <a:gd name="T28" fmla="*/ 1 w 66"/>
                  <a:gd name="T29" fmla="*/ 9 h 42"/>
                  <a:gd name="T30" fmla="*/ 4 w 66"/>
                  <a:gd name="T31" fmla="*/ 16 h 42"/>
                  <a:gd name="T32" fmla="*/ 18 w 66"/>
                  <a:gd name="T33" fmla="*/ 32 h 42"/>
                  <a:gd name="T34" fmla="*/ 29 w 66"/>
                  <a:gd name="T35" fmla="*/ 41 h 42"/>
                  <a:gd name="T36" fmla="*/ 31 w 66"/>
                  <a:gd name="T37" fmla="*/ 33 h 42"/>
                  <a:gd name="T38" fmla="*/ 19 w 66"/>
                  <a:gd name="T39" fmla="*/ 16 h 42"/>
                  <a:gd name="T40" fmla="*/ 15 w 66"/>
                  <a:gd name="T41" fmla="*/ 18 h 42"/>
                  <a:gd name="T42" fmla="*/ 12 w 66"/>
                  <a:gd name="T43" fmla="*/ 17 h 42"/>
                  <a:gd name="T44" fmla="*/ 10 w 66"/>
                  <a:gd name="T45" fmla="*/ 13 h 42"/>
                  <a:gd name="T46" fmla="*/ 15 w 66"/>
                  <a:gd name="T47" fmla="*/ 12 h 42"/>
                  <a:gd name="T48" fmla="*/ 25 w 66"/>
                  <a:gd name="T49" fmla="*/ 12 h 42"/>
                  <a:gd name="T50" fmla="*/ 25 w 66"/>
                  <a:gd name="T51" fmla="*/ 13 h 42"/>
                  <a:gd name="T52" fmla="*/ 19 w 66"/>
                  <a:gd name="T53" fmla="*/ 1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6" h="42">
                    <a:moveTo>
                      <a:pt x="31" y="33"/>
                    </a:moveTo>
                    <a:cubicBezTo>
                      <a:pt x="35" y="36"/>
                      <a:pt x="37" y="41"/>
                      <a:pt x="42" y="42"/>
                    </a:cubicBezTo>
                    <a:cubicBezTo>
                      <a:pt x="42" y="38"/>
                      <a:pt x="41" y="34"/>
                      <a:pt x="41" y="30"/>
                    </a:cubicBezTo>
                    <a:cubicBezTo>
                      <a:pt x="49" y="35"/>
                      <a:pt x="56" y="38"/>
                      <a:pt x="64" y="34"/>
                    </a:cubicBezTo>
                    <a:cubicBezTo>
                      <a:pt x="59" y="32"/>
                      <a:pt x="55" y="30"/>
                      <a:pt x="52" y="25"/>
                    </a:cubicBezTo>
                    <a:cubicBezTo>
                      <a:pt x="55" y="24"/>
                      <a:pt x="59" y="25"/>
                      <a:pt x="62" y="23"/>
                    </a:cubicBezTo>
                    <a:cubicBezTo>
                      <a:pt x="60" y="21"/>
                      <a:pt x="57" y="21"/>
                      <a:pt x="56" y="18"/>
                    </a:cubicBezTo>
                    <a:cubicBezTo>
                      <a:pt x="59" y="17"/>
                      <a:pt x="63" y="16"/>
                      <a:pt x="66" y="12"/>
                    </a:cubicBezTo>
                    <a:cubicBezTo>
                      <a:pt x="63" y="12"/>
                      <a:pt x="60" y="12"/>
                      <a:pt x="58" y="9"/>
                    </a:cubicBezTo>
                    <a:cubicBezTo>
                      <a:pt x="61" y="7"/>
                      <a:pt x="64" y="3"/>
                      <a:pt x="64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53" y="5"/>
                      <a:pt x="42" y="6"/>
                      <a:pt x="30" y="6"/>
                    </a:cubicBezTo>
                    <a:cubicBezTo>
                      <a:pt x="26" y="6"/>
                      <a:pt x="23" y="6"/>
                      <a:pt x="19" y="6"/>
                    </a:cubicBezTo>
                    <a:cubicBezTo>
                      <a:pt x="14" y="6"/>
                      <a:pt x="8" y="6"/>
                      <a:pt x="3" y="6"/>
                    </a:cubicBezTo>
                    <a:cubicBezTo>
                      <a:pt x="2" y="6"/>
                      <a:pt x="0" y="7"/>
                      <a:pt x="1" y="9"/>
                    </a:cubicBezTo>
                    <a:cubicBezTo>
                      <a:pt x="2" y="11"/>
                      <a:pt x="3" y="14"/>
                      <a:pt x="4" y="16"/>
                    </a:cubicBezTo>
                    <a:cubicBezTo>
                      <a:pt x="7" y="23"/>
                      <a:pt x="12" y="28"/>
                      <a:pt x="18" y="32"/>
                    </a:cubicBezTo>
                    <a:cubicBezTo>
                      <a:pt x="22" y="35"/>
                      <a:pt x="25" y="38"/>
                      <a:pt x="29" y="41"/>
                    </a:cubicBezTo>
                    <a:cubicBezTo>
                      <a:pt x="30" y="38"/>
                      <a:pt x="30" y="36"/>
                      <a:pt x="31" y="33"/>
                    </a:cubicBezTo>
                    <a:close/>
                    <a:moveTo>
                      <a:pt x="19" y="16"/>
                    </a:moveTo>
                    <a:cubicBezTo>
                      <a:pt x="18" y="16"/>
                      <a:pt x="16" y="17"/>
                      <a:pt x="15" y="18"/>
                    </a:cubicBezTo>
                    <a:cubicBezTo>
                      <a:pt x="14" y="19"/>
                      <a:pt x="13" y="18"/>
                      <a:pt x="12" y="17"/>
                    </a:cubicBezTo>
                    <a:cubicBezTo>
                      <a:pt x="12" y="16"/>
                      <a:pt x="11" y="14"/>
                      <a:pt x="10" y="13"/>
                    </a:cubicBezTo>
                    <a:cubicBezTo>
                      <a:pt x="12" y="12"/>
                      <a:pt x="14" y="12"/>
                      <a:pt x="15" y="12"/>
                    </a:cubicBezTo>
                    <a:cubicBezTo>
                      <a:pt x="19" y="12"/>
                      <a:pt x="22" y="12"/>
                      <a:pt x="25" y="12"/>
                    </a:cubicBezTo>
                    <a:cubicBezTo>
                      <a:pt x="25" y="12"/>
                      <a:pt x="25" y="12"/>
                      <a:pt x="25" y="13"/>
                    </a:cubicBezTo>
                    <a:cubicBezTo>
                      <a:pt x="23" y="14"/>
                      <a:pt x="21" y="15"/>
                      <a:pt x="19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Freeform 185"/>
              <p:cNvSpPr>
                <a:spLocks/>
              </p:cNvSpPr>
              <p:nvPr/>
            </p:nvSpPr>
            <p:spPr bwMode="auto">
              <a:xfrm>
                <a:off x="3294063" y="-3024188"/>
                <a:ext cx="165100" cy="301625"/>
              </a:xfrm>
              <a:custGeom>
                <a:avLst/>
                <a:gdLst>
                  <a:gd name="T0" fmla="*/ 1 w 44"/>
                  <a:gd name="T1" fmla="*/ 80 h 80"/>
                  <a:gd name="T2" fmla="*/ 4 w 44"/>
                  <a:gd name="T3" fmla="*/ 78 h 80"/>
                  <a:gd name="T4" fmla="*/ 31 w 44"/>
                  <a:gd name="T5" fmla="*/ 53 h 80"/>
                  <a:gd name="T6" fmla="*/ 42 w 44"/>
                  <a:gd name="T7" fmla="*/ 18 h 80"/>
                  <a:gd name="T8" fmla="*/ 33 w 44"/>
                  <a:gd name="T9" fmla="*/ 1 h 80"/>
                  <a:gd name="T10" fmla="*/ 30 w 44"/>
                  <a:gd name="T11" fmla="*/ 2 h 80"/>
                  <a:gd name="T12" fmla="*/ 5 w 44"/>
                  <a:gd name="T13" fmla="*/ 39 h 80"/>
                  <a:gd name="T14" fmla="*/ 4 w 44"/>
                  <a:gd name="T15" fmla="*/ 44 h 80"/>
                  <a:gd name="T16" fmla="*/ 5 w 44"/>
                  <a:gd name="T17" fmla="*/ 51 h 80"/>
                  <a:gd name="T18" fmla="*/ 6 w 44"/>
                  <a:gd name="T19" fmla="*/ 57 h 80"/>
                  <a:gd name="T20" fmla="*/ 28 w 44"/>
                  <a:gd name="T21" fmla="*/ 27 h 80"/>
                  <a:gd name="T22" fmla="*/ 28 w 44"/>
                  <a:gd name="T23" fmla="*/ 40 h 80"/>
                  <a:gd name="T24" fmla="*/ 8 w 44"/>
                  <a:gd name="T25" fmla="*/ 61 h 80"/>
                  <a:gd name="T26" fmla="*/ 5 w 44"/>
                  <a:gd name="T27" fmla="*/ 64 h 80"/>
                  <a:gd name="T28" fmla="*/ 3 w 44"/>
                  <a:gd name="T29" fmla="*/ 73 h 80"/>
                  <a:gd name="T30" fmla="*/ 0 w 44"/>
                  <a:gd name="T31" fmla="*/ 80 h 80"/>
                  <a:gd name="T32" fmla="*/ 1 w 44"/>
                  <a:gd name="T33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80">
                    <a:moveTo>
                      <a:pt x="1" y="80"/>
                    </a:moveTo>
                    <a:cubicBezTo>
                      <a:pt x="2" y="79"/>
                      <a:pt x="3" y="78"/>
                      <a:pt x="4" y="78"/>
                    </a:cubicBezTo>
                    <a:cubicBezTo>
                      <a:pt x="14" y="70"/>
                      <a:pt x="23" y="63"/>
                      <a:pt x="31" y="53"/>
                    </a:cubicBezTo>
                    <a:cubicBezTo>
                      <a:pt x="39" y="43"/>
                      <a:pt x="44" y="32"/>
                      <a:pt x="42" y="18"/>
                    </a:cubicBezTo>
                    <a:cubicBezTo>
                      <a:pt x="40" y="12"/>
                      <a:pt x="37" y="6"/>
                      <a:pt x="33" y="1"/>
                    </a:cubicBezTo>
                    <a:cubicBezTo>
                      <a:pt x="32" y="0"/>
                      <a:pt x="31" y="0"/>
                      <a:pt x="30" y="2"/>
                    </a:cubicBezTo>
                    <a:cubicBezTo>
                      <a:pt x="23" y="15"/>
                      <a:pt x="15" y="28"/>
                      <a:pt x="5" y="39"/>
                    </a:cubicBezTo>
                    <a:cubicBezTo>
                      <a:pt x="3" y="41"/>
                      <a:pt x="3" y="43"/>
                      <a:pt x="4" y="44"/>
                    </a:cubicBezTo>
                    <a:cubicBezTo>
                      <a:pt x="4" y="46"/>
                      <a:pt x="4" y="49"/>
                      <a:pt x="5" y="51"/>
                    </a:cubicBezTo>
                    <a:cubicBezTo>
                      <a:pt x="5" y="53"/>
                      <a:pt x="5" y="55"/>
                      <a:pt x="6" y="57"/>
                    </a:cubicBezTo>
                    <a:cubicBezTo>
                      <a:pt x="15" y="48"/>
                      <a:pt x="23" y="39"/>
                      <a:pt x="28" y="27"/>
                    </a:cubicBezTo>
                    <a:cubicBezTo>
                      <a:pt x="31" y="32"/>
                      <a:pt x="30" y="36"/>
                      <a:pt x="28" y="40"/>
                    </a:cubicBezTo>
                    <a:cubicBezTo>
                      <a:pt x="23" y="48"/>
                      <a:pt x="15" y="54"/>
                      <a:pt x="8" y="61"/>
                    </a:cubicBezTo>
                    <a:cubicBezTo>
                      <a:pt x="6" y="61"/>
                      <a:pt x="5" y="62"/>
                      <a:pt x="5" y="64"/>
                    </a:cubicBezTo>
                    <a:cubicBezTo>
                      <a:pt x="5" y="67"/>
                      <a:pt x="4" y="70"/>
                      <a:pt x="3" y="73"/>
                    </a:cubicBezTo>
                    <a:cubicBezTo>
                      <a:pt x="2" y="75"/>
                      <a:pt x="1" y="77"/>
                      <a:pt x="0" y="80"/>
                    </a:cubicBezTo>
                    <a:cubicBezTo>
                      <a:pt x="1" y="80"/>
                      <a:pt x="1" y="80"/>
                      <a:pt x="1" y="8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Freeform 186"/>
              <p:cNvSpPr>
                <a:spLocks/>
              </p:cNvSpPr>
              <p:nvPr/>
            </p:nvSpPr>
            <p:spPr bwMode="auto">
              <a:xfrm>
                <a:off x="1971675" y="-3024188"/>
                <a:ext cx="169863" cy="304800"/>
              </a:xfrm>
              <a:custGeom>
                <a:avLst/>
                <a:gdLst>
                  <a:gd name="T0" fmla="*/ 13 w 45"/>
                  <a:gd name="T1" fmla="*/ 54 h 81"/>
                  <a:gd name="T2" fmla="*/ 36 w 45"/>
                  <a:gd name="T3" fmla="*/ 75 h 81"/>
                  <a:gd name="T4" fmla="*/ 45 w 45"/>
                  <a:gd name="T5" fmla="*/ 81 h 81"/>
                  <a:gd name="T6" fmla="*/ 44 w 45"/>
                  <a:gd name="T7" fmla="*/ 79 h 81"/>
                  <a:gd name="T8" fmla="*/ 40 w 45"/>
                  <a:gd name="T9" fmla="*/ 67 h 81"/>
                  <a:gd name="T10" fmla="*/ 37 w 45"/>
                  <a:gd name="T11" fmla="*/ 61 h 81"/>
                  <a:gd name="T12" fmla="*/ 26 w 45"/>
                  <a:gd name="T13" fmla="*/ 52 h 81"/>
                  <a:gd name="T14" fmla="*/ 15 w 45"/>
                  <a:gd name="T15" fmla="*/ 36 h 81"/>
                  <a:gd name="T16" fmla="*/ 16 w 45"/>
                  <a:gd name="T17" fmla="*/ 27 h 81"/>
                  <a:gd name="T18" fmla="*/ 39 w 45"/>
                  <a:gd name="T19" fmla="*/ 58 h 81"/>
                  <a:gd name="T20" fmla="*/ 40 w 45"/>
                  <a:gd name="T21" fmla="*/ 57 h 81"/>
                  <a:gd name="T22" fmla="*/ 41 w 45"/>
                  <a:gd name="T23" fmla="*/ 45 h 81"/>
                  <a:gd name="T24" fmla="*/ 40 w 45"/>
                  <a:gd name="T25" fmla="*/ 40 h 81"/>
                  <a:gd name="T26" fmla="*/ 31 w 45"/>
                  <a:gd name="T27" fmla="*/ 28 h 81"/>
                  <a:gd name="T28" fmla="*/ 15 w 45"/>
                  <a:gd name="T29" fmla="*/ 2 h 81"/>
                  <a:gd name="T30" fmla="*/ 11 w 45"/>
                  <a:gd name="T31" fmla="*/ 2 h 81"/>
                  <a:gd name="T32" fmla="*/ 3 w 45"/>
                  <a:gd name="T33" fmla="*/ 35 h 81"/>
                  <a:gd name="T34" fmla="*/ 13 w 45"/>
                  <a:gd name="T35" fmla="*/ 5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5" h="81">
                    <a:moveTo>
                      <a:pt x="13" y="54"/>
                    </a:moveTo>
                    <a:cubicBezTo>
                      <a:pt x="20" y="62"/>
                      <a:pt x="28" y="69"/>
                      <a:pt x="36" y="75"/>
                    </a:cubicBezTo>
                    <a:cubicBezTo>
                      <a:pt x="39" y="77"/>
                      <a:pt x="41" y="79"/>
                      <a:pt x="45" y="81"/>
                    </a:cubicBezTo>
                    <a:cubicBezTo>
                      <a:pt x="44" y="80"/>
                      <a:pt x="44" y="80"/>
                      <a:pt x="44" y="79"/>
                    </a:cubicBezTo>
                    <a:cubicBezTo>
                      <a:pt x="43" y="75"/>
                      <a:pt x="42" y="71"/>
                      <a:pt x="40" y="67"/>
                    </a:cubicBezTo>
                    <a:cubicBezTo>
                      <a:pt x="40" y="65"/>
                      <a:pt x="40" y="63"/>
                      <a:pt x="37" y="61"/>
                    </a:cubicBezTo>
                    <a:cubicBezTo>
                      <a:pt x="33" y="59"/>
                      <a:pt x="30" y="55"/>
                      <a:pt x="26" y="52"/>
                    </a:cubicBezTo>
                    <a:cubicBezTo>
                      <a:pt x="22" y="48"/>
                      <a:pt x="17" y="43"/>
                      <a:pt x="15" y="36"/>
                    </a:cubicBezTo>
                    <a:cubicBezTo>
                      <a:pt x="14" y="33"/>
                      <a:pt x="14" y="30"/>
                      <a:pt x="16" y="27"/>
                    </a:cubicBezTo>
                    <a:cubicBezTo>
                      <a:pt x="22" y="39"/>
                      <a:pt x="30" y="49"/>
                      <a:pt x="39" y="58"/>
                    </a:cubicBezTo>
                    <a:cubicBezTo>
                      <a:pt x="39" y="57"/>
                      <a:pt x="40" y="57"/>
                      <a:pt x="40" y="57"/>
                    </a:cubicBezTo>
                    <a:cubicBezTo>
                      <a:pt x="40" y="53"/>
                      <a:pt x="41" y="49"/>
                      <a:pt x="41" y="45"/>
                    </a:cubicBezTo>
                    <a:cubicBezTo>
                      <a:pt x="42" y="43"/>
                      <a:pt x="41" y="42"/>
                      <a:pt x="40" y="40"/>
                    </a:cubicBezTo>
                    <a:cubicBezTo>
                      <a:pt x="37" y="36"/>
                      <a:pt x="34" y="32"/>
                      <a:pt x="31" y="28"/>
                    </a:cubicBezTo>
                    <a:cubicBezTo>
                      <a:pt x="25" y="20"/>
                      <a:pt x="20" y="11"/>
                      <a:pt x="15" y="2"/>
                    </a:cubicBezTo>
                    <a:cubicBezTo>
                      <a:pt x="13" y="0"/>
                      <a:pt x="13" y="0"/>
                      <a:pt x="11" y="2"/>
                    </a:cubicBezTo>
                    <a:cubicBezTo>
                      <a:pt x="3" y="11"/>
                      <a:pt x="0" y="22"/>
                      <a:pt x="3" y="35"/>
                    </a:cubicBezTo>
                    <a:cubicBezTo>
                      <a:pt x="5" y="42"/>
                      <a:pt x="9" y="48"/>
                      <a:pt x="13" y="5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Freeform 187"/>
              <p:cNvSpPr>
                <a:spLocks/>
              </p:cNvSpPr>
              <p:nvPr/>
            </p:nvSpPr>
            <p:spPr bwMode="auto">
              <a:xfrm>
                <a:off x="2597150" y="-3241675"/>
                <a:ext cx="241300" cy="134937"/>
              </a:xfrm>
              <a:custGeom>
                <a:avLst/>
                <a:gdLst>
                  <a:gd name="T0" fmla="*/ 10 w 64"/>
                  <a:gd name="T1" fmla="*/ 36 h 36"/>
                  <a:gd name="T2" fmla="*/ 54 w 64"/>
                  <a:gd name="T3" fmla="*/ 36 h 36"/>
                  <a:gd name="T4" fmla="*/ 58 w 64"/>
                  <a:gd name="T5" fmla="*/ 34 h 36"/>
                  <a:gd name="T6" fmla="*/ 63 w 64"/>
                  <a:gd name="T7" fmla="*/ 20 h 36"/>
                  <a:gd name="T8" fmla="*/ 63 w 64"/>
                  <a:gd name="T9" fmla="*/ 11 h 36"/>
                  <a:gd name="T10" fmla="*/ 45 w 64"/>
                  <a:gd name="T11" fmla="*/ 1 h 36"/>
                  <a:gd name="T12" fmla="*/ 41 w 64"/>
                  <a:gd name="T13" fmla="*/ 21 h 36"/>
                  <a:gd name="T14" fmla="*/ 36 w 64"/>
                  <a:gd name="T15" fmla="*/ 31 h 36"/>
                  <a:gd name="T16" fmla="*/ 28 w 64"/>
                  <a:gd name="T17" fmla="*/ 31 h 36"/>
                  <a:gd name="T18" fmla="*/ 27 w 64"/>
                  <a:gd name="T19" fmla="*/ 30 h 36"/>
                  <a:gd name="T20" fmla="*/ 20 w 64"/>
                  <a:gd name="T21" fmla="*/ 9 h 36"/>
                  <a:gd name="T22" fmla="*/ 19 w 64"/>
                  <a:gd name="T23" fmla="*/ 0 h 36"/>
                  <a:gd name="T24" fmla="*/ 10 w 64"/>
                  <a:gd name="T25" fmla="*/ 2 h 36"/>
                  <a:gd name="T26" fmla="*/ 1 w 64"/>
                  <a:gd name="T27" fmla="*/ 17 h 36"/>
                  <a:gd name="T28" fmla="*/ 5 w 64"/>
                  <a:gd name="T29" fmla="*/ 33 h 36"/>
                  <a:gd name="T30" fmla="*/ 10 w 64"/>
                  <a:gd name="T3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4" h="36">
                    <a:moveTo>
                      <a:pt x="10" y="36"/>
                    </a:moveTo>
                    <a:cubicBezTo>
                      <a:pt x="24" y="36"/>
                      <a:pt x="40" y="36"/>
                      <a:pt x="54" y="36"/>
                    </a:cubicBezTo>
                    <a:cubicBezTo>
                      <a:pt x="56" y="36"/>
                      <a:pt x="57" y="36"/>
                      <a:pt x="58" y="34"/>
                    </a:cubicBezTo>
                    <a:cubicBezTo>
                      <a:pt x="59" y="29"/>
                      <a:pt x="61" y="25"/>
                      <a:pt x="63" y="20"/>
                    </a:cubicBezTo>
                    <a:cubicBezTo>
                      <a:pt x="64" y="17"/>
                      <a:pt x="64" y="14"/>
                      <a:pt x="63" y="11"/>
                    </a:cubicBezTo>
                    <a:cubicBezTo>
                      <a:pt x="61" y="4"/>
                      <a:pt x="51" y="0"/>
                      <a:pt x="45" y="1"/>
                    </a:cubicBezTo>
                    <a:cubicBezTo>
                      <a:pt x="44" y="8"/>
                      <a:pt x="42" y="15"/>
                      <a:pt x="41" y="21"/>
                    </a:cubicBezTo>
                    <a:cubicBezTo>
                      <a:pt x="40" y="25"/>
                      <a:pt x="38" y="28"/>
                      <a:pt x="36" y="31"/>
                    </a:cubicBezTo>
                    <a:cubicBezTo>
                      <a:pt x="33" y="35"/>
                      <a:pt x="31" y="34"/>
                      <a:pt x="28" y="31"/>
                    </a:cubicBezTo>
                    <a:cubicBezTo>
                      <a:pt x="28" y="31"/>
                      <a:pt x="27" y="30"/>
                      <a:pt x="27" y="30"/>
                    </a:cubicBezTo>
                    <a:cubicBezTo>
                      <a:pt x="23" y="23"/>
                      <a:pt x="22" y="16"/>
                      <a:pt x="20" y="9"/>
                    </a:cubicBezTo>
                    <a:cubicBezTo>
                      <a:pt x="20" y="6"/>
                      <a:pt x="20" y="3"/>
                      <a:pt x="19" y="0"/>
                    </a:cubicBezTo>
                    <a:cubicBezTo>
                      <a:pt x="16" y="1"/>
                      <a:pt x="13" y="1"/>
                      <a:pt x="10" y="2"/>
                    </a:cubicBezTo>
                    <a:cubicBezTo>
                      <a:pt x="4" y="5"/>
                      <a:pt x="0" y="9"/>
                      <a:pt x="1" y="17"/>
                    </a:cubicBezTo>
                    <a:cubicBezTo>
                      <a:pt x="1" y="22"/>
                      <a:pt x="3" y="28"/>
                      <a:pt x="5" y="33"/>
                    </a:cubicBezTo>
                    <a:cubicBezTo>
                      <a:pt x="6" y="35"/>
                      <a:pt x="7" y="36"/>
                      <a:pt x="10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188"/>
              <p:cNvSpPr>
                <a:spLocks/>
              </p:cNvSpPr>
              <p:nvPr/>
            </p:nvSpPr>
            <p:spPr bwMode="auto">
              <a:xfrm>
                <a:off x="2416175" y="-3076575"/>
                <a:ext cx="161925" cy="98425"/>
              </a:xfrm>
              <a:custGeom>
                <a:avLst/>
                <a:gdLst>
                  <a:gd name="T0" fmla="*/ 5 w 43"/>
                  <a:gd name="T1" fmla="*/ 26 h 26"/>
                  <a:gd name="T2" fmla="*/ 36 w 43"/>
                  <a:gd name="T3" fmla="*/ 26 h 26"/>
                  <a:gd name="T4" fmla="*/ 39 w 43"/>
                  <a:gd name="T5" fmla="*/ 25 h 26"/>
                  <a:gd name="T6" fmla="*/ 40 w 43"/>
                  <a:gd name="T7" fmla="*/ 20 h 26"/>
                  <a:gd name="T8" fmla="*/ 39 w 43"/>
                  <a:gd name="T9" fmla="*/ 5 h 26"/>
                  <a:gd name="T10" fmla="*/ 28 w 43"/>
                  <a:gd name="T11" fmla="*/ 0 h 26"/>
                  <a:gd name="T12" fmla="*/ 27 w 43"/>
                  <a:gd name="T13" fmla="*/ 5 h 26"/>
                  <a:gd name="T14" fmla="*/ 24 w 43"/>
                  <a:gd name="T15" fmla="*/ 20 h 26"/>
                  <a:gd name="T16" fmla="*/ 21 w 43"/>
                  <a:gd name="T17" fmla="*/ 22 h 26"/>
                  <a:gd name="T18" fmla="*/ 18 w 43"/>
                  <a:gd name="T19" fmla="*/ 20 h 26"/>
                  <a:gd name="T20" fmla="*/ 14 w 43"/>
                  <a:gd name="T21" fmla="*/ 3 h 26"/>
                  <a:gd name="T22" fmla="*/ 13 w 43"/>
                  <a:gd name="T23" fmla="*/ 0 h 26"/>
                  <a:gd name="T24" fmla="*/ 10 w 43"/>
                  <a:gd name="T25" fmla="*/ 1 h 26"/>
                  <a:gd name="T26" fmla="*/ 0 w 43"/>
                  <a:gd name="T27" fmla="*/ 11 h 26"/>
                  <a:gd name="T28" fmla="*/ 2 w 43"/>
                  <a:gd name="T29" fmla="*/ 24 h 26"/>
                  <a:gd name="T30" fmla="*/ 5 w 43"/>
                  <a:gd name="T31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3" h="26">
                    <a:moveTo>
                      <a:pt x="5" y="26"/>
                    </a:moveTo>
                    <a:cubicBezTo>
                      <a:pt x="16" y="26"/>
                      <a:pt x="26" y="26"/>
                      <a:pt x="36" y="26"/>
                    </a:cubicBezTo>
                    <a:cubicBezTo>
                      <a:pt x="38" y="26"/>
                      <a:pt x="39" y="26"/>
                      <a:pt x="39" y="25"/>
                    </a:cubicBezTo>
                    <a:cubicBezTo>
                      <a:pt x="39" y="23"/>
                      <a:pt x="40" y="22"/>
                      <a:pt x="40" y="20"/>
                    </a:cubicBezTo>
                    <a:cubicBezTo>
                      <a:pt x="41" y="15"/>
                      <a:pt x="43" y="9"/>
                      <a:pt x="39" y="5"/>
                    </a:cubicBezTo>
                    <a:cubicBezTo>
                      <a:pt x="36" y="2"/>
                      <a:pt x="32" y="1"/>
                      <a:pt x="28" y="0"/>
                    </a:cubicBezTo>
                    <a:cubicBezTo>
                      <a:pt x="28" y="2"/>
                      <a:pt x="28" y="3"/>
                      <a:pt x="27" y="5"/>
                    </a:cubicBezTo>
                    <a:cubicBezTo>
                      <a:pt x="27" y="10"/>
                      <a:pt x="26" y="15"/>
                      <a:pt x="24" y="20"/>
                    </a:cubicBezTo>
                    <a:cubicBezTo>
                      <a:pt x="23" y="21"/>
                      <a:pt x="22" y="22"/>
                      <a:pt x="21" y="22"/>
                    </a:cubicBezTo>
                    <a:cubicBezTo>
                      <a:pt x="20" y="22"/>
                      <a:pt x="19" y="21"/>
                      <a:pt x="18" y="20"/>
                    </a:cubicBezTo>
                    <a:cubicBezTo>
                      <a:pt x="15" y="14"/>
                      <a:pt x="14" y="9"/>
                      <a:pt x="14" y="3"/>
                    </a:cubicBezTo>
                    <a:cubicBezTo>
                      <a:pt x="14" y="2"/>
                      <a:pt x="14" y="1"/>
                      <a:pt x="13" y="0"/>
                    </a:cubicBezTo>
                    <a:cubicBezTo>
                      <a:pt x="12" y="0"/>
                      <a:pt x="11" y="0"/>
                      <a:pt x="10" y="1"/>
                    </a:cubicBezTo>
                    <a:cubicBezTo>
                      <a:pt x="6" y="2"/>
                      <a:pt x="1" y="5"/>
                      <a:pt x="0" y="11"/>
                    </a:cubicBezTo>
                    <a:cubicBezTo>
                      <a:pt x="0" y="15"/>
                      <a:pt x="1" y="20"/>
                      <a:pt x="2" y="24"/>
                    </a:cubicBezTo>
                    <a:cubicBezTo>
                      <a:pt x="2" y="26"/>
                      <a:pt x="3" y="26"/>
                      <a:pt x="5" y="2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189"/>
              <p:cNvSpPr>
                <a:spLocks/>
              </p:cNvSpPr>
              <p:nvPr/>
            </p:nvSpPr>
            <p:spPr bwMode="auto">
              <a:xfrm>
                <a:off x="2857500" y="-3084513"/>
                <a:ext cx="161925" cy="106362"/>
              </a:xfrm>
              <a:custGeom>
                <a:avLst/>
                <a:gdLst>
                  <a:gd name="T0" fmla="*/ 6 w 43"/>
                  <a:gd name="T1" fmla="*/ 28 h 28"/>
                  <a:gd name="T2" fmla="*/ 13 w 43"/>
                  <a:gd name="T3" fmla="*/ 28 h 28"/>
                  <a:gd name="T4" fmla="*/ 37 w 43"/>
                  <a:gd name="T5" fmla="*/ 28 h 28"/>
                  <a:gd name="T6" fmla="*/ 40 w 43"/>
                  <a:gd name="T7" fmla="*/ 26 h 28"/>
                  <a:gd name="T8" fmla="*/ 42 w 43"/>
                  <a:gd name="T9" fmla="*/ 16 h 28"/>
                  <a:gd name="T10" fmla="*/ 37 w 43"/>
                  <a:gd name="T11" fmla="*/ 4 h 28"/>
                  <a:gd name="T12" fmla="*/ 29 w 43"/>
                  <a:gd name="T13" fmla="*/ 0 h 28"/>
                  <a:gd name="T14" fmla="*/ 28 w 43"/>
                  <a:gd name="T15" fmla="*/ 4 h 28"/>
                  <a:gd name="T16" fmla="*/ 25 w 43"/>
                  <a:gd name="T17" fmla="*/ 21 h 28"/>
                  <a:gd name="T18" fmla="*/ 22 w 43"/>
                  <a:gd name="T19" fmla="*/ 23 h 28"/>
                  <a:gd name="T20" fmla="*/ 19 w 43"/>
                  <a:gd name="T21" fmla="*/ 21 h 28"/>
                  <a:gd name="T22" fmla="*/ 15 w 43"/>
                  <a:gd name="T23" fmla="*/ 6 h 28"/>
                  <a:gd name="T24" fmla="*/ 14 w 43"/>
                  <a:gd name="T25" fmla="*/ 1 h 28"/>
                  <a:gd name="T26" fmla="*/ 9 w 43"/>
                  <a:gd name="T27" fmla="*/ 3 h 28"/>
                  <a:gd name="T28" fmla="*/ 1 w 43"/>
                  <a:gd name="T29" fmla="*/ 11 h 28"/>
                  <a:gd name="T30" fmla="*/ 2 w 43"/>
                  <a:gd name="T31" fmla="*/ 25 h 28"/>
                  <a:gd name="T32" fmla="*/ 6 w 43"/>
                  <a:gd name="T3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" h="28">
                    <a:moveTo>
                      <a:pt x="6" y="28"/>
                    </a:moveTo>
                    <a:cubicBezTo>
                      <a:pt x="9" y="28"/>
                      <a:pt x="11" y="28"/>
                      <a:pt x="13" y="28"/>
                    </a:cubicBezTo>
                    <a:cubicBezTo>
                      <a:pt x="21" y="28"/>
                      <a:pt x="29" y="28"/>
                      <a:pt x="37" y="28"/>
                    </a:cubicBezTo>
                    <a:cubicBezTo>
                      <a:pt x="39" y="28"/>
                      <a:pt x="40" y="28"/>
                      <a:pt x="40" y="26"/>
                    </a:cubicBezTo>
                    <a:cubicBezTo>
                      <a:pt x="40" y="22"/>
                      <a:pt x="41" y="19"/>
                      <a:pt x="42" y="16"/>
                    </a:cubicBezTo>
                    <a:cubicBezTo>
                      <a:pt x="43" y="11"/>
                      <a:pt x="41" y="7"/>
                      <a:pt x="37" y="4"/>
                    </a:cubicBezTo>
                    <a:cubicBezTo>
                      <a:pt x="35" y="3"/>
                      <a:pt x="32" y="2"/>
                      <a:pt x="29" y="0"/>
                    </a:cubicBezTo>
                    <a:cubicBezTo>
                      <a:pt x="29" y="2"/>
                      <a:pt x="28" y="3"/>
                      <a:pt x="28" y="4"/>
                    </a:cubicBezTo>
                    <a:cubicBezTo>
                      <a:pt x="28" y="10"/>
                      <a:pt x="27" y="16"/>
                      <a:pt x="25" y="21"/>
                    </a:cubicBezTo>
                    <a:cubicBezTo>
                      <a:pt x="24" y="22"/>
                      <a:pt x="23" y="23"/>
                      <a:pt x="22" y="23"/>
                    </a:cubicBezTo>
                    <a:cubicBezTo>
                      <a:pt x="21" y="23"/>
                      <a:pt x="19" y="22"/>
                      <a:pt x="19" y="21"/>
                    </a:cubicBezTo>
                    <a:cubicBezTo>
                      <a:pt x="16" y="16"/>
                      <a:pt x="15" y="11"/>
                      <a:pt x="15" y="6"/>
                    </a:cubicBezTo>
                    <a:cubicBezTo>
                      <a:pt x="15" y="4"/>
                      <a:pt x="14" y="2"/>
                      <a:pt x="14" y="1"/>
                    </a:cubicBezTo>
                    <a:cubicBezTo>
                      <a:pt x="12" y="1"/>
                      <a:pt x="10" y="2"/>
                      <a:pt x="9" y="3"/>
                    </a:cubicBezTo>
                    <a:cubicBezTo>
                      <a:pt x="5" y="4"/>
                      <a:pt x="2" y="7"/>
                      <a:pt x="1" y="11"/>
                    </a:cubicBezTo>
                    <a:cubicBezTo>
                      <a:pt x="0" y="16"/>
                      <a:pt x="2" y="20"/>
                      <a:pt x="2" y="25"/>
                    </a:cubicBezTo>
                    <a:cubicBezTo>
                      <a:pt x="3" y="27"/>
                      <a:pt x="4" y="28"/>
                      <a:pt x="6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190"/>
              <p:cNvSpPr>
                <a:spLocks/>
              </p:cNvSpPr>
              <p:nvPr/>
            </p:nvSpPr>
            <p:spPr bwMode="auto">
              <a:xfrm>
                <a:off x="3252788" y="-2516188"/>
                <a:ext cx="206375" cy="95250"/>
              </a:xfrm>
              <a:custGeom>
                <a:avLst/>
                <a:gdLst>
                  <a:gd name="T0" fmla="*/ 9 w 55"/>
                  <a:gd name="T1" fmla="*/ 0 h 25"/>
                  <a:gd name="T2" fmla="*/ 14 w 55"/>
                  <a:gd name="T3" fmla="*/ 8 h 25"/>
                  <a:gd name="T4" fmla="*/ 16 w 55"/>
                  <a:gd name="T5" fmla="*/ 9 h 25"/>
                  <a:gd name="T6" fmla="*/ 32 w 55"/>
                  <a:gd name="T7" fmla="*/ 10 h 25"/>
                  <a:gd name="T8" fmla="*/ 36 w 55"/>
                  <a:gd name="T9" fmla="*/ 10 h 25"/>
                  <a:gd name="T10" fmla="*/ 35 w 55"/>
                  <a:gd name="T11" fmla="*/ 12 h 25"/>
                  <a:gd name="T12" fmla="*/ 26 w 55"/>
                  <a:gd name="T13" fmla="*/ 16 h 25"/>
                  <a:gd name="T14" fmla="*/ 14 w 55"/>
                  <a:gd name="T15" fmla="*/ 14 h 25"/>
                  <a:gd name="T16" fmla="*/ 13 w 55"/>
                  <a:gd name="T17" fmla="*/ 14 h 25"/>
                  <a:gd name="T18" fmla="*/ 0 w 55"/>
                  <a:gd name="T19" fmla="*/ 17 h 25"/>
                  <a:gd name="T20" fmla="*/ 0 w 55"/>
                  <a:gd name="T21" fmla="*/ 17 h 25"/>
                  <a:gd name="T22" fmla="*/ 8 w 55"/>
                  <a:gd name="T23" fmla="*/ 20 h 25"/>
                  <a:gd name="T24" fmla="*/ 24 w 55"/>
                  <a:gd name="T25" fmla="*/ 23 h 25"/>
                  <a:gd name="T26" fmla="*/ 51 w 55"/>
                  <a:gd name="T27" fmla="*/ 13 h 25"/>
                  <a:gd name="T28" fmla="*/ 55 w 55"/>
                  <a:gd name="T29" fmla="*/ 2 h 25"/>
                  <a:gd name="T30" fmla="*/ 9 w 55"/>
                  <a:gd name="T3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" h="25">
                    <a:moveTo>
                      <a:pt x="9" y="0"/>
                    </a:moveTo>
                    <a:cubicBezTo>
                      <a:pt x="11" y="3"/>
                      <a:pt x="12" y="5"/>
                      <a:pt x="14" y="8"/>
                    </a:cubicBezTo>
                    <a:cubicBezTo>
                      <a:pt x="15" y="8"/>
                      <a:pt x="16" y="9"/>
                      <a:pt x="16" y="9"/>
                    </a:cubicBezTo>
                    <a:cubicBezTo>
                      <a:pt x="21" y="10"/>
                      <a:pt x="27" y="10"/>
                      <a:pt x="32" y="10"/>
                    </a:cubicBezTo>
                    <a:cubicBezTo>
                      <a:pt x="33" y="10"/>
                      <a:pt x="34" y="10"/>
                      <a:pt x="36" y="10"/>
                    </a:cubicBezTo>
                    <a:cubicBezTo>
                      <a:pt x="35" y="11"/>
                      <a:pt x="35" y="12"/>
                      <a:pt x="35" y="12"/>
                    </a:cubicBezTo>
                    <a:cubicBezTo>
                      <a:pt x="33" y="16"/>
                      <a:pt x="29" y="16"/>
                      <a:pt x="26" y="16"/>
                    </a:cubicBezTo>
                    <a:cubicBezTo>
                      <a:pt x="22" y="15"/>
                      <a:pt x="18" y="14"/>
                      <a:pt x="14" y="14"/>
                    </a:cubicBezTo>
                    <a:cubicBezTo>
                      <a:pt x="14" y="14"/>
                      <a:pt x="13" y="14"/>
                      <a:pt x="13" y="14"/>
                    </a:cubicBezTo>
                    <a:cubicBezTo>
                      <a:pt x="8" y="15"/>
                      <a:pt x="4" y="16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3" y="18"/>
                      <a:pt x="5" y="19"/>
                      <a:pt x="8" y="20"/>
                    </a:cubicBezTo>
                    <a:cubicBezTo>
                      <a:pt x="13" y="21"/>
                      <a:pt x="18" y="22"/>
                      <a:pt x="24" y="23"/>
                    </a:cubicBezTo>
                    <a:cubicBezTo>
                      <a:pt x="35" y="25"/>
                      <a:pt x="45" y="23"/>
                      <a:pt x="51" y="13"/>
                    </a:cubicBezTo>
                    <a:cubicBezTo>
                      <a:pt x="53" y="10"/>
                      <a:pt x="55" y="6"/>
                      <a:pt x="55" y="2"/>
                    </a:cubicBezTo>
                    <a:cubicBezTo>
                      <a:pt x="40" y="4"/>
                      <a:pt x="24" y="4"/>
                      <a:pt x="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191"/>
              <p:cNvSpPr>
                <a:spLocks/>
              </p:cNvSpPr>
              <p:nvPr/>
            </p:nvSpPr>
            <p:spPr bwMode="auto">
              <a:xfrm>
                <a:off x="1971675" y="-2516188"/>
                <a:ext cx="211138" cy="95250"/>
              </a:xfrm>
              <a:custGeom>
                <a:avLst/>
                <a:gdLst>
                  <a:gd name="T0" fmla="*/ 31 w 56"/>
                  <a:gd name="T1" fmla="*/ 23 h 25"/>
                  <a:gd name="T2" fmla="*/ 53 w 56"/>
                  <a:gd name="T3" fmla="*/ 18 h 25"/>
                  <a:gd name="T4" fmla="*/ 56 w 56"/>
                  <a:gd name="T5" fmla="*/ 17 h 25"/>
                  <a:gd name="T6" fmla="*/ 50 w 56"/>
                  <a:gd name="T7" fmla="*/ 15 h 25"/>
                  <a:gd name="T8" fmla="*/ 36 w 56"/>
                  <a:gd name="T9" fmla="*/ 15 h 25"/>
                  <a:gd name="T10" fmla="*/ 24 w 56"/>
                  <a:gd name="T11" fmla="*/ 15 h 25"/>
                  <a:gd name="T12" fmla="*/ 20 w 56"/>
                  <a:gd name="T13" fmla="*/ 11 h 25"/>
                  <a:gd name="T14" fmla="*/ 23 w 56"/>
                  <a:gd name="T15" fmla="*/ 10 h 25"/>
                  <a:gd name="T16" fmla="*/ 33 w 56"/>
                  <a:gd name="T17" fmla="*/ 10 h 25"/>
                  <a:gd name="T18" fmla="*/ 40 w 56"/>
                  <a:gd name="T19" fmla="*/ 9 h 25"/>
                  <a:gd name="T20" fmla="*/ 47 w 56"/>
                  <a:gd name="T21" fmla="*/ 0 h 25"/>
                  <a:gd name="T22" fmla="*/ 24 w 56"/>
                  <a:gd name="T23" fmla="*/ 3 h 25"/>
                  <a:gd name="T24" fmla="*/ 0 w 56"/>
                  <a:gd name="T25" fmla="*/ 2 h 25"/>
                  <a:gd name="T26" fmla="*/ 2 w 56"/>
                  <a:gd name="T27" fmla="*/ 8 h 25"/>
                  <a:gd name="T28" fmla="*/ 31 w 56"/>
                  <a:gd name="T29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25">
                    <a:moveTo>
                      <a:pt x="31" y="23"/>
                    </a:moveTo>
                    <a:cubicBezTo>
                      <a:pt x="38" y="22"/>
                      <a:pt x="46" y="20"/>
                      <a:pt x="53" y="18"/>
                    </a:cubicBezTo>
                    <a:cubicBezTo>
                      <a:pt x="54" y="18"/>
                      <a:pt x="55" y="17"/>
                      <a:pt x="56" y="17"/>
                    </a:cubicBezTo>
                    <a:cubicBezTo>
                      <a:pt x="54" y="16"/>
                      <a:pt x="52" y="16"/>
                      <a:pt x="50" y="15"/>
                    </a:cubicBezTo>
                    <a:cubicBezTo>
                      <a:pt x="46" y="14"/>
                      <a:pt x="41" y="13"/>
                      <a:pt x="36" y="15"/>
                    </a:cubicBezTo>
                    <a:cubicBezTo>
                      <a:pt x="32" y="16"/>
                      <a:pt x="28" y="17"/>
                      <a:pt x="24" y="15"/>
                    </a:cubicBezTo>
                    <a:cubicBezTo>
                      <a:pt x="22" y="14"/>
                      <a:pt x="21" y="13"/>
                      <a:pt x="20" y="11"/>
                    </a:cubicBezTo>
                    <a:cubicBezTo>
                      <a:pt x="22" y="10"/>
                      <a:pt x="22" y="10"/>
                      <a:pt x="23" y="10"/>
                    </a:cubicBezTo>
                    <a:cubicBezTo>
                      <a:pt x="26" y="10"/>
                      <a:pt x="30" y="10"/>
                      <a:pt x="33" y="10"/>
                    </a:cubicBezTo>
                    <a:cubicBezTo>
                      <a:pt x="35" y="10"/>
                      <a:pt x="38" y="10"/>
                      <a:pt x="40" y="9"/>
                    </a:cubicBezTo>
                    <a:cubicBezTo>
                      <a:pt x="43" y="7"/>
                      <a:pt x="45" y="3"/>
                      <a:pt x="47" y="0"/>
                    </a:cubicBezTo>
                    <a:cubicBezTo>
                      <a:pt x="39" y="1"/>
                      <a:pt x="31" y="2"/>
                      <a:pt x="24" y="3"/>
                    </a:cubicBezTo>
                    <a:cubicBezTo>
                      <a:pt x="16" y="3"/>
                      <a:pt x="8" y="2"/>
                      <a:pt x="0" y="2"/>
                    </a:cubicBezTo>
                    <a:cubicBezTo>
                      <a:pt x="1" y="4"/>
                      <a:pt x="1" y="6"/>
                      <a:pt x="2" y="8"/>
                    </a:cubicBezTo>
                    <a:cubicBezTo>
                      <a:pt x="7" y="20"/>
                      <a:pt x="18" y="25"/>
                      <a:pt x="31" y="2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192"/>
              <p:cNvSpPr>
                <a:spLocks/>
              </p:cNvSpPr>
              <p:nvPr/>
            </p:nvSpPr>
            <p:spPr bwMode="auto">
              <a:xfrm>
                <a:off x="3189288" y="-2439988"/>
                <a:ext cx="206375" cy="101600"/>
              </a:xfrm>
              <a:custGeom>
                <a:avLst/>
                <a:gdLst>
                  <a:gd name="T0" fmla="*/ 53 w 55"/>
                  <a:gd name="T1" fmla="*/ 10 h 27"/>
                  <a:gd name="T2" fmla="*/ 43 w 55"/>
                  <a:gd name="T3" fmla="*/ 9 h 27"/>
                  <a:gd name="T4" fmla="*/ 29 w 55"/>
                  <a:gd name="T5" fmla="*/ 6 h 27"/>
                  <a:gd name="T6" fmla="*/ 13 w 55"/>
                  <a:gd name="T7" fmla="*/ 0 h 27"/>
                  <a:gd name="T8" fmla="*/ 15 w 55"/>
                  <a:gd name="T9" fmla="*/ 9 h 27"/>
                  <a:gd name="T10" fmla="*/ 17 w 55"/>
                  <a:gd name="T11" fmla="*/ 10 h 27"/>
                  <a:gd name="T12" fmla="*/ 31 w 55"/>
                  <a:gd name="T13" fmla="*/ 15 h 27"/>
                  <a:gd name="T14" fmla="*/ 27 w 55"/>
                  <a:gd name="T15" fmla="*/ 18 h 27"/>
                  <a:gd name="T16" fmla="*/ 17 w 55"/>
                  <a:gd name="T17" fmla="*/ 16 h 27"/>
                  <a:gd name="T18" fmla="*/ 1 w 55"/>
                  <a:gd name="T19" fmla="*/ 14 h 27"/>
                  <a:gd name="T20" fmla="*/ 0 w 55"/>
                  <a:gd name="T21" fmla="*/ 15 h 27"/>
                  <a:gd name="T22" fmla="*/ 18 w 55"/>
                  <a:gd name="T23" fmla="*/ 24 h 27"/>
                  <a:gd name="T24" fmla="*/ 33 w 55"/>
                  <a:gd name="T25" fmla="*/ 27 h 27"/>
                  <a:gd name="T26" fmla="*/ 54 w 55"/>
                  <a:gd name="T27" fmla="*/ 12 h 27"/>
                  <a:gd name="T28" fmla="*/ 53 w 55"/>
                  <a:gd name="T29" fmla="*/ 1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" h="27">
                    <a:moveTo>
                      <a:pt x="53" y="10"/>
                    </a:moveTo>
                    <a:cubicBezTo>
                      <a:pt x="50" y="10"/>
                      <a:pt x="46" y="10"/>
                      <a:pt x="43" y="9"/>
                    </a:cubicBezTo>
                    <a:cubicBezTo>
                      <a:pt x="38" y="8"/>
                      <a:pt x="34" y="7"/>
                      <a:pt x="29" y="6"/>
                    </a:cubicBezTo>
                    <a:cubicBezTo>
                      <a:pt x="24" y="4"/>
                      <a:pt x="19" y="2"/>
                      <a:pt x="13" y="0"/>
                    </a:cubicBezTo>
                    <a:cubicBezTo>
                      <a:pt x="14" y="3"/>
                      <a:pt x="15" y="6"/>
                      <a:pt x="15" y="9"/>
                    </a:cubicBezTo>
                    <a:cubicBezTo>
                      <a:pt x="16" y="10"/>
                      <a:pt x="16" y="10"/>
                      <a:pt x="17" y="10"/>
                    </a:cubicBezTo>
                    <a:cubicBezTo>
                      <a:pt x="21" y="12"/>
                      <a:pt x="26" y="13"/>
                      <a:pt x="31" y="15"/>
                    </a:cubicBezTo>
                    <a:cubicBezTo>
                      <a:pt x="30" y="16"/>
                      <a:pt x="29" y="18"/>
                      <a:pt x="27" y="18"/>
                    </a:cubicBezTo>
                    <a:cubicBezTo>
                      <a:pt x="24" y="18"/>
                      <a:pt x="20" y="18"/>
                      <a:pt x="17" y="16"/>
                    </a:cubicBezTo>
                    <a:cubicBezTo>
                      <a:pt x="12" y="13"/>
                      <a:pt x="7" y="14"/>
                      <a:pt x="1" y="14"/>
                    </a:cubicBezTo>
                    <a:cubicBezTo>
                      <a:pt x="1" y="14"/>
                      <a:pt x="1" y="15"/>
                      <a:pt x="0" y="15"/>
                    </a:cubicBezTo>
                    <a:cubicBezTo>
                      <a:pt x="7" y="18"/>
                      <a:pt x="12" y="21"/>
                      <a:pt x="18" y="24"/>
                    </a:cubicBezTo>
                    <a:cubicBezTo>
                      <a:pt x="23" y="26"/>
                      <a:pt x="28" y="27"/>
                      <a:pt x="33" y="27"/>
                    </a:cubicBezTo>
                    <a:cubicBezTo>
                      <a:pt x="42" y="27"/>
                      <a:pt x="51" y="19"/>
                      <a:pt x="54" y="12"/>
                    </a:cubicBezTo>
                    <a:cubicBezTo>
                      <a:pt x="55" y="11"/>
                      <a:pt x="54" y="10"/>
                      <a:pt x="5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Freeform 193"/>
              <p:cNvSpPr>
                <a:spLocks/>
              </p:cNvSpPr>
              <p:nvPr/>
            </p:nvSpPr>
            <p:spPr bwMode="auto">
              <a:xfrm>
                <a:off x="2035175" y="-2439988"/>
                <a:ext cx="203200" cy="101600"/>
              </a:xfrm>
              <a:custGeom>
                <a:avLst/>
                <a:gdLst>
                  <a:gd name="T0" fmla="*/ 54 w 54"/>
                  <a:gd name="T1" fmla="*/ 15 h 27"/>
                  <a:gd name="T2" fmla="*/ 54 w 54"/>
                  <a:gd name="T3" fmla="*/ 14 h 27"/>
                  <a:gd name="T4" fmla="*/ 44 w 54"/>
                  <a:gd name="T5" fmla="*/ 14 h 27"/>
                  <a:gd name="T6" fmla="*/ 41 w 54"/>
                  <a:gd name="T7" fmla="*/ 15 h 27"/>
                  <a:gd name="T8" fmla="*/ 28 w 54"/>
                  <a:gd name="T9" fmla="*/ 18 h 27"/>
                  <a:gd name="T10" fmla="*/ 25 w 54"/>
                  <a:gd name="T11" fmla="*/ 14 h 27"/>
                  <a:gd name="T12" fmla="*/ 34 w 54"/>
                  <a:gd name="T13" fmla="*/ 12 h 27"/>
                  <a:gd name="T14" fmla="*/ 41 w 54"/>
                  <a:gd name="T15" fmla="*/ 4 h 27"/>
                  <a:gd name="T16" fmla="*/ 41 w 54"/>
                  <a:gd name="T17" fmla="*/ 2 h 27"/>
                  <a:gd name="T18" fmla="*/ 42 w 54"/>
                  <a:gd name="T19" fmla="*/ 0 h 27"/>
                  <a:gd name="T20" fmla="*/ 2 w 54"/>
                  <a:gd name="T21" fmla="*/ 10 h 27"/>
                  <a:gd name="T22" fmla="*/ 1 w 54"/>
                  <a:gd name="T23" fmla="*/ 13 h 27"/>
                  <a:gd name="T24" fmla="*/ 5 w 54"/>
                  <a:gd name="T25" fmla="*/ 18 h 27"/>
                  <a:gd name="T26" fmla="*/ 22 w 54"/>
                  <a:gd name="T27" fmla="*/ 27 h 27"/>
                  <a:gd name="T28" fmla="*/ 37 w 54"/>
                  <a:gd name="T29" fmla="*/ 24 h 27"/>
                  <a:gd name="T30" fmla="*/ 54 w 54"/>
                  <a:gd name="T31" fmla="*/ 1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4" h="27">
                    <a:moveTo>
                      <a:pt x="54" y="15"/>
                    </a:moveTo>
                    <a:cubicBezTo>
                      <a:pt x="54" y="15"/>
                      <a:pt x="54" y="14"/>
                      <a:pt x="54" y="14"/>
                    </a:cubicBezTo>
                    <a:cubicBezTo>
                      <a:pt x="50" y="14"/>
                      <a:pt x="47" y="14"/>
                      <a:pt x="44" y="14"/>
                    </a:cubicBezTo>
                    <a:cubicBezTo>
                      <a:pt x="43" y="14"/>
                      <a:pt x="42" y="14"/>
                      <a:pt x="41" y="15"/>
                    </a:cubicBezTo>
                    <a:cubicBezTo>
                      <a:pt x="37" y="17"/>
                      <a:pt x="33" y="19"/>
                      <a:pt x="28" y="18"/>
                    </a:cubicBezTo>
                    <a:cubicBezTo>
                      <a:pt x="26" y="18"/>
                      <a:pt x="24" y="16"/>
                      <a:pt x="25" y="14"/>
                    </a:cubicBezTo>
                    <a:cubicBezTo>
                      <a:pt x="28" y="14"/>
                      <a:pt x="31" y="13"/>
                      <a:pt x="34" y="12"/>
                    </a:cubicBezTo>
                    <a:cubicBezTo>
                      <a:pt x="38" y="11"/>
                      <a:pt x="41" y="9"/>
                      <a:pt x="41" y="4"/>
                    </a:cubicBezTo>
                    <a:cubicBezTo>
                      <a:pt x="41" y="4"/>
                      <a:pt x="41" y="3"/>
                      <a:pt x="41" y="2"/>
                    </a:cubicBezTo>
                    <a:cubicBezTo>
                      <a:pt x="41" y="1"/>
                      <a:pt x="41" y="1"/>
                      <a:pt x="42" y="0"/>
                    </a:cubicBezTo>
                    <a:cubicBezTo>
                      <a:pt x="29" y="6"/>
                      <a:pt x="16" y="10"/>
                      <a:pt x="2" y="10"/>
                    </a:cubicBezTo>
                    <a:cubicBezTo>
                      <a:pt x="0" y="10"/>
                      <a:pt x="0" y="11"/>
                      <a:pt x="1" y="13"/>
                    </a:cubicBezTo>
                    <a:cubicBezTo>
                      <a:pt x="2" y="15"/>
                      <a:pt x="4" y="17"/>
                      <a:pt x="5" y="18"/>
                    </a:cubicBezTo>
                    <a:cubicBezTo>
                      <a:pt x="10" y="23"/>
                      <a:pt x="15" y="27"/>
                      <a:pt x="22" y="27"/>
                    </a:cubicBezTo>
                    <a:cubicBezTo>
                      <a:pt x="27" y="27"/>
                      <a:pt x="32" y="26"/>
                      <a:pt x="37" y="24"/>
                    </a:cubicBezTo>
                    <a:cubicBezTo>
                      <a:pt x="43" y="21"/>
                      <a:pt x="48" y="18"/>
                      <a:pt x="54" y="1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194"/>
              <p:cNvSpPr>
                <a:spLocks/>
              </p:cNvSpPr>
              <p:nvPr/>
            </p:nvSpPr>
            <p:spPr bwMode="auto">
              <a:xfrm>
                <a:off x="2555875" y="-2816225"/>
                <a:ext cx="134938" cy="134937"/>
              </a:xfrm>
              <a:custGeom>
                <a:avLst/>
                <a:gdLst>
                  <a:gd name="T0" fmla="*/ 3 w 36"/>
                  <a:gd name="T1" fmla="*/ 28 h 36"/>
                  <a:gd name="T2" fmla="*/ 4 w 36"/>
                  <a:gd name="T3" fmla="*/ 36 h 36"/>
                  <a:gd name="T4" fmla="*/ 5 w 36"/>
                  <a:gd name="T5" fmla="*/ 36 h 36"/>
                  <a:gd name="T6" fmla="*/ 11 w 36"/>
                  <a:gd name="T7" fmla="*/ 23 h 36"/>
                  <a:gd name="T8" fmla="*/ 12 w 36"/>
                  <a:gd name="T9" fmla="*/ 19 h 36"/>
                  <a:gd name="T10" fmla="*/ 15 w 36"/>
                  <a:gd name="T11" fmla="*/ 22 h 36"/>
                  <a:gd name="T12" fmla="*/ 17 w 36"/>
                  <a:gd name="T13" fmla="*/ 24 h 36"/>
                  <a:gd name="T14" fmla="*/ 20 w 36"/>
                  <a:gd name="T15" fmla="*/ 28 h 36"/>
                  <a:gd name="T16" fmla="*/ 21 w 36"/>
                  <a:gd name="T17" fmla="*/ 20 h 36"/>
                  <a:gd name="T18" fmla="*/ 23 w 36"/>
                  <a:gd name="T19" fmla="*/ 19 h 36"/>
                  <a:gd name="T20" fmla="*/ 29 w 36"/>
                  <a:gd name="T21" fmla="*/ 23 h 36"/>
                  <a:gd name="T22" fmla="*/ 36 w 36"/>
                  <a:gd name="T23" fmla="*/ 26 h 36"/>
                  <a:gd name="T24" fmla="*/ 29 w 36"/>
                  <a:gd name="T25" fmla="*/ 5 h 36"/>
                  <a:gd name="T26" fmla="*/ 26 w 36"/>
                  <a:gd name="T27" fmla="*/ 3 h 36"/>
                  <a:gd name="T28" fmla="*/ 17 w 36"/>
                  <a:gd name="T29" fmla="*/ 2 h 36"/>
                  <a:gd name="T30" fmla="*/ 13 w 36"/>
                  <a:gd name="T31" fmla="*/ 0 h 36"/>
                  <a:gd name="T32" fmla="*/ 13 w 36"/>
                  <a:gd name="T33" fmla="*/ 0 h 36"/>
                  <a:gd name="T34" fmla="*/ 16 w 36"/>
                  <a:gd name="T35" fmla="*/ 10 h 36"/>
                  <a:gd name="T36" fmla="*/ 1 w 36"/>
                  <a:gd name="T37" fmla="*/ 4 h 36"/>
                  <a:gd name="T38" fmla="*/ 1 w 36"/>
                  <a:gd name="T39" fmla="*/ 15 h 36"/>
                  <a:gd name="T40" fmla="*/ 3 w 36"/>
                  <a:gd name="T41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" h="36">
                    <a:moveTo>
                      <a:pt x="3" y="28"/>
                    </a:moveTo>
                    <a:cubicBezTo>
                      <a:pt x="4" y="31"/>
                      <a:pt x="4" y="34"/>
                      <a:pt x="4" y="36"/>
                    </a:cubicBezTo>
                    <a:cubicBezTo>
                      <a:pt x="5" y="36"/>
                      <a:pt x="5" y="36"/>
                      <a:pt x="5" y="36"/>
                    </a:cubicBezTo>
                    <a:cubicBezTo>
                      <a:pt x="7" y="31"/>
                      <a:pt x="9" y="27"/>
                      <a:pt x="11" y="23"/>
                    </a:cubicBezTo>
                    <a:cubicBezTo>
                      <a:pt x="11" y="22"/>
                      <a:pt x="12" y="20"/>
                      <a:pt x="12" y="19"/>
                    </a:cubicBezTo>
                    <a:cubicBezTo>
                      <a:pt x="13" y="20"/>
                      <a:pt x="14" y="21"/>
                      <a:pt x="15" y="22"/>
                    </a:cubicBezTo>
                    <a:cubicBezTo>
                      <a:pt x="15" y="22"/>
                      <a:pt x="16" y="23"/>
                      <a:pt x="17" y="24"/>
                    </a:cubicBezTo>
                    <a:cubicBezTo>
                      <a:pt x="17" y="25"/>
                      <a:pt x="18" y="27"/>
                      <a:pt x="20" y="28"/>
                    </a:cubicBezTo>
                    <a:cubicBezTo>
                      <a:pt x="20" y="25"/>
                      <a:pt x="21" y="23"/>
                      <a:pt x="21" y="20"/>
                    </a:cubicBezTo>
                    <a:cubicBezTo>
                      <a:pt x="21" y="18"/>
                      <a:pt x="22" y="18"/>
                      <a:pt x="23" y="19"/>
                    </a:cubicBezTo>
                    <a:cubicBezTo>
                      <a:pt x="25" y="20"/>
                      <a:pt x="27" y="22"/>
                      <a:pt x="29" y="23"/>
                    </a:cubicBezTo>
                    <a:cubicBezTo>
                      <a:pt x="32" y="24"/>
                      <a:pt x="34" y="25"/>
                      <a:pt x="36" y="26"/>
                    </a:cubicBezTo>
                    <a:cubicBezTo>
                      <a:pt x="35" y="19"/>
                      <a:pt x="33" y="11"/>
                      <a:pt x="29" y="5"/>
                    </a:cubicBezTo>
                    <a:cubicBezTo>
                      <a:pt x="29" y="4"/>
                      <a:pt x="27" y="4"/>
                      <a:pt x="26" y="3"/>
                    </a:cubicBezTo>
                    <a:cubicBezTo>
                      <a:pt x="23" y="3"/>
                      <a:pt x="20" y="2"/>
                      <a:pt x="17" y="2"/>
                    </a:cubicBezTo>
                    <a:cubicBezTo>
                      <a:pt x="16" y="1"/>
                      <a:pt x="14" y="1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3"/>
                      <a:pt x="15" y="6"/>
                      <a:pt x="16" y="10"/>
                    </a:cubicBezTo>
                    <a:cubicBezTo>
                      <a:pt x="10" y="11"/>
                      <a:pt x="5" y="9"/>
                      <a:pt x="1" y="4"/>
                    </a:cubicBezTo>
                    <a:cubicBezTo>
                      <a:pt x="0" y="8"/>
                      <a:pt x="0" y="11"/>
                      <a:pt x="1" y="15"/>
                    </a:cubicBezTo>
                    <a:cubicBezTo>
                      <a:pt x="2" y="19"/>
                      <a:pt x="3" y="23"/>
                      <a:pt x="3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Freeform 195"/>
              <p:cNvSpPr>
                <a:spLocks/>
              </p:cNvSpPr>
              <p:nvPr/>
            </p:nvSpPr>
            <p:spPr bwMode="auto">
              <a:xfrm>
                <a:off x="2732088" y="-2816225"/>
                <a:ext cx="147638" cy="134937"/>
              </a:xfrm>
              <a:custGeom>
                <a:avLst/>
                <a:gdLst>
                  <a:gd name="T0" fmla="*/ 2 w 39"/>
                  <a:gd name="T1" fmla="*/ 25 h 36"/>
                  <a:gd name="T2" fmla="*/ 14 w 39"/>
                  <a:gd name="T3" fmla="*/ 19 h 36"/>
                  <a:gd name="T4" fmla="*/ 16 w 39"/>
                  <a:gd name="T5" fmla="*/ 18 h 36"/>
                  <a:gd name="T6" fmla="*/ 17 w 39"/>
                  <a:gd name="T7" fmla="*/ 20 h 36"/>
                  <a:gd name="T8" fmla="*/ 18 w 39"/>
                  <a:gd name="T9" fmla="*/ 27 h 36"/>
                  <a:gd name="T10" fmla="*/ 25 w 39"/>
                  <a:gd name="T11" fmla="*/ 20 h 36"/>
                  <a:gd name="T12" fmla="*/ 26 w 39"/>
                  <a:gd name="T13" fmla="*/ 19 h 36"/>
                  <a:gd name="T14" fmla="*/ 27 w 39"/>
                  <a:gd name="T15" fmla="*/ 20 h 36"/>
                  <a:gd name="T16" fmla="*/ 31 w 39"/>
                  <a:gd name="T17" fmla="*/ 30 h 36"/>
                  <a:gd name="T18" fmla="*/ 34 w 39"/>
                  <a:gd name="T19" fmla="*/ 36 h 36"/>
                  <a:gd name="T20" fmla="*/ 38 w 39"/>
                  <a:gd name="T21" fmla="*/ 13 h 36"/>
                  <a:gd name="T22" fmla="*/ 37 w 39"/>
                  <a:gd name="T23" fmla="*/ 4 h 36"/>
                  <a:gd name="T24" fmla="*/ 22 w 39"/>
                  <a:gd name="T25" fmla="*/ 10 h 36"/>
                  <a:gd name="T26" fmla="*/ 25 w 39"/>
                  <a:gd name="T27" fmla="*/ 0 h 36"/>
                  <a:gd name="T28" fmla="*/ 18 w 39"/>
                  <a:gd name="T29" fmla="*/ 3 h 36"/>
                  <a:gd name="T30" fmla="*/ 10 w 39"/>
                  <a:gd name="T31" fmla="*/ 3 h 36"/>
                  <a:gd name="T32" fmla="*/ 8 w 39"/>
                  <a:gd name="T33" fmla="*/ 5 h 36"/>
                  <a:gd name="T34" fmla="*/ 0 w 39"/>
                  <a:gd name="T35" fmla="*/ 26 h 36"/>
                  <a:gd name="T36" fmla="*/ 2 w 39"/>
                  <a:gd name="T37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" h="36">
                    <a:moveTo>
                      <a:pt x="2" y="25"/>
                    </a:moveTo>
                    <a:cubicBezTo>
                      <a:pt x="6" y="23"/>
                      <a:pt x="9" y="21"/>
                      <a:pt x="14" y="19"/>
                    </a:cubicBezTo>
                    <a:cubicBezTo>
                      <a:pt x="14" y="18"/>
                      <a:pt x="15" y="18"/>
                      <a:pt x="16" y="18"/>
                    </a:cubicBezTo>
                    <a:cubicBezTo>
                      <a:pt x="16" y="18"/>
                      <a:pt x="16" y="19"/>
                      <a:pt x="17" y="20"/>
                    </a:cubicBezTo>
                    <a:cubicBezTo>
                      <a:pt x="17" y="22"/>
                      <a:pt x="17" y="25"/>
                      <a:pt x="18" y="27"/>
                    </a:cubicBezTo>
                    <a:cubicBezTo>
                      <a:pt x="20" y="25"/>
                      <a:pt x="22" y="22"/>
                      <a:pt x="25" y="20"/>
                    </a:cubicBezTo>
                    <a:cubicBezTo>
                      <a:pt x="25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0"/>
                    </a:cubicBezTo>
                    <a:cubicBezTo>
                      <a:pt x="28" y="23"/>
                      <a:pt x="29" y="27"/>
                      <a:pt x="31" y="30"/>
                    </a:cubicBezTo>
                    <a:cubicBezTo>
                      <a:pt x="31" y="32"/>
                      <a:pt x="33" y="34"/>
                      <a:pt x="34" y="36"/>
                    </a:cubicBezTo>
                    <a:cubicBezTo>
                      <a:pt x="35" y="28"/>
                      <a:pt x="35" y="20"/>
                      <a:pt x="38" y="13"/>
                    </a:cubicBezTo>
                    <a:cubicBezTo>
                      <a:pt x="39" y="10"/>
                      <a:pt x="39" y="7"/>
                      <a:pt x="37" y="4"/>
                    </a:cubicBezTo>
                    <a:cubicBezTo>
                      <a:pt x="33" y="9"/>
                      <a:pt x="28" y="11"/>
                      <a:pt x="22" y="10"/>
                    </a:cubicBezTo>
                    <a:cubicBezTo>
                      <a:pt x="23" y="6"/>
                      <a:pt x="24" y="3"/>
                      <a:pt x="25" y="0"/>
                    </a:cubicBezTo>
                    <a:cubicBezTo>
                      <a:pt x="22" y="1"/>
                      <a:pt x="20" y="2"/>
                      <a:pt x="18" y="3"/>
                    </a:cubicBezTo>
                    <a:cubicBezTo>
                      <a:pt x="15" y="3"/>
                      <a:pt x="12" y="3"/>
                      <a:pt x="10" y="3"/>
                    </a:cubicBezTo>
                    <a:cubicBezTo>
                      <a:pt x="9" y="4"/>
                      <a:pt x="8" y="4"/>
                      <a:pt x="8" y="5"/>
                    </a:cubicBezTo>
                    <a:cubicBezTo>
                      <a:pt x="4" y="11"/>
                      <a:pt x="2" y="18"/>
                      <a:pt x="0" y="26"/>
                    </a:cubicBezTo>
                    <a:cubicBezTo>
                      <a:pt x="1" y="26"/>
                      <a:pt x="1" y="26"/>
                      <a:pt x="2" y="2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Freeform 196"/>
              <p:cNvSpPr>
                <a:spLocks/>
              </p:cNvSpPr>
              <p:nvPr/>
            </p:nvSpPr>
            <p:spPr bwMode="auto">
              <a:xfrm>
                <a:off x="2130425" y="-2376488"/>
                <a:ext cx="179388" cy="112712"/>
              </a:xfrm>
              <a:custGeom>
                <a:avLst/>
                <a:gdLst>
                  <a:gd name="T0" fmla="*/ 48 w 48"/>
                  <a:gd name="T1" fmla="*/ 9 h 30"/>
                  <a:gd name="T2" fmla="*/ 38 w 48"/>
                  <a:gd name="T3" fmla="*/ 11 h 30"/>
                  <a:gd name="T4" fmla="*/ 35 w 48"/>
                  <a:gd name="T5" fmla="*/ 14 h 30"/>
                  <a:gd name="T6" fmla="*/ 29 w 48"/>
                  <a:gd name="T7" fmla="*/ 16 h 30"/>
                  <a:gd name="T8" fmla="*/ 27 w 48"/>
                  <a:gd name="T9" fmla="*/ 14 h 30"/>
                  <a:gd name="T10" fmla="*/ 28 w 48"/>
                  <a:gd name="T11" fmla="*/ 13 h 30"/>
                  <a:gd name="T12" fmla="*/ 30 w 48"/>
                  <a:gd name="T13" fmla="*/ 11 h 30"/>
                  <a:gd name="T14" fmla="*/ 32 w 48"/>
                  <a:gd name="T15" fmla="*/ 0 h 30"/>
                  <a:gd name="T16" fmla="*/ 0 w 48"/>
                  <a:gd name="T17" fmla="*/ 17 h 30"/>
                  <a:gd name="T18" fmla="*/ 1 w 48"/>
                  <a:gd name="T19" fmla="*/ 18 h 30"/>
                  <a:gd name="T20" fmla="*/ 26 w 48"/>
                  <a:gd name="T21" fmla="*/ 26 h 30"/>
                  <a:gd name="T22" fmla="*/ 44 w 48"/>
                  <a:gd name="T23" fmla="*/ 14 h 30"/>
                  <a:gd name="T24" fmla="*/ 48 w 48"/>
                  <a:gd name="T25" fmla="*/ 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30">
                    <a:moveTo>
                      <a:pt x="48" y="9"/>
                    </a:moveTo>
                    <a:cubicBezTo>
                      <a:pt x="44" y="10"/>
                      <a:pt x="41" y="10"/>
                      <a:pt x="38" y="11"/>
                    </a:cubicBezTo>
                    <a:cubicBezTo>
                      <a:pt x="37" y="12"/>
                      <a:pt x="36" y="13"/>
                      <a:pt x="35" y="14"/>
                    </a:cubicBezTo>
                    <a:cubicBezTo>
                      <a:pt x="33" y="16"/>
                      <a:pt x="31" y="16"/>
                      <a:pt x="29" y="16"/>
                    </a:cubicBezTo>
                    <a:cubicBezTo>
                      <a:pt x="28" y="15"/>
                      <a:pt x="27" y="15"/>
                      <a:pt x="27" y="14"/>
                    </a:cubicBezTo>
                    <a:cubicBezTo>
                      <a:pt x="27" y="14"/>
                      <a:pt x="28" y="13"/>
                      <a:pt x="28" y="13"/>
                    </a:cubicBezTo>
                    <a:cubicBezTo>
                      <a:pt x="29" y="12"/>
                      <a:pt x="30" y="12"/>
                      <a:pt x="30" y="11"/>
                    </a:cubicBezTo>
                    <a:cubicBezTo>
                      <a:pt x="34" y="9"/>
                      <a:pt x="35" y="4"/>
                      <a:pt x="32" y="0"/>
                    </a:cubicBezTo>
                    <a:cubicBezTo>
                      <a:pt x="23" y="8"/>
                      <a:pt x="12" y="14"/>
                      <a:pt x="0" y="17"/>
                    </a:cubicBezTo>
                    <a:cubicBezTo>
                      <a:pt x="0" y="18"/>
                      <a:pt x="0" y="18"/>
                      <a:pt x="1" y="18"/>
                    </a:cubicBezTo>
                    <a:cubicBezTo>
                      <a:pt x="6" y="26"/>
                      <a:pt x="17" y="30"/>
                      <a:pt x="26" y="26"/>
                    </a:cubicBezTo>
                    <a:cubicBezTo>
                      <a:pt x="33" y="23"/>
                      <a:pt x="38" y="19"/>
                      <a:pt x="44" y="14"/>
                    </a:cubicBezTo>
                    <a:cubicBezTo>
                      <a:pt x="45" y="13"/>
                      <a:pt x="46" y="11"/>
                      <a:pt x="48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Freeform 197"/>
              <p:cNvSpPr>
                <a:spLocks/>
              </p:cNvSpPr>
              <p:nvPr/>
            </p:nvSpPr>
            <p:spPr bwMode="auto">
              <a:xfrm>
                <a:off x="3124200" y="-2376488"/>
                <a:ext cx="180975" cy="112712"/>
              </a:xfrm>
              <a:custGeom>
                <a:avLst/>
                <a:gdLst>
                  <a:gd name="T0" fmla="*/ 17 w 48"/>
                  <a:gd name="T1" fmla="*/ 11 h 30"/>
                  <a:gd name="T2" fmla="*/ 19 w 48"/>
                  <a:gd name="T3" fmla="*/ 13 h 30"/>
                  <a:gd name="T4" fmla="*/ 21 w 48"/>
                  <a:gd name="T5" fmla="*/ 14 h 30"/>
                  <a:gd name="T6" fmla="*/ 19 w 48"/>
                  <a:gd name="T7" fmla="*/ 16 h 30"/>
                  <a:gd name="T8" fmla="*/ 12 w 48"/>
                  <a:gd name="T9" fmla="*/ 14 h 30"/>
                  <a:gd name="T10" fmla="*/ 6 w 48"/>
                  <a:gd name="T11" fmla="*/ 10 h 30"/>
                  <a:gd name="T12" fmla="*/ 0 w 48"/>
                  <a:gd name="T13" fmla="*/ 9 h 30"/>
                  <a:gd name="T14" fmla="*/ 21 w 48"/>
                  <a:gd name="T15" fmla="*/ 26 h 30"/>
                  <a:gd name="T16" fmla="*/ 45 w 48"/>
                  <a:gd name="T17" fmla="*/ 21 h 30"/>
                  <a:gd name="T18" fmla="*/ 48 w 48"/>
                  <a:gd name="T19" fmla="*/ 17 h 30"/>
                  <a:gd name="T20" fmla="*/ 15 w 48"/>
                  <a:gd name="T21" fmla="*/ 0 h 30"/>
                  <a:gd name="T22" fmla="*/ 17 w 48"/>
                  <a:gd name="T23" fmla="*/ 1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30">
                    <a:moveTo>
                      <a:pt x="17" y="11"/>
                    </a:moveTo>
                    <a:cubicBezTo>
                      <a:pt x="18" y="12"/>
                      <a:pt x="19" y="12"/>
                      <a:pt x="19" y="13"/>
                    </a:cubicBezTo>
                    <a:cubicBezTo>
                      <a:pt x="20" y="13"/>
                      <a:pt x="20" y="14"/>
                      <a:pt x="21" y="14"/>
                    </a:cubicBezTo>
                    <a:cubicBezTo>
                      <a:pt x="20" y="15"/>
                      <a:pt x="19" y="15"/>
                      <a:pt x="19" y="16"/>
                    </a:cubicBezTo>
                    <a:cubicBezTo>
                      <a:pt x="16" y="16"/>
                      <a:pt x="14" y="16"/>
                      <a:pt x="12" y="14"/>
                    </a:cubicBezTo>
                    <a:cubicBezTo>
                      <a:pt x="11" y="12"/>
                      <a:pt x="9" y="11"/>
                      <a:pt x="6" y="10"/>
                    </a:cubicBezTo>
                    <a:cubicBezTo>
                      <a:pt x="4" y="10"/>
                      <a:pt x="2" y="10"/>
                      <a:pt x="0" y="9"/>
                    </a:cubicBezTo>
                    <a:cubicBezTo>
                      <a:pt x="4" y="16"/>
                      <a:pt x="13" y="23"/>
                      <a:pt x="21" y="26"/>
                    </a:cubicBezTo>
                    <a:cubicBezTo>
                      <a:pt x="30" y="30"/>
                      <a:pt x="38" y="28"/>
                      <a:pt x="45" y="21"/>
                    </a:cubicBezTo>
                    <a:cubicBezTo>
                      <a:pt x="46" y="20"/>
                      <a:pt x="47" y="19"/>
                      <a:pt x="48" y="17"/>
                    </a:cubicBezTo>
                    <a:cubicBezTo>
                      <a:pt x="35" y="14"/>
                      <a:pt x="25" y="9"/>
                      <a:pt x="15" y="0"/>
                    </a:cubicBezTo>
                    <a:cubicBezTo>
                      <a:pt x="13" y="4"/>
                      <a:pt x="13" y="9"/>
                      <a:pt x="17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Freeform 198"/>
              <p:cNvSpPr>
                <a:spLocks noEditPoints="1"/>
              </p:cNvSpPr>
              <p:nvPr/>
            </p:nvSpPr>
            <p:spPr bwMode="auto">
              <a:xfrm>
                <a:off x="2325688" y="-2917825"/>
                <a:ext cx="139700" cy="93662"/>
              </a:xfrm>
              <a:custGeom>
                <a:avLst/>
                <a:gdLst>
                  <a:gd name="T0" fmla="*/ 24 w 37"/>
                  <a:gd name="T1" fmla="*/ 0 h 25"/>
                  <a:gd name="T2" fmla="*/ 11 w 37"/>
                  <a:gd name="T3" fmla="*/ 3 h 25"/>
                  <a:gd name="T4" fmla="*/ 8 w 37"/>
                  <a:gd name="T5" fmla="*/ 25 h 25"/>
                  <a:gd name="T6" fmla="*/ 21 w 37"/>
                  <a:gd name="T7" fmla="*/ 17 h 25"/>
                  <a:gd name="T8" fmla="*/ 37 w 37"/>
                  <a:gd name="T9" fmla="*/ 18 h 25"/>
                  <a:gd name="T10" fmla="*/ 37 w 37"/>
                  <a:gd name="T11" fmla="*/ 18 h 25"/>
                  <a:gd name="T12" fmla="*/ 26 w 37"/>
                  <a:gd name="T13" fmla="*/ 2 h 25"/>
                  <a:gd name="T14" fmla="*/ 24 w 37"/>
                  <a:gd name="T15" fmla="*/ 0 h 25"/>
                  <a:gd name="T16" fmla="*/ 19 w 37"/>
                  <a:gd name="T17" fmla="*/ 6 h 25"/>
                  <a:gd name="T18" fmla="*/ 18 w 37"/>
                  <a:gd name="T19" fmla="*/ 5 h 25"/>
                  <a:gd name="T20" fmla="*/ 22 w 37"/>
                  <a:gd name="T21" fmla="*/ 3 h 25"/>
                  <a:gd name="T22" fmla="*/ 25 w 37"/>
                  <a:gd name="T23" fmla="*/ 6 h 25"/>
                  <a:gd name="T24" fmla="*/ 19 w 37"/>
                  <a:gd name="T25" fmla="*/ 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25">
                    <a:moveTo>
                      <a:pt x="24" y="0"/>
                    </a:moveTo>
                    <a:cubicBezTo>
                      <a:pt x="20" y="0"/>
                      <a:pt x="15" y="1"/>
                      <a:pt x="11" y="3"/>
                    </a:cubicBezTo>
                    <a:cubicBezTo>
                      <a:pt x="1" y="8"/>
                      <a:pt x="0" y="18"/>
                      <a:pt x="8" y="25"/>
                    </a:cubicBezTo>
                    <a:cubicBezTo>
                      <a:pt x="11" y="20"/>
                      <a:pt x="16" y="17"/>
                      <a:pt x="21" y="17"/>
                    </a:cubicBezTo>
                    <a:cubicBezTo>
                      <a:pt x="26" y="17"/>
                      <a:pt x="32" y="18"/>
                      <a:pt x="37" y="18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2" y="14"/>
                      <a:pt x="29" y="9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  <a:moveTo>
                      <a:pt x="19" y="6"/>
                    </a:moveTo>
                    <a:cubicBezTo>
                      <a:pt x="18" y="6"/>
                      <a:pt x="18" y="5"/>
                      <a:pt x="18" y="5"/>
                    </a:cubicBezTo>
                    <a:cubicBezTo>
                      <a:pt x="20" y="4"/>
                      <a:pt x="21" y="4"/>
                      <a:pt x="22" y="3"/>
                    </a:cubicBezTo>
                    <a:cubicBezTo>
                      <a:pt x="23" y="3"/>
                      <a:pt x="24" y="5"/>
                      <a:pt x="25" y="6"/>
                    </a:cubicBezTo>
                    <a:cubicBezTo>
                      <a:pt x="22" y="6"/>
                      <a:pt x="21" y="6"/>
                      <a:pt x="19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Freeform 199"/>
              <p:cNvSpPr>
                <a:spLocks noEditPoints="1"/>
              </p:cNvSpPr>
              <p:nvPr/>
            </p:nvSpPr>
            <p:spPr bwMode="auto">
              <a:xfrm>
                <a:off x="2962275" y="-2917825"/>
                <a:ext cx="139700" cy="93662"/>
              </a:xfrm>
              <a:custGeom>
                <a:avLst/>
                <a:gdLst>
                  <a:gd name="T0" fmla="*/ 1 w 37"/>
                  <a:gd name="T1" fmla="*/ 19 h 25"/>
                  <a:gd name="T2" fmla="*/ 17 w 37"/>
                  <a:gd name="T3" fmla="*/ 17 h 25"/>
                  <a:gd name="T4" fmla="*/ 30 w 37"/>
                  <a:gd name="T5" fmla="*/ 24 h 25"/>
                  <a:gd name="T6" fmla="*/ 31 w 37"/>
                  <a:gd name="T7" fmla="*/ 25 h 25"/>
                  <a:gd name="T8" fmla="*/ 33 w 37"/>
                  <a:gd name="T9" fmla="*/ 22 h 25"/>
                  <a:gd name="T10" fmla="*/ 32 w 37"/>
                  <a:gd name="T11" fmla="*/ 6 h 25"/>
                  <a:gd name="T12" fmla="*/ 23 w 37"/>
                  <a:gd name="T13" fmla="*/ 2 h 25"/>
                  <a:gd name="T14" fmla="*/ 14 w 37"/>
                  <a:gd name="T15" fmla="*/ 0 h 25"/>
                  <a:gd name="T16" fmla="*/ 12 w 37"/>
                  <a:gd name="T17" fmla="*/ 1 h 25"/>
                  <a:gd name="T18" fmla="*/ 0 w 37"/>
                  <a:gd name="T19" fmla="*/ 19 h 25"/>
                  <a:gd name="T20" fmla="*/ 1 w 37"/>
                  <a:gd name="T21" fmla="*/ 19 h 25"/>
                  <a:gd name="T22" fmla="*/ 16 w 37"/>
                  <a:gd name="T23" fmla="*/ 3 h 25"/>
                  <a:gd name="T24" fmla="*/ 20 w 37"/>
                  <a:gd name="T25" fmla="*/ 6 h 25"/>
                  <a:gd name="T26" fmla="*/ 13 w 37"/>
                  <a:gd name="T27" fmla="*/ 6 h 25"/>
                  <a:gd name="T28" fmla="*/ 16 w 37"/>
                  <a:gd name="T29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7" h="25">
                    <a:moveTo>
                      <a:pt x="1" y="19"/>
                    </a:moveTo>
                    <a:cubicBezTo>
                      <a:pt x="7" y="17"/>
                      <a:pt x="12" y="17"/>
                      <a:pt x="17" y="17"/>
                    </a:cubicBezTo>
                    <a:cubicBezTo>
                      <a:pt x="22" y="18"/>
                      <a:pt x="27" y="19"/>
                      <a:pt x="30" y="24"/>
                    </a:cubicBezTo>
                    <a:cubicBezTo>
                      <a:pt x="30" y="25"/>
                      <a:pt x="31" y="25"/>
                      <a:pt x="31" y="25"/>
                    </a:cubicBezTo>
                    <a:cubicBezTo>
                      <a:pt x="32" y="24"/>
                      <a:pt x="33" y="23"/>
                      <a:pt x="33" y="22"/>
                    </a:cubicBezTo>
                    <a:cubicBezTo>
                      <a:pt x="37" y="16"/>
                      <a:pt x="37" y="11"/>
                      <a:pt x="32" y="6"/>
                    </a:cubicBezTo>
                    <a:cubicBezTo>
                      <a:pt x="30" y="4"/>
                      <a:pt x="26" y="3"/>
                      <a:pt x="23" y="2"/>
                    </a:cubicBezTo>
                    <a:cubicBezTo>
                      <a:pt x="20" y="1"/>
                      <a:pt x="17" y="1"/>
                      <a:pt x="14" y="0"/>
                    </a:cubicBezTo>
                    <a:cubicBezTo>
                      <a:pt x="13" y="0"/>
                      <a:pt x="12" y="1"/>
                      <a:pt x="12" y="1"/>
                    </a:cubicBezTo>
                    <a:cubicBezTo>
                      <a:pt x="10" y="8"/>
                      <a:pt x="6" y="14"/>
                      <a:pt x="0" y="19"/>
                    </a:cubicBezTo>
                    <a:cubicBezTo>
                      <a:pt x="1" y="19"/>
                      <a:pt x="1" y="19"/>
                      <a:pt x="1" y="19"/>
                    </a:cubicBezTo>
                    <a:close/>
                    <a:moveTo>
                      <a:pt x="16" y="3"/>
                    </a:moveTo>
                    <a:cubicBezTo>
                      <a:pt x="18" y="3"/>
                      <a:pt x="19" y="4"/>
                      <a:pt x="20" y="6"/>
                    </a:cubicBezTo>
                    <a:cubicBezTo>
                      <a:pt x="18" y="6"/>
                      <a:pt x="16" y="6"/>
                      <a:pt x="13" y="6"/>
                    </a:cubicBezTo>
                    <a:cubicBezTo>
                      <a:pt x="14" y="5"/>
                      <a:pt x="15" y="4"/>
                      <a:pt x="16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Freeform 200"/>
              <p:cNvSpPr>
                <a:spLocks/>
              </p:cNvSpPr>
              <p:nvPr/>
            </p:nvSpPr>
            <p:spPr bwMode="auto">
              <a:xfrm>
                <a:off x="2178050" y="-3043238"/>
                <a:ext cx="84138" cy="158750"/>
              </a:xfrm>
              <a:custGeom>
                <a:avLst/>
                <a:gdLst>
                  <a:gd name="T0" fmla="*/ 8 w 22"/>
                  <a:gd name="T1" fmla="*/ 36 h 42"/>
                  <a:gd name="T2" fmla="*/ 14 w 22"/>
                  <a:gd name="T3" fmla="*/ 30 h 42"/>
                  <a:gd name="T4" fmla="*/ 19 w 22"/>
                  <a:gd name="T5" fmla="*/ 42 h 42"/>
                  <a:gd name="T6" fmla="*/ 20 w 22"/>
                  <a:gd name="T7" fmla="*/ 38 h 42"/>
                  <a:gd name="T8" fmla="*/ 19 w 22"/>
                  <a:gd name="T9" fmla="*/ 24 h 42"/>
                  <a:gd name="T10" fmla="*/ 14 w 22"/>
                  <a:gd name="T11" fmla="*/ 14 h 42"/>
                  <a:gd name="T12" fmla="*/ 14 w 22"/>
                  <a:gd name="T13" fmla="*/ 0 h 42"/>
                  <a:gd name="T14" fmla="*/ 14 w 22"/>
                  <a:gd name="T15" fmla="*/ 0 h 42"/>
                  <a:gd name="T16" fmla="*/ 7 w 22"/>
                  <a:gd name="T17" fmla="*/ 0 h 42"/>
                  <a:gd name="T18" fmla="*/ 2 w 22"/>
                  <a:gd name="T19" fmla="*/ 9 h 42"/>
                  <a:gd name="T20" fmla="*/ 6 w 22"/>
                  <a:gd name="T21" fmla="*/ 15 h 42"/>
                  <a:gd name="T22" fmla="*/ 10 w 22"/>
                  <a:gd name="T23" fmla="*/ 29 h 42"/>
                  <a:gd name="T24" fmla="*/ 8 w 22"/>
                  <a:gd name="T25" fmla="*/ 3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" h="42">
                    <a:moveTo>
                      <a:pt x="8" y="36"/>
                    </a:moveTo>
                    <a:cubicBezTo>
                      <a:pt x="11" y="33"/>
                      <a:pt x="13" y="32"/>
                      <a:pt x="14" y="30"/>
                    </a:cubicBezTo>
                    <a:cubicBezTo>
                      <a:pt x="17" y="34"/>
                      <a:pt x="17" y="38"/>
                      <a:pt x="19" y="42"/>
                    </a:cubicBezTo>
                    <a:cubicBezTo>
                      <a:pt x="20" y="41"/>
                      <a:pt x="20" y="39"/>
                      <a:pt x="20" y="38"/>
                    </a:cubicBezTo>
                    <a:cubicBezTo>
                      <a:pt x="22" y="33"/>
                      <a:pt x="21" y="28"/>
                      <a:pt x="19" y="24"/>
                    </a:cubicBezTo>
                    <a:cubicBezTo>
                      <a:pt x="18" y="20"/>
                      <a:pt x="16" y="17"/>
                      <a:pt x="14" y="14"/>
                    </a:cubicBezTo>
                    <a:cubicBezTo>
                      <a:pt x="12" y="9"/>
                      <a:pt x="10" y="5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2" y="0"/>
                      <a:pt x="9" y="0"/>
                      <a:pt x="7" y="0"/>
                    </a:cubicBezTo>
                    <a:cubicBezTo>
                      <a:pt x="2" y="0"/>
                      <a:pt x="0" y="4"/>
                      <a:pt x="2" y="9"/>
                    </a:cubicBezTo>
                    <a:cubicBezTo>
                      <a:pt x="3" y="11"/>
                      <a:pt x="5" y="13"/>
                      <a:pt x="6" y="15"/>
                    </a:cubicBezTo>
                    <a:cubicBezTo>
                      <a:pt x="8" y="19"/>
                      <a:pt x="11" y="24"/>
                      <a:pt x="10" y="29"/>
                    </a:cubicBezTo>
                    <a:cubicBezTo>
                      <a:pt x="10" y="31"/>
                      <a:pt x="9" y="33"/>
                      <a:pt x="8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Freeform 201"/>
              <p:cNvSpPr>
                <a:spLocks/>
              </p:cNvSpPr>
              <p:nvPr/>
            </p:nvSpPr>
            <p:spPr bwMode="auto">
              <a:xfrm>
                <a:off x="2679700" y="-3260725"/>
                <a:ext cx="68263" cy="123825"/>
              </a:xfrm>
              <a:custGeom>
                <a:avLst/>
                <a:gdLst>
                  <a:gd name="T0" fmla="*/ 3 w 18"/>
                  <a:gd name="T1" fmla="*/ 21 h 33"/>
                  <a:gd name="T2" fmla="*/ 7 w 18"/>
                  <a:gd name="T3" fmla="*/ 31 h 33"/>
                  <a:gd name="T4" fmla="*/ 11 w 18"/>
                  <a:gd name="T5" fmla="*/ 31 h 33"/>
                  <a:gd name="T6" fmla="*/ 12 w 18"/>
                  <a:gd name="T7" fmla="*/ 29 h 33"/>
                  <a:gd name="T8" fmla="*/ 18 w 18"/>
                  <a:gd name="T9" fmla="*/ 8 h 33"/>
                  <a:gd name="T10" fmla="*/ 17 w 18"/>
                  <a:gd name="T11" fmla="*/ 8 h 33"/>
                  <a:gd name="T12" fmla="*/ 17 w 18"/>
                  <a:gd name="T13" fmla="*/ 6 h 33"/>
                  <a:gd name="T14" fmla="*/ 6 w 18"/>
                  <a:gd name="T15" fmla="*/ 1 h 33"/>
                  <a:gd name="T16" fmla="*/ 1 w 18"/>
                  <a:gd name="T17" fmla="*/ 8 h 33"/>
                  <a:gd name="T18" fmla="*/ 3 w 18"/>
                  <a:gd name="T19" fmla="*/ 2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33">
                    <a:moveTo>
                      <a:pt x="3" y="21"/>
                    </a:moveTo>
                    <a:cubicBezTo>
                      <a:pt x="4" y="24"/>
                      <a:pt x="5" y="28"/>
                      <a:pt x="7" y="31"/>
                    </a:cubicBezTo>
                    <a:cubicBezTo>
                      <a:pt x="8" y="33"/>
                      <a:pt x="9" y="32"/>
                      <a:pt x="11" y="31"/>
                    </a:cubicBezTo>
                    <a:cubicBezTo>
                      <a:pt x="11" y="30"/>
                      <a:pt x="11" y="30"/>
                      <a:pt x="12" y="29"/>
                    </a:cubicBezTo>
                    <a:cubicBezTo>
                      <a:pt x="14" y="22"/>
                      <a:pt x="16" y="15"/>
                      <a:pt x="18" y="8"/>
                    </a:cubicBezTo>
                    <a:cubicBezTo>
                      <a:pt x="18" y="8"/>
                      <a:pt x="18" y="8"/>
                      <a:pt x="17" y="8"/>
                    </a:cubicBezTo>
                    <a:cubicBezTo>
                      <a:pt x="17" y="7"/>
                      <a:pt x="17" y="7"/>
                      <a:pt x="17" y="6"/>
                    </a:cubicBezTo>
                    <a:cubicBezTo>
                      <a:pt x="15" y="1"/>
                      <a:pt x="10" y="0"/>
                      <a:pt x="6" y="1"/>
                    </a:cubicBezTo>
                    <a:cubicBezTo>
                      <a:pt x="3" y="2"/>
                      <a:pt x="0" y="6"/>
                      <a:pt x="1" y="8"/>
                    </a:cubicBezTo>
                    <a:cubicBezTo>
                      <a:pt x="1" y="12"/>
                      <a:pt x="2" y="17"/>
                      <a:pt x="3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Freeform 202"/>
              <p:cNvSpPr>
                <a:spLocks/>
              </p:cNvSpPr>
              <p:nvPr/>
            </p:nvSpPr>
            <p:spPr bwMode="auto">
              <a:xfrm>
                <a:off x="3170238" y="-3043238"/>
                <a:ext cx="82550" cy="158750"/>
              </a:xfrm>
              <a:custGeom>
                <a:avLst/>
                <a:gdLst>
                  <a:gd name="T0" fmla="*/ 18 w 22"/>
                  <a:gd name="T1" fmla="*/ 12 h 42"/>
                  <a:gd name="T2" fmla="*/ 21 w 22"/>
                  <a:gd name="T3" fmla="*/ 6 h 42"/>
                  <a:gd name="T4" fmla="*/ 18 w 22"/>
                  <a:gd name="T5" fmla="*/ 1 h 42"/>
                  <a:gd name="T6" fmla="*/ 7 w 22"/>
                  <a:gd name="T7" fmla="*/ 0 h 42"/>
                  <a:gd name="T8" fmla="*/ 7 w 22"/>
                  <a:gd name="T9" fmla="*/ 14 h 42"/>
                  <a:gd name="T10" fmla="*/ 2 w 22"/>
                  <a:gd name="T11" fmla="*/ 27 h 42"/>
                  <a:gd name="T12" fmla="*/ 3 w 22"/>
                  <a:gd name="T13" fmla="*/ 42 h 42"/>
                  <a:gd name="T14" fmla="*/ 8 w 22"/>
                  <a:gd name="T15" fmla="*/ 30 h 42"/>
                  <a:gd name="T16" fmla="*/ 12 w 22"/>
                  <a:gd name="T17" fmla="*/ 34 h 42"/>
                  <a:gd name="T18" fmla="*/ 13 w 22"/>
                  <a:gd name="T19" fmla="*/ 34 h 42"/>
                  <a:gd name="T20" fmla="*/ 14 w 22"/>
                  <a:gd name="T21" fmla="*/ 18 h 42"/>
                  <a:gd name="T22" fmla="*/ 18 w 22"/>
                  <a:gd name="T23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" h="42">
                    <a:moveTo>
                      <a:pt x="18" y="12"/>
                    </a:moveTo>
                    <a:cubicBezTo>
                      <a:pt x="19" y="10"/>
                      <a:pt x="20" y="8"/>
                      <a:pt x="21" y="6"/>
                    </a:cubicBezTo>
                    <a:cubicBezTo>
                      <a:pt x="22" y="4"/>
                      <a:pt x="20" y="2"/>
                      <a:pt x="18" y="1"/>
                    </a:cubicBezTo>
                    <a:cubicBezTo>
                      <a:pt x="15" y="0"/>
                      <a:pt x="11" y="0"/>
                      <a:pt x="7" y="0"/>
                    </a:cubicBezTo>
                    <a:cubicBezTo>
                      <a:pt x="11" y="7"/>
                      <a:pt x="11" y="7"/>
                      <a:pt x="7" y="14"/>
                    </a:cubicBezTo>
                    <a:cubicBezTo>
                      <a:pt x="5" y="19"/>
                      <a:pt x="3" y="23"/>
                      <a:pt x="2" y="27"/>
                    </a:cubicBezTo>
                    <a:cubicBezTo>
                      <a:pt x="0" y="32"/>
                      <a:pt x="1" y="37"/>
                      <a:pt x="3" y="42"/>
                    </a:cubicBezTo>
                    <a:cubicBezTo>
                      <a:pt x="5" y="38"/>
                      <a:pt x="5" y="34"/>
                      <a:pt x="8" y="30"/>
                    </a:cubicBezTo>
                    <a:cubicBezTo>
                      <a:pt x="9" y="32"/>
                      <a:pt x="11" y="33"/>
                      <a:pt x="12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0" y="28"/>
                      <a:pt x="12" y="23"/>
                      <a:pt x="14" y="18"/>
                    </a:cubicBezTo>
                    <a:cubicBezTo>
                      <a:pt x="15" y="16"/>
                      <a:pt x="17" y="14"/>
                      <a:pt x="18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203"/>
              <p:cNvSpPr>
                <a:spLocks/>
              </p:cNvSpPr>
              <p:nvPr/>
            </p:nvSpPr>
            <p:spPr bwMode="auto">
              <a:xfrm>
                <a:off x="2262188" y="-2332038"/>
                <a:ext cx="120650" cy="98425"/>
              </a:xfrm>
              <a:custGeom>
                <a:avLst/>
                <a:gdLst>
                  <a:gd name="T0" fmla="*/ 24 w 32"/>
                  <a:gd name="T1" fmla="*/ 11 h 26"/>
                  <a:gd name="T2" fmla="*/ 18 w 32"/>
                  <a:gd name="T3" fmla="*/ 11 h 26"/>
                  <a:gd name="T4" fmla="*/ 18 w 32"/>
                  <a:gd name="T5" fmla="*/ 0 h 26"/>
                  <a:gd name="T6" fmla="*/ 0 w 32"/>
                  <a:gd name="T7" fmla="*/ 20 h 26"/>
                  <a:gd name="T8" fmla="*/ 0 w 32"/>
                  <a:gd name="T9" fmla="*/ 21 h 26"/>
                  <a:gd name="T10" fmla="*/ 19 w 32"/>
                  <a:gd name="T11" fmla="*/ 23 h 26"/>
                  <a:gd name="T12" fmla="*/ 32 w 32"/>
                  <a:gd name="T13" fmla="*/ 7 h 26"/>
                  <a:gd name="T14" fmla="*/ 24 w 32"/>
                  <a:gd name="T15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6">
                    <a:moveTo>
                      <a:pt x="24" y="11"/>
                    </a:moveTo>
                    <a:cubicBezTo>
                      <a:pt x="22" y="13"/>
                      <a:pt x="21" y="13"/>
                      <a:pt x="18" y="11"/>
                    </a:cubicBezTo>
                    <a:cubicBezTo>
                      <a:pt x="23" y="7"/>
                      <a:pt x="19" y="4"/>
                      <a:pt x="18" y="0"/>
                    </a:cubicBezTo>
                    <a:cubicBezTo>
                      <a:pt x="13" y="8"/>
                      <a:pt x="8" y="16"/>
                      <a:pt x="0" y="20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4" y="25"/>
                      <a:pt x="12" y="26"/>
                      <a:pt x="19" y="23"/>
                    </a:cubicBezTo>
                    <a:cubicBezTo>
                      <a:pt x="26" y="20"/>
                      <a:pt x="29" y="14"/>
                      <a:pt x="32" y="7"/>
                    </a:cubicBezTo>
                    <a:cubicBezTo>
                      <a:pt x="29" y="8"/>
                      <a:pt x="26" y="7"/>
                      <a:pt x="24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Freeform 204"/>
              <p:cNvSpPr>
                <a:spLocks/>
              </p:cNvSpPr>
              <p:nvPr/>
            </p:nvSpPr>
            <p:spPr bwMode="auto">
              <a:xfrm>
                <a:off x="3052763" y="-2332038"/>
                <a:ext cx="120650" cy="98425"/>
              </a:xfrm>
              <a:custGeom>
                <a:avLst/>
                <a:gdLst>
                  <a:gd name="T0" fmla="*/ 14 w 32"/>
                  <a:gd name="T1" fmla="*/ 0 h 26"/>
                  <a:gd name="T2" fmla="*/ 14 w 32"/>
                  <a:gd name="T3" fmla="*/ 12 h 26"/>
                  <a:gd name="T4" fmla="*/ 9 w 32"/>
                  <a:gd name="T5" fmla="*/ 11 h 26"/>
                  <a:gd name="T6" fmla="*/ 0 w 32"/>
                  <a:gd name="T7" fmla="*/ 7 h 26"/>
                  <a:gd name="T8" fmla="*/ 0 w 32"/>
                  <a:gd name="T9" fmla="*/ 7 h 26"/>
                  <a:gd name="T10" fmla="*/ 6 w 32"/>
                  <a:gd name="T11" fmla="*/ 17 h 26"/>
                  <a:gd name="T12" fmla="*/ 23 w 32"/>
                  <a:gd name="T13" fmla="*/ 26 h 26"/>
                  <a:gd name="T14" fmla="*/ 32 w 32"/>
                  <a:gd name="T15" fmla="*/ 21 h 26"/>
                  <a:gd name="T16" fmla="*/ 14 w 32"/>
                  <a:gd name="T1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26">
                    <a:moveTo>
                      <a:pt x="14" y="0"/>
                    </a:moveTo>
                    <a:cubicBezTo>
                      <a:pt x="13" y="4"/>
                      <a:pt x="10" y="8"/>
                      <a:pt x="14" y="12"/>
                    </a:cubicBezTo>
                    <a:cubicBezTo>
                      <a:pt x="12" y="13"/>
                      <a:pt x="10" y="13"/>
                      <a:pt x="9" y="11"/>
                    </a:cubicBezTo>
                    <a:cubicBezTo>
                      <a:pt x="7" y="7"/>
                      <a:pt x="3" y="8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11"/>
                      <a:pt x="4" y="14"/>
                      <a:pt x="6" y="17"/>
                    </a:cubicBezTo>
                    <a:cubicBezTo>
                      <a:pt x="10" y="24"/>
                      <a:pt x="15" y="26"/>
                      <a:pt x="23" y="26"/>
                    </a:cubicBezTo>
                    <a:cubicBezTo>
                      <a:pt x="26" y="26"/>
                      <a:pt x="30" y="25"/>
                      <a:pt x="32" y="21"/>
                    </a:cubicBezTo>
                    <a:cubicBezTo>
                      <a:pt x="24" y="16"/>
                      <a:pt x="19" y="8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205"/>
              <p:cNvSpPr>
                <a:spLocks/>
              </p:cNvSpPr>
              <p:nvPr/>
            </p:nvSpPr>
            <p:spPr bwMode="auto">
              <a:xfrm>
                <a:off x="3008313" y="-3106738"/>
                <a:ext cx="120650" cy="153987"/>
              </a:xfrm>
              <a:custGeom>
                <a:avLst/>
                <a:gdLst>
                  <a:gd name="T0" fmla="*/ 0 w 32"/>
                  <a:gd name="T1" fmla="*/ 41 h 41"/>
                  <a:gd name="T2" fmla="*/ 1 w 32"/>
                  <a:gd name="T3" fmla="*/ 41 h 41"/>
                  <a:gd name="T4" fmla="*/ 7 w 32"/>
                  <a:gd name="T5" fmla="*/ 40 h 41"/>
                  <a:gd name="T6" fmla="*/ 19 w 32"/>
                  <a:gd name="T7" fmla="*/ 27 h 41"/>
                  <a:gd name="T8" fmla="*/ 22 w 32"/>
                  <a:gd name="T9" fmla="*/ 18 h 41"/>
                  <a:gd name="T10" fmla="*/ 32 w 32"/>
                  <a:gd name="T11" fmla="*/ 8 h 41"/>
                  <a:gd name="T12" fmla="*/ 24 w 32"/>
                  <a:gd name="T13" fmla="*/ 3 h 41"/>
                  <a:gd name="T14" fmla="*/ 16 w 32"/>
                  <a:gd name="T15" fmla="*/ 7 h 41"/>
                  <a:gd name="T16" fmla="*/ 15 w 32"/>
                  <a:gd name="T17" fmla="*/ 11 h 41"/>
                  <a:gd name="T18" fmla="*/ 12 w 32"/>
                  <a:gd name="T19" fmla="*/ 26 h 41"/>
                  <a:gd name="T20" fmla="*/ 1 w 32"/>
                  <a:gd name="T21" fmla="*/ 39 h 41"/>
                  <a:gd name="T22" fmla="*/ 0 w 32"/>
                  <a:gd name="T23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41">
                    <a:moveTo>
                      <a:pt x="0" y="41"/>
                    </a:moveTo>
                    <a:cubicBezTo>
                      <a:pt x="0" y="41"/>
                      <a:pt x="0" y="41"/>
                      <a:pt x="1" y="41"/>
                    </a:cubicBezTo>
                    <a:cubicBezTo>
                      <a:pt x="3" y="41"/>
                      <a:pt x="5" y="41"/>
                      <a:pt x="7" y="40"/>
                    </a:cubicBezTo>
                    <a:cubicBezTo>
                      <a:pt x="12" y="37"/>
                      <a:pt x="17" y="33"/>
                      <a:pt x="19" y="27"/>
                    </a:cubicBezTo>
                    <a:cubicBezTo>
                      <a:pt x="20" y="24"/>
                      <a:pt x="21" y="21"/>
                      <a:pt x="22" y="18"/>
                    </a:cubicBezTo>
                    <a:cubicBezTo>
                      <a:pt x="24" y="14"/>
                      <a:pt x="27" y="11"/>
                      <a:pt x="32" y="8"/>
                    </a:cubicBezTo>
                    <a:cubicBezTo>
                      <a:pt x="29" y="6"/>
                      <a:pt x="27" y="4"/>
                      <a:pt x="24" y="3"/>
                    </a:cubicBezTo>
                    <a:cubicBezTo>
                      <a:pt x="20" y="1"/>
                      <a:pt x="18" y="0"/>
                      <a:pt x="16" y="7"/>
                    </a:cubicBezTo>
                    <a:cubicBezTo>
                      <a:pt x="15" y="8"/>
                      <a:pt x="15" y="10"/>
                      <a:pt x="15" y="11"/>
                    </a:cubicBezTo>
                    <a:cubicBezTo>
                      <a:pt x="14" y="16"/>
                      <a:pt x="13" y="21"/>
                      <a:pt x="12" y="26"/>
                    </a:cubicBezTo>
                    <a:cubicBezTo>
                      <a:pt x="10" y="32"/>
                      <a:pt x="7" y="37"/>
                      <a:pt x="1" y="39"/>
                    </a:cubicBezTo>
                    <a:cubicBezTo>
                      <a:pt x="1" y="40"/>
                      <a:pt x="1" y="40"/>
                      <a:pt x="0" y="4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206"/>
              <p:cNvSpPr>
                <a:spLocks/>
              </p:cNvSpPr>
              <p:nvPr/>
            </p:nvSpPr>
            <p:spPr bwMode="auto">
              <a:xfrm>
                <a:off x="2298700" y="-3098800"/>
                <a:ext cx="128588" cy="146050"/>
              </a:xfrm>
              <a:custGeom>
                <a:avLst/>
                <a:gdLst>
                  <a:gd name="T0" fmla="*/ 0 w 34"/>
                  <a:gd name="T1" fmla="*/ 7 h 39"/>
                  <a:gd name="T2" fmla="*/ 13 w 34"/>
                  <a:gd name="T3" fmla="*/ 22 h 39"/>
                  <a:gd name="T4" fmla="*/ 16 w 34"/>
                  <a:gd name="T5" fmla="*/ 29 h 39"/>
                  <a:gd name="T6" fmla="*/ 33 w 34"/>
                  <a:gd name="T7" fmla="*/ 39 h 39"/>
                  <a:gd name="T8" fmla="*/ 34 w 34"/>
                  <a:gd name="T9" fmla="*/ 39 h 39"/>
                  <a:gd name="T10" fmla="*/ 32 w 34"/>
                  <a:gd name="T11" fmla="*/ 37 h 39"/>
                  <a:gd name="T12" fmla="*/ 23 w 34"/>
                  <a:gd name="T13" fmla="*/ 28 h 39"/>
                  <a:gd name="T14" fmla="*/ 19 w 34"/>
                  <a:gd name="T15" fmla="*/ 13 h 39"/>
                  <a:gd name="T16" fmla="*/ 16 w 34"/>
                  <a:gd name="T17" fmla="*/ 3 h 39"/>
                  <a:gd name="T18" fmla="*/ 11 w 34"/>
                  <a:gd name="T19" fmla="*/ 0 h 39"/>
                  <a:gd name="T20" fmla="*/ 0 w 34"/>
                  <a:gd name="T21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9">
                    <a:moveTo>
                      <a:pt x="0" y="7"/>
                    </a:moveTo>
                    <a:cubicBezTo>
                      <a:pt x="7" y="10"/>
                      <a:pt x="11" y="15"/>
                      <a:pt x="13" y="22"/>
                    </a:cubicBezTo>
                    <a:cubicBezTo>
                      <a:pt x="14" y="24"/>
                      <a:pt x="15" y="27"/>
                      <a:pt x="16" y="29"/>
                    </a:cubicBezTo>
                    <a:cubicBezTo>
                      <a:pt x="20" y="35"/>
                      <a:pt x="26" y="39"/>
                      <a:pt x="33" y="39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33" y="38"/>
                      <a:pt x="33" y="38"/>
                      <a:pt x="32" y="37"/>
                    </a:cubicBezTo>
                    <a:cubicBezTo>
                      <a:pt x="28" y="35"/>
                      <a:pt x="25" y="32"/>
                      <a:pt x="23" y="28"/>
                    </a:cubicBezTo>
                    <a:cubicBezTo>
                      <a:pt x="20" y="23"/>
                      <a:pt x="20" y="18"/>
                      <a:pt x="19" y="13"/>
                    </a:cubicBezTo>
                    <a:cubicBezTo>
                      <a:pt x="18" y="10"/>
                      <a:pt x="17" y="6"/>
                      <a:pt x="16" y="3"/>
                    </a:cubicBezTo>
                    <a:cubicBezTo>
                      <a:pt x="15" y="1"/>
                      <a:pt x="14" y="0"/>
                      <a:pt x="11" y="0"/>
                    </a:cubicBezTo>
                    <a:cubicBezTo>
                      <a:pt x="7" y="2"/>
                      <a:pt x="4" y="4"/>
                      <a:pt x="0" y="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207"/>
              <p:cNvSpPr>
                <a:spLocks/>
              </p:cNvSpPr>
              <p:nvPr/>
            </p:nvSpPr>
            <p:spPr bwMode="auto">
              <a:xfrm>
                <a:off x="2924175" y="-2840038"/>
                <a:ext cx="177800" cy="84137"/>
              </a:xfrm>
              <a:custGeom>
                <a:avLst/>
                <a:gdLst>
                  <a:gd name="T0" fmla="*/ 47 w 47"/>
                  <a:gd name="T1" fmla="*/ 16 h 22"/>
                  <a:gd name="T2" fmla="*/ 28 w 47"/>
                  <a:gd name="T3" fmla="*/ 9 h 22"/>
                  <a:gd name="T4" fmla="*/ 12 w 47"/>
                  <a:gd name="T5" fmla="*/ 1 h 22"/>
                  <a:gd name="T6" fmla="*/ 7 w 47"/>
                  <a:gd name="T7" fmla="*/ 1 h 22"/>
                  <a:gd name="T8" fmla="*/ 0 w 47"/>
                  <a:gd name="T9" fmla="*/ 6 h 22"/>
                  <a:gd name="T10" fmla="*/ 19 w 47"/>
                  <a:gd name="T11" fmla="*/ 16 h 22"/>
                  <a:gd name="T12" fmla="*/ 19 w 47"/>
                  <a:gd name="T13" fmla="*/ 10 h 22"/>
                  <a:gd name="T14" fmla="*/ 21 w 47"/>
                  <a:gd name="T15" fmla="*/ 11 h 22"/>
                  <a:gd name="T16" fmla="*/ 33 w 47"/>
                  <a:gd name="T17" fmla="*/ 18 h 22"/>
                  <a:gd name="T18" fmla="*/ 47 w 47"/>
                  <a:gd name="T19" fmla="*/ 16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22">
                    <a:moveTo>
                      <a:pt x="47" y="16"/>
                    </a:moveTo>
                    <a:cubicBezTo>
                      <a:pt x="39" y="17"/>
                      <a:pt x="34" y="13"/>
                      <a:pt x="28" y="9"/>
                    </a:cubicBezTo>
                    <a:cubicBezTo>
                      <a:pt x="22" y="6"/>
                      <a:pt x="17" y="4"/>
                      <a:pt x="12" y="1"/>
                    </a:cubicBezTo>
                    <a:cubicBezTo>
                      <a:pt x="10" y="1"/>
                      <a:pt x="8" y="0"/>
                      <a:pt x="7" y="1"/>
                    </a:cubicBezTo>
                    <a:cubicBezTo>
                      <a:pt x="5" y="2"/>
                      <a:pt x="3" y="4"/>
                      <a:pt x="0" y="6"/>
                    </a:cubicBezTo>
                    <a:cubicBezTo>
                      <a:pt x="7" y="8"/>
                      <a:pt x="13" y="10"/>
                      <a:pt x="19" y="16"/>
                    </a:cubicBezTo>
                    <a:cubicBezTo>
                      <a:pt x="19" y="14"/>
                      <a:pt x="19" y="12"/>
                      <a:pt x="19" y="10"/>
                    </a:cubicBezTo>
                    <a:cubicBezTo>
                      <a:pt x="20" y="11"/>
                      <a:pt x="21" y="11"/>
                      <a:pt x="21" y="11"/>
                    </a:cubicBezTo>
                    <a:cubicBezTo>
                      <a:pt x="25" y="14"/>
                      <a:pt x="29" y="16"/>
                      <a:pt x="33" y="18"/>
                    </a:cubicBezTo>
                    <a:cubicBezTo>
                      <a:pt x="39" y="22"/>
                      <a:pt x="43" y="21"/>
                      <a:pt x="47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208"/>
              <p:cNvSpPr>
                <a:spLocks/>
              </p:cNvSpPr>
              <p:nvPr/>
            </p:nvSpPr>
            <p:spPr bwMode="auto">
              <a:xfrm>
                <a:off x="2333625" y="-2835275"/>
                <a:ext cx="169863" cy="71437"/>
              </a:xfrm>
              <a:custGeom>
                <a:avLst/>
                <a:gdLst>
                  <a:gd name="T0" fmla="*/ 10 w 45"/>
                  <a:gd name="T1" fmla="*/ 18 h 19"/>
                  <a:gd name="T2" fmla="*/ 18 w 45"/>
                  <a:gd name="T3" fmla="*/ 14 h 19"/>
                  <a:gd name="T4" fmla="*/ 27 w 45"/>
                  <a:gd name="T5" fmla="*/ 9 h 19"/>
                  <a:gd name="T6" fmla="*/ 27 w 45"/>
                  <a:gd name="T7" fmla="*/ 15 h 19"/>
                  <a:gd name="T8" fmla="*/ 45 w 45"/>
                  <a:gd name="T9" fmla="*/ 6 h 19"/>
                  <a:gd name="T10" fmla="*/ 45 w 45"/>
                  <a:gd name="T11" fmla="*/ 6 h 19"/>
                  <a:gd name="T12" fmla="*/ 38 w 45"/>
                  <a:gd name="T13" fmla="*/ 0 h 19"/>
                  <a:gd name="T14" fmla="*/ 37 w 45"/>
                  <a:gd name="T15" fmla="*/ 0 h 19"/>
                  <a:gd name="T16" fmla="*/ 17 w 45"/>
                  <a:gd name="T17" fmla="*/ 9 h 19"/>
                  <a:gd name="T18" fmla="*/ 0 w 45"/>
                  <a:gd name="T19" fmla="*/ 15 h 19"/>
                  <a:gd name="T20" fmla="*/ 0 w 45"/>
                  <a:gd name="T21" fmla="*/ 15 h 19"/>
                  <a:gd name="T22" fmla="*/ 10 w 45"/>
                  <a:gd name="T23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" h="19">
                    <a:moveTo>
                      <a:pt x="10" y="18"/>
                    </a:moveTo>
                    <a:cubicBezTo>
                      <a:pt x="13" y="17"/>
                      <a:pt x="16" y="16"/>
                      <a:pt x="18" y="14"/>
                    </a:cubicBezTo>
                    <a:cubicBezTo>
                      <a:pt x="21" y="12"/>
                      <a:pt x="24" y="11"/>
                      <a:pt x="27" y="9"/>
                    </a:cubicBezTo>
                    <a:cubicBezTo>
                      <a:pt x="27" y="11"/>
                      <a:pt x="27" y="13"/>
                      <a:pt x="27" y="15"/>
                    </a:cubicBezTo>
                    <a:cubicBezTo>
                      <a:pt x="32" y="9"/>
                      <a:pt x="38" y="7"/>
                      <a:pt x="45" y="6"/>
                    </a:cubicBezTo>
                    <a:cubicBezTo>
                      <a:pt x="45" y="6"/>
                      <a:pt x="45" y="6"/>
                      <a:pt x="45" y="6"/>
                    </a:cubicBezTo>
                    <a:cubicBezTo>
                      <a:pt x="43" y="4"/>
                      <a:pt x="41" y="2"/>
                      <a:pt x="38" y="0"/>
                    </a:cubicBezTo>
                    <a:cubicBezTo>
                      <a:pt x="38" y="0"/>
                      <a:pt x="37" y="0"/>
                      <a:pt x="37" y="0"/>
                    </a:cubicBezTo>
                    <a:cubicBezTo>
                      <a:pt x="29" y="2"/>
                      <a:pt x="23" y="6"/>
                      <a:pt x="17" y="9"/>
                    </a:cubicBezTo>
                    <a:cubicBezTo>
                      <a:pt x="12" y="12"/>
                      <a:pt x="7" y="15"/>
                      <a:pt x="0" y="15"/>
                    </a:cubicBezTo>
                    <a:cubicBezTo>
                      <a:pt x="0" y="14"/>
                      <a:pt x="0" y="15"/>
                      <a:pt x="0" y="15"/>
                    </a:cubicBezTo>
                    <a:cubicBezTo>
                      <a:pt x="3" y="18"/>
                      <a:pt x="5" y="19"/>
                      <a:pt x="10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Freeform 209"/>
              <p:cNvSpPr>
                <a:spLocks/>
              </p:cNvSpPr>
              <p:nvPr/>
            </p:nvSpPr>
            <p:spPr bwMode="auto">
              <a:xfrm>
                <a:off x="2743200" y="-3043238"/>
                <a:ext cx="125413" cy="90487"/>
              </a:xfrm>
              <a:custGeom>
                <a:avLst/>
                <a:gdLst>
                  <a:gd name="T0" fmla="*/ 10 w 33"/>
                  <a:gd name="T1" fmla="*/ 0 h 24"/>
                  <a:gd name="T2" fmla="*/ 0 w 33"/>
                  <a:gd name="T3" fmla="*/ 0 h 24"/>
                  <a:gd name="T4" fmla="*/ 11 w 33"/>
                  <a:gd name="T5" fmla="*/ 18 h 24"/>
                  <a:gd name="T6" fmla="*/ 33 w 33"/>
                  <a:gd name="T7" fmla="*/ 24 h 24"/>
                  <a:gd name="T8" fmla="*/ 32 w 33"/>
                  <a:gd name="T9" fmla="*/ 22 h 24"/>
                  <a:gd name="T10" fmla="*/ 18 w 33"/>
                  <a:gd name="T11" fmla="*/ 16 h 24"/>
                  <a:gd name="T12" fmla="*/ 12 w 33"/>
                  <a:gd name="T13" fmla="*/ 2 h 24"/>
                  <a:gd name="T14" fmla="*/ 10 w 33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4">
                    <a:moveTo>
                      <a:pt x="10" y="0"/>
                    </a:moveTo>
                    <a:cubicBezTo>
                      <a:pt x="7" y="0"/>
                      <a:pt x="3" y="0"/>
                      <a:pt x="0" y="0"/>
                    </a:cubicBezTo>
                    <a:cubicBezTo>
                      <a:pt x="1" y="8"/>
                      <a:pt x="5" y="14"/>
                      <a:pt x="11" y="18"/>
                    </a:cubicBezTo>
                    <a:cubicBezTo>
                      <a:pt x="18" y="23"/>
                      <a:pt x="26" y="24"/>
                      <a:pt x="33" y="24"/>
                    </a:cubicBezTo>
                    <a:cubicBezTo>
                      <a:pt x="33" y="23"/>
                      <a:pt x="32" y="23"/>
                      <a:pt x="32" y="22"/>
                    </a:cubicBezTo>
                    <a:cubicBezTo>
                      <a:pt x="26" y="22"/>
                      <a:pt x="22" y="20"/>
                      <a:pt x="18" y="16"/>
                    </a:cubicBezTo>
                    <a:cubicBezTo>
                      <a:pt x="15" y="12"/>
                      <a:pt x="13" y="7"/>
                      <a:pt x="12" y="2"/>
                    </a:cubicBezTo>
                    <a:cubicBezTo>
                      <a:pt x="11" y="1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Freeform 210"/>
              <p:cNvSpPr>
                <a:spLocks/>
              </p:cNvSpPr>
              <p:nvPr/>
            </p:nvSpPr>
            <p:spPr bwMode="auto">
              <a:xfrm>
                <a:off x="2559050" y="-3043238"/>
                <a:ext cx="139700" cy="101600"/>
              </a:xfrm>
              <a:custGeom>
                <a:avLst/>
                <a:gdLst>
                  <a:gd name="T0" fmla="*/ 35 w 37"/>
                  <a:gd name="T1" fmla="*/ 0 h 27"/>
                  <a:gd name="T2" fmla="*/ 25 w 37"/>
                  <a:gd name="T3" fmla="*/ 0 h 27"/>
                  <a:gd name="T4" fmla="*/ 23 w 37"/>
                  <a:gd name="T5" fmla="*/ 2 h 27"/>
                  <a:gd name="T6" fmla="*/ 21 w 37"/>
                  <a:gd name="T7" fmla="*/ 8 h 27"/>
                  <a:gd name="T8" fmla="*/ 2 w 37"/>
                  <a:gd name="T9" fmla="*/ 23 h 27"/>
                  <a:gd name="T10" fmla="*/ 0 w 37"/>
                  <a:gd name="T11" fmla="*/ 24 h 27"/>
                  <a:gd name="T12" fmla="*/ 35 w 37"/>
                  <a:gd name="T13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27">
                    <a:moveTo>
                      <a:pt x="35" y="0"/>
                    </a:moveTo>
                    <a:cubicBezTo>
                      <a:pt x="31" y="0"/>
                      <a:pt x="28" y="0"/>
                      <a:pt x="25" y="0"/>
                    </a:cubicBezTo>
                    <a:cubicBezTo>
                      <a:pt x="24" y="0"/>
                      <a:pt x="23" y="1"/>
                      <a:pt x="23" y="2"/>
                    </a:cubicBezTo>
                    <a:cubicBezTo>
                      <a:pt x="22" y="4"/>
                      <a:pt x="22" y="6"/>
                      <a:pt x="21" y="8"/>
                    </a:cubicBezTo>
                    <a:cubicBezTo>
                      <a:pt x="17" y="17"/>
                      <a:pt x="11" y="22"/>
                      <a:pt x="2" y="23"/>
                    </a:cubicBezTo>
                    <a:cubicBezTo>
                      <a:pt x="1" y="23"/>
                      <a:pt x="1" y="24"/>
                      <a:pt x="0" y="24"/>
                    </a:cubicBezTo>
                    <a:cubicBezTo>
                      <a:pt x="15" y="27"/>
                      <a:pt x="37" y="12"/>
                      <a:pt x="35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6" name="Freeform 211"/>
              <p:cNvSpPr>
                <a:spLocks/>
              </p:cNvSpPr>
              <p:nvPr/>
            </p:nvSpPr>
            <p:spPr bwMode="auto">
              <a:xfrm>
                <a:off x="2182813" y="-3122613"/>
                <a:ext cx="161925" cy="79375"/>
              </a:xfrm>
              <a:custGeom>
                <a:avLst/>
                <a:gdLst>
                  <a:gd name="T0" fmla="*/ 1 w 43"/>
                  <a:gd name="T1" fmla="*/ 21 h 21"/>
                  <a:gd name="T2" fmla="*/ 10 w 43"/>
                  <a:gd name="T3" fmla="*/ 19 h 21"/>
                  <a:gd name="T4" fmla="*/ 29 w 43"/>
                  <a:gd name="T5" fmla="*/ 12 h 21"/>
                  <a:gd name="T6" fmla="*/ 41 w 43"/>
                  <a:gd name="T7" fmla="*/ 5 h 21"/>
                  <a:gd name="T8" fmla="*/ 43 w 43"/>
                  <a:gd name="T9" fmla="*/ 3 h 21"/>
                  <a:gd name="T10" fmla="*/ 32 w 43"/>
                  <a:gd name="T11" fmla="*/ 0 h 21"/>
                  <a:gd name="T12" fmla="*/ 27 w 43"/>
                  <a:gd name="T13" fmla="*/ 2 h 21"/>
                  <a:gd name="T14" fmla="*/ 23 w 43"/>
                  <a:gd name="T15" fmla="*/ 7 h 21"/>
                  <a:gd name="T16" fmla="*/ 8 w 43"/>
                  <a:gd name="T17" fmla="*/ 17 h 21"/>
                  <a:gd name="T18" fmla="*/ 0 w 43"/>
                  <a:gd name="T19" fmla="*/ 19 h 21"/>
                  <a:gd name="T20" fmla="*/ 0 w 43"/>
                  <a:gd name="T21" fmla="*/ 20 h 21"/>
                  <a:gd name="T22" fmla="*/ 1 w 43"/>
                  <a:gd name="T2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" h="21">
                    <a:moveTo>
                      <a:pt x="1" y="21"/>
                    </a:moveTo>
                    <a:cubicBezTo>
                      <a:pt x="4" y="20"/>
                      <a:pt x="7" y="19"/>
                      <a:pt x="10" y="19"/>
                    </a:cubicBezTo>
                    <a:cubicBezTo>
                      <a:pt x="17" y="20"/>
                      <a:pt x="23" y="17"/>
                      <a:pt x="29" y="12"/>
                    </a:cubicBezTo>
                    <a:cubicBezTo>
                      <a:pt x="32" y="9"/>
                      <a:pt x="36" y="6"/>
                      <a:pt x="41" y="5"/>
                    </a:cubicBezTo>
                    <a:cubicBezTo>
                      <a:pt x="42" y="5"/>
                      <a:pt x="42" y="4"/>
                      <a:pt x="43" y="3"/>
                    </a:cubicBezTo>
                    <a:cubicBezTo>
                      <a:pt x="39" y="2"/>
                      <a:pt x="36" y="0"/>
                      <a:pt x="32" y="0"/>
                    </a:cubicBezTo>
                    <a:cubicBezTo>
                      <a:pt x="31" y="0"/>
                      <a:pt x="29" y="1"/>
                      <a:pt x="27" y="2"/>
                    </a:cubicBezTo>
                    <a:cubicBezTo>
                      <a:pt x="26" y="4"/>
                      <a:pt x="24" y="5"/>
                      <a:pt x="23" y="7"/>
                    </a:cubicBezTo>
                    <a:cubicBezTo>
                      <a:pt x="19" y="11"/>
                      <a:pt x="14" y="15"/>
                      <a:pt x="8" y="17"/>
                    </a:cubicBezTo>
                    <a:cubicBezTo>
                      <a:pt x="5" y="17"/>
                      <a:pt x="3" y="18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1" y="21"/>
                      <a:pt x="1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7" name="Freeform 212"/>
              <p:cNvSpPr>
                <a:spLocks/>
              </p:cNvSpPr>
              <p:nvPr/>
            </p:nvSpPr>
            <p:spPr bwMode="auto">
              <a:xfrm>
                <a:off x="3090863" y="-3128963"/>
                <a:ext cx="161925" cy="85725"/>
              </a:xfrm>
              <a:custGeom>
                <a:avLst/>
                <a:gdLst>
                  <a:gd name="T0" fmla="*/ 1 w 43"/>
                  <a:gd name="T1" fmla="*/ 6 h 23"/>
                  <a:gd name="T2" fmla="*/ 14 w 43"/>
                  <a:gd name="T3" fmla="*/ 14 h 23"/>
                  <a:gd name="T4" fmla="*/ 26 w 43"/>
                  <a:gd name="T5" fmla="*/ 21 h 23"/>
                  <a:gd name="T6" fmla="*/ 38 w 43"/>
                  <a:gd name="T7" fmla="*/ 21 h 23"/>
                  <a:gd name="T8" fmla="*/ 43 w 43"/>
                  <a:gd name="T9" fmla="*/ 23 h 23"/>
                  <a:gd name="T10" fmla="*/ 43 w 43"/>
                  <a:gd name="T11" fmla="*/ 22 h 23"/>
                  <a:gd name="T12" fmla="*/ 40 w 43"/>
                  <a:gd name="T13" fmla="*/ 20 h 23"/>
                  <a:gd name="T14" fmla="*/ 33 w 43"/>
                  <a:gd name="T15" fmla="*/ 18 h 23"/>
                  <a:gd name="T16" fmla="*/ 18 w 43"/>
                  <a:gd name="T17" fmla="*/ 6 h 23"/>
                  <a:gd name="T18" fmla="*/ 13 w 43"/>
                  <a:gd name="T19" fmla="*/ 3 h 23"/>
                  <a:gd name="T20" fmla="*/ 0 w 43"/>
                  <a:gd name="T21" fmla="*/ 5 h 23"/>
                  <a:gd name="T22" fmla="*/ 1 w 43"/>
                  <a:gd name="T23" fmla="*/ 6 h 23"/>
                  <a:gd name="T24" fmla="*/ 1 w 43"/>
                  <a:gd name="T25" fmla="*/ 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23">
                    <a:moveTo>
                      <a:pt x="1" y="6"/>
                    </a:moveTo>
                    <a:cubicBezTo>
                      <a:pt x="6" y="7"/>
                      <a:pt x="10" y="11"/>
                      <a:pt x="14" y="14"/>
                    </a:cubicBezTo>
                    <a:cubicBezTo>
                      <a:pt x="17" y="17"/>
                      <a:pt x="21" y="20"/>
                      <a:pt x="26" y="21"/>
                    </a:cubicBezTo>
                    <a:cubicBezTo>
                      <a:pt x="30" y="21"/>
                      <a:pt x="34" y="21"/>
                      <a:pt x="38" y="21"/>
                    </a:cubicBezTo>
                    <a:cubicBezTo>
                      <a:pt x="40" y="21"/>
                      <a:pt x="41" y="22"/>
                      <a:pt x="43" y="23"/>
                    </a:cubicBezTo>
                    <a:cubicBezTo>
                      <a:pt x="43" y="22"/>
                      <a:pt x="43" y="22"/>
                      <a:pt x="43" y="22"/>
                    </a:cubicBezTo>
                    <a:cubicBezTo>
                      <a:pt x="42" y="21"/>
                      <a:pt x="41" y="21"/>
                      <a:pt x="40" y="20"/>
                    </a:cubicBezTo>
                    <a:cubicBezTo>
                      <a:pt x="38" y="20"/>
                      <a:pt x="35" y="19"/>
                      <a:pt x="33" y="18"/>
                    </a:cubicBezTo>
                    <a:cubicBezTo>
                      <a:pt x="27" y="16"/>
                      <a:pt x="22" y="12"/>
                      <a:pt x="18" y="6"/>
                    </a:cubicBezTo>
                    <a:cubicBezTo>
                      <a:pt x="16" y="5"/>
                      <a:pt x="15" y="3"/>
                      <a:pt x="13" y="3"/>
                    </a:cubicBezTo>
                    <a:cubicBezTo>
                      <a:pt x="8" y="0"/>
                      <a:pt x="4" y="3"/>
                      <a:pt x="0" y="5"/>
                    </a:cubicBezTo>
                    <a:cubicBezTo>
                      <a:pt x="0" y="5"/>
                      <a:pt x="0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8" name="Freeform 213"/>
              <p:cNvSpPr>
                <a:spLocks/>
              </p:cNvSpPr>
              <p:nvPr/>
            </p:nvSpPr>
            <p:spPr bwMode="auto">
              <a:xfrm>
                <a:off x="2430463" y="-2967038"/>
                <a:ext cx="125413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2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1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9" name="Freeform 214"/>
              <p:cNvSpPr>
                <a:spLocks/>
              </p:cNvSpPr>
              <p:nvPr/>
            </p:nvSpPr>
            <p:spPr bwMode="auto">
              <a:xfrm>
                <a:off x="2879725" y="-2967038"/>
                <a:ext cx="123825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1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0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0" name="Freeform 215"/>
              <p:cNvSpPr>
                <a:spLocks/>
              </p:cNvSpPr>
              <p:nvPr/>
            </p:nvSpPr>
            <p:spPr bwMode="auto">
              <a:xfrm>
                <a:off x="2630488" y="-3065463"/>
                <a:ext cx="173038" cy="11112"/>
              </a:xfrm>
              <a:custGeom>
                <a:avLst/>
                <a:gdLst>
                  <a:gd name="T0" fmla="*/ 46 w 46"/>
                  <a:gd name="T1" fmla="*/ 0 h 3"/>
                  <a:gd name="T2" fmla="*/ 0 w 46"/>
                  <a:gd name="T3" fmla="*/ 0 h 3"/>
                  <a:gd name="T4" fmla="*/ 4 w 46"/>
                  <a:gd name="T5" fmla="*/ 3 h 3"/>
                  <a:gd name="T6" fmla="*/ 42 w 46"/>
                  <a:gd name="T7" fmla="*/ 3 h 3"/>
                  <a:gd name="T8" fmla="*/ 46 w 46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">
                    <a:moveTo>
                      <a:pt x="46" y="0"/>
                    </a:moveTo>
                    <a:cubicBezTo>
                      <a:pt x="31" y="0"/>
                      <a:pt x="15" y="0"/>
                      <a:pt x="0" y="0"/>
                    </a:cubicBezTo>
                    <a:cubicBezTo>
                      <a:pt x="1" y="2"/>
                      <a:pt x="2" y="3"/>
                      <a:pt x="4" y="3"/>
                    </a:cubicBezTo>
                    <a:cubicBezTo>
                      <a:pt x="17" y="3"/>
                      <a:pt x="29" y="3"/>
                      <a:pt x="42" y="3"/>
                    </a:cubicBezTo>
                    <a:cubicBezTo>
                      <a:pt x="44" y="3"/>
                      <a:pt x="45" y="2"/>
                      <a:pt x="46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Freeform 216"/>
              <p:cNvSpPr>
                <a:spLocks/>
              </p:cNvSpPr>
              <p:nvPr/>
            </p:nvSpPr>
            <p:spPr bwMode="auto">
              <a:xfrm>
                <a:off x="2687638" y="-3381375"/>
                <a:ext cx="55563" cy="55562"/>
              </a:xfrm>
              <a:custGeom>
                <a:avLst/>
                <a:gdLst>
                  <a:gd name="T0" fmla="*/ 5 w 15"/>
                  <a:gd name="T1" fmla="*/ 11 h 15"/>
                  <a:gd name="T2" fmla="*/ 5 w 15"/>
                  <a:gd name="T3" fmla="*/ 15 h 15"/>
                  <a:gd name="T4" fmla="*/ 10 w 15"/>
                  <a:gd name="T5" fmla="*/ 15 h 15"/>
                  <a:gd name="T6" fmla="*/ 10 w 15"/>
                  <a:gd name="T7" fmla="*/ 13 h 15"/>
                  <a:gd name="T8" fmla="*/ 13 w 15"/>
                  <a:gd name="T9" fmla="*/ 9 h 15"/>
                  <a:gd name="T10" fmla="*/ 15 w 15"/>
                  <a:gd name="T11" fmla="*/ 9 h 15"/>
                  <a:gd name="T12" fmla="*/ 15 w 15"/>
                  <a:gd name="T13" fmla="*/ 5 h 15"/>
                  <a:gd name="T14" fmla="*/ 10 w 15"/>
                  <a:gd name="T15" fmla="*/ 5 h 15"/>
                  <a:gd name="T16" fmla="*/ 9 w 15"/>
                  <a:gd name="T17" fmla="*/ 0 h 15"/>
                  <a:gd name="T18" fmla="*/ 5 w 15"/>
                  <a:gd name="T19" fmla="*/ 0 h 15"/>
                  <a:gd name="T20" fmla="*/ 5 w 15"/>
                  <a:gd name="T21" fmla="*/ 2 h 15"/>
                  <a:gd name="T22" fmla="*/ 2 w 15"/>
                  <a:gd name="T23" fmla="*/ 5 h 15"/>
                  <a:gd name="T24" fmla="*/ 0 w 15"/>
                  <a:gd name="T25" fmla="*/ 5 h 15"/>
                  <a:gd name="T26" fmla="*/ 0 w 15"/>
                  <a:gd name="T27" fmla="*/ 9 h 15"/>
                  <a:gd name="T28" fmla="*/ 3 w 15"/>
                  <a:gd name="T29" fmla="*/ 9 h 15"/>
                  <a:gd name="T30" fmla="*/ 5 w 15"/>
                  <a:gd name="T31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" h="15">
                    <a:moveTo>
                      <a:pt x="5" y="11"/>
                    </a:moveTo>
                    <a:cubicBezTo>
                      <a:pt x="5" y="13"/>
                      <a:pt x="5" y="14"/>
                      <a:pt x="5" y="15"/>
                    </a:cubicBezTo>
                    <a:cubicBezTo>
                      <a:pt x="7" y="15"/>
                      <a:pt x="8" y="15"/>
                      <a:pt x="10" y="15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9" y="9"/>
                      <a:pt x="9" y="9"/>
                      <a:pt x="13" y="9"/>
                    </a:cubicBezTo>
                    <a:cubicBezTo>
                      <a:pt x="13" y="9"/>
                      <a:pt x="14" y="9"/>
                      <a:pt x="15" y="9"/>
                    </a:cubicBezTo>
                    <a:cubicBezTo>
                      <a:pt x="15" y="8"/>
                      <a:pt x="15" y="7"/>
                      <a:pt x="15" y="5"/>
                    </a:cubicBezTo>
                    <a:cubicBezTo>
                      <a:pt x="13" y="5"/>
                      <a:pt x="10" y="6"/>
                      <a:pt x="10" y="5"/>
                    </a:cubicBezTo>
                    <a:cubicBezTo>
                      <a:pt x="9" y="4"/>
                      <a:pt x="9" y="2"/>
                      <a:pt x="9" y="0"/>
                    </a:cubicBezTo>
                    <a:cubicBezTo>
                      <a:pt x="8" y="0"/>
                      <a:pt x="6" y="0"/>
                      <a:pt x="5" y="0"/>
                    </a:cubicBezTo>
                    <a:cubicBezTo>
                      <a:pt x="5" y="0"/>
                      <a:pt x="5" y="1"/>
                      <a:pt x="5" y="2"/>
                    </a:cubicBezTo>
                    <a:cubicBezTo>
                      <a:pt x="5" y="5"/>
                      <a:pt x="5" y="5"/>
                      <a:pt x="2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7"/>
                      <a:pt x="0" y="8"/>
                      <a:pt x="0" y="9"/>
                    </a:cubicBezTo>
                    <a:cubicBezTo>
                      <a:pt x="1" y="9"/>
                      <a:pt x="2" y="9"/>
                      <a:pt x="3" y="9"/>
                    </a:cubicBezTo>
                    <a:cubicBezTo>
                      <a:pt x="5" y="9"/>
                      <a:pt x="5" y="9"/>
                      <a:pt x="5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2" name="Freeform 217"/>
              <p:cNvSpPr>
                <a:spLocks/>
              </p:cNvSpPr>
              <p:nvPr/>
            </p:nvSpPr>
            <p:spPr bwMode="auto">
              <a:xfrm>
                <a:off x="2924175" y="-3087688"/>
                <a:ext cx="26988" cy="74612"/>
              </a:xfrm>
              <a:custGeom>
                <a:avLst/>
                <a:gdLst>
                  <a:gd name="T0" fmla="*/ 0 w 7"/>
                  <a:gd name="T1" fmla="*/ 6 h 20"/>
                  <a:gd name="T2" fmla="*/ 2 w 7"/>
                  <a:gd name="T3" fmla="*/ 18 h 20"/>
                  <a:gd name="T4" fmla="*/ 4 w 7"/>
                  <a:gd name="T5" fmla="*/ 20 h 20"/>
                  <a:gd name="T6" fmla="*/ 5 w 7"/>
                  <a:gd name="T7" fmla="*/ 18 h 20"/>
                  <a:gd name="T8" fmla="*/ 7 w 7"/>
                  <a:gd name="T9" fmla="*/ 6 h 20"/>
                  <a:gd name="T10" fmla="*/ 7 w 7"/>
                  <a:gd name="T11" fmla="*/ 6 h 20"/>
                  <a:gd name="T12" fmla="*/ 7 w 7"/>
                  <a:gd name="T13" fmla="*/ 4 h 20"/>
                  <a:gd name="T14" fmla="*/ 3 w 7"/>
                  <a:gd name="T15" fmla="*/ 1 h 20"/>
                  <a:gd name="T16" fmla="*/ 0 w 7"/>
                  <a:gd name="T17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20">
                    <a:moveTo>
                      <a:pt x="0" y="6"/>
                    </a:moveTo>
                    <a:cubicBezTo>
                      <a:pt x="1" y="10"/>
                      <a:pt x="1" y="14"/>
                      <a:pt x="2" y="18"/>
                    </a:cubicBezTo>
                    <a:cubicBezTo>
                      <a:pt x="2" y="19"/>
                      <a:pt x="3" y="20"/>
                      <a:pt x="4" y="20"/>
                    </a:cubicBezTo>
                    <a:cubicBezTo>
                      <a:pt x="4" y="20"/>
                      <a:pt x="5" y="19"/>
                      <a:pt x="5" y="18"/>
                    </a:cubicBezTo>
                    <a:cubicBezTo>
                      <a:pt x="6" y="14"/>
                      <a:pt x="7" y="10"/>
                      <a:pt x="7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6"/>
                      <a:pt x="7" y="5"/>
                      <a:pt x="7" y="4"/>
                    </a:cubicBezTo>
                    <a:cubicBezTo>
                      <a:pt x="7" y="2"/>
                      <a:pt x="5" y="0"/>
                      <a:pt x="3" y="1"/>
                    </a:cubicBezTo>
                    <a:cubicBezTo>
                      <a:pt x="1" y="2"/>
                      <a:pt x="0" y="4"/>
                      <a:pt x="0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Freeform 218"/>
              <p:cNvSpPr>
                <a:spLocks/>
              </p:cNvSpPr>
              <p:nvPr/>
            </p:nvSpPr>
            <p:spPr bwMode="auto">
              <a:xfrm>
                <a:off x="2476500" y="-3087688"/>
                <a:ext cx="33338" cy="74612"/>
              </a:xfrm>
              <a:custGeom>
                <a:avLst/>
                <a:gdLst>
                  <a:gd name="T0" fmla="*/ 3 w 9"/>
                  <a:gd name="T1" fmla="*/ 18 h 20"/>
                  <a:gd name="T2" fmla="*/ 4 w 9"/>
                  <a:gd name="T3" fmla="*/ 20 h 20"/>
                  <a:gd name="T4" fmla="*/ 7 w 9"/>
                  <a:gd name="T5" fmla="*/ 18 h 20"/>
                  <a:gd name="T6" fmla="*/ 9 w 9"/>
                  <a:gd name="T7" fmla="*/ 4 h 20"/>
                  <a:gd name="T8" fmla="*/ 3 w 9"/>
                  <a:gd name="T9" fmla="*/ 0 h 20"/>
                  <a:gd name="T10" fmla="*/ 0 w 9"/>
                  <a:gd name="T11" fmla="*/ 6 h 20"/>
                  <a:gd name="T12" fmla="*/ 3 w 9"/>
                  <a:gd name="T13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20">
                    <a:moveTo>
                      <a:pt x="3" y="18"/>
                    </a:moveTo>
                    <a:cubicBezTo>
                      <a:pt x="3" y="19"/>
                      <a:pt x="4" y="20"/>
                      <a:pt x="4" y="20"/>
                    </a:cubicBezTo>
                    <a:cubicBezTo>
                      <a:pt x="5" y="20"/>
                      <a:pt x="6" y="19"/>
                      <a:pt x="7" y="18"/>
                    </a:cubicBezTo>
                    <a:cubicBezTo>
                      <a:pt x="7" y="14"/>
                      <a:pt x="8" y="9"/>
                      <a:pt x="9" y="4"/>
                    </a:cubicBezTo>
                    <a:cubicBezTo>
                      <a:pt x="9" y="1"/>
                      <a:pt x="6" y="0"/>
                      <a:pt x="3" y="0"/>
                    </a:cubicBezTo>
                    <a:cubicBezTo>
                      <a:pt x="2" y="1"/>
                      <a:pt x="1" y="3"/>
                      <a:pt x="0" y="6"/>
                    </a:cubicBezTo>
                    <a:cubicBezTo>
                      <a:pt x="1" y="10"/>
                      <a:pt x="2" y="14"/>
                      <a:pt x="3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4" name="Freeform 219"/>
              <p:cNvSpPr>
                <a:spLocks/>
              </p:cNvSpPr>
              <p:nvPr/>
            </p:nvSpPr>
            <p:spPr bwMode="auto">
              <a:xfrm>
                <a:off x="2465388" y="-3189288"/>
                <a:ext cx="49213" cy="52387"/>
              </a:xfrm>
              <a:custGeom>
                <a:avLst/>
                <a:gdLst>
                  <a:gd name="T0" fmla="*/ 3 w 13"/>
                  <a:gd name="T1" fmla="*/ 9 h 14"/>
                  <a:gd name="T2" fmla="*/ 5 w 13"/>
                  <a:gd name="T3" fmla="*/ 9 h 14"/>
                  <a:gd name="T4" fmla="*/ 5 w 13"/>
                  <a:gd name="T5" fmla="*/ 14 h 14"/>
                  <a:gd name="T6" fmla="*/ 9 w 13"/>
                  <a:gd name="T7" fmla="*/ 14 h 14"/>
                  <a:gd name="T8" fmla="*/ 9 w 13"/>
                  <a:gd name="T9" fmla="*/ 9 h 14"/>
                  <a:gd name="T10" fmla="*/ 13 w 13"/>
                  <a:gd name="T11" fmla="*/ 7 h 14"/>
                  <a:gd name="T12" fmla="*/ 9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3 w 13"/>
                  <a:gd name="T21" fmla="*/ 5 h 14"/>
                  <a:gd name="T22" fmla="*/ 0 w 13"/>
                  <a:gd name="T23" fmla="*/ 7 h 14"/>
                  <a:gd name="T24" fmla="*/ 3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3" y="9"/>
                    </a:moveTo>
                    <a:cubicBezTo>
                      <a:pt x="3" y="9"/>
                      <a:pt x="4" y="9"/>
                      <a:pt x="5" y="9"/>
                    </a:cubicBez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8"/>
                      <a:pt x="13" y="11"/>
                      <a:pt x="13" y="7"/>
                    </a:cubicBezTo>
                    <a:cubicBezTo>
                      <a:pt x="13" y="4"/>
                      <a:pt x="10" y="6"/>
                      <a:pt x="9" y="5"/>
                    </a:cubicBezTo>
                    <a:cubicBezTo>
                      <a:pt x="9" y="4"/>
                      <a:pt x="9" y="3"/>
                      <a:pt x="9" y="3"/>
                    </a:cubicBezTo>
                    <a:cubicBezTo>
                      <a:pt x="9" y="1"/>
                      <a:pt x="9" y="1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5"/>
                      <a:pt x="5" y="6"/>
                      <a:pt x="3" y="5"/>
                    </a:cubicBezTo>
                    <a:cubicBezTo>
                      <a:pt x="1" y="5"/>
                      <a:pt x="1" y="6"/>
                      <a:pt x="0" y="7"/>
                    </a:cubicBezTo>
                    <a:cubicBezTo>
                      <a:pt x="0" y="9"/>
                      <a:pt x="1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5" name="Freeform 220"/>
              <p:cNvSpPr>
                <a:spLocks/>
              </p:cNvSpPr>
              <p:nvPr/>
            </p:nvSpPr>
            <p:spPr bwMode="auto">
              <a:xfrm>
                <a:off x="2913063" y="-3189288"/>
                <a:ext cx="49213" cy="52387"/>
              </a:xfrm>
              <a:custGeom>
                <a:avLst/>
                <a:gdLst>
                  <a:gd name="T0" fmla="*/ 5 w 13"/>
                  <a:gd name="T1" fmla="*/ 9 h 14"/>
                  <a:gd name="T2" fmla="*/ 5 w 13"/>
                  <a:gd name="T3" fmla="*/ 14 h 14"/>
                  <a:gd name="T4" fmla="*/ 9 w 13"/>
                  <a:gd name="T5" fmla="*/ 14 h 14"/>
                  <a:gd name="T6" fmla="*/ 9 w 13"/>
                  <a:gd name="T7" fmla="*/ 9 h 14"/>
                  <a:gd name="T8" fmla="*/ 12 w 13"/>
                  <a:gd name="T9" fmla="*/ 9 h 14"/>
                  <a:gd name="T10" fmla="*/ 13 w 13"/>
                  <a:gd name="T11" fmla="*/ 7 h 14"/>
                  <a:gd name="T12" fmla="*/ 11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5 w 13"/>
                  <a:gd name="T21" fmla="*/ 5 h 14"/>
                  <a:gd name="T22" fmla="*/ 0 w 13"/>
                  <a:gd name="T23" fmla="*/ 7 h 14"/>
                  <a:gd name="T24" fmla="*/ 5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5" y="9"/>
                    </a:move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9"/>
                      <a:pt x="11" y="9"/>
                      <a:pt x="12" y="9"/>
                    </a:cubicBezTo>
                    <a:cubicBezTo>
                      <a:pt x="12" y="8"/>
                      <a:pt x="13" y="8"/>
                      <a:pt x="13" y="7"/>
                    </a:cubicBezTo>
                    <a:cubicBezTo>
                      <a:pt x="13" y="6"/>
                      <a:pt x="13" y="5"/>
                      <a:pt x="11" y="5"/>
                    </a:cubicBezTo>
                    <a:cubicBezTo>
                      <a:pt x="9" y="6"/>
                      <a:pt x="9" y="5"/>
                      <a:pt x="9" y="3"/>
                    </a:cubicBezTo>
                    <a:cubicBezTo>
                      <a:pt x="9" y="1"/>
                      <a:pt x="9" y="0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4"/>
                      <a:pt x="5" y="4"/>
                      <a:pt x="5" y="5"/>
                    </a:cubicBezTo>
                    <a:cubicBezTo>
                      <a:pt x="3" y="6"/>
                      <a:pt x="0" y="4"/>
                      <a:pt x="0" y="7"/>
                    </a:cubicBezTo>
                    <a:cubicBezTo>
                      <a:pt x="0" y="11"/>
                      <a:pt x="3" y="8"/>
                      <a:pt x="5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6" name="Oval 221"/>
              <p:cNvSpPr>
                <a:spLocks noChangeArrowheads="1"/>
              </p:cNvSpPr>
              <p:nvPr/>
            </p:nvSpPr>
            <p:spPr bwMode="auto">
              <a:xfrm>
                <a:off x="2701925" y="-3302000"/>
                <a:ext cx="30163" cy="2540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7" name="Freeform 222"/>
              <p:cNvSpPr>
                <a:spLocks/>
              </p:cNvSpPr>
              <p:nvPr/>
            </p:nvSpPr>
            <p:spPr bwMode="auto">
              <a:xfrm>
                <a:off x="2484438" y="-3122613"/>
                <a:ext cx="19050" cy="23812"/>
              </a:xfrm>
              <a:custGeom>
                <a:avLst/>
                <a:gdLst>
                  <a:gd name="T0" fmla="*/ 5 w 5"/>
                  <a:gd name="T1" fmla="*/ 3 h 6"/>
                  <a:gd name="T2" fmla="*/ 3 w 5"/>
                  <a:gd name="T3" fmla="*/ 0 h 6"/>
                  <a:gd name="T4" fmla="*/ 0 w 5"/>
                  <a:gd name="T5" fmla="*/ 2 h 6"/>
                  <a:gd name="T6" fmla="*/ 2 w 5"/>
                  <a:gd name="T7" fmla="*/ 5 h 6"/>
                  <a:gd name="T8" fmla="*/ 5 w 5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2"/>
                      <a:pt x="4" y="0"/>
                      <a:pt x="3" y="0"/>
                    </a:cubicBezTo>
                    <a:cubicBezTo>
                      <a:pt x="2" y="0"/>
                      <a:pt x="1" y="1"/>
                      <a:pt x="0" y="2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" y="6"/>
                      <a:pt x="5" y="5"/>
                      <a:pt x="5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8" name="Freeform 223"/>
              <p:cNvSpPr>
                <a:spLocks/>
              </p:cNvSpPr>
              <p:nvPr/>
            </p:nvSpPr>
            <p:spPr bwMode="auto">
              <a:xfrm>
                <a:off x="2928938" y="-3122613"/>
                <a:ext cx="22225" cy="23812"/>
              </a:xfrm>
              <a:custGeom>
                <a:avLst/>
                <a:gdLst>
                  <a:gd name="T0" fmla="*/ 3 w 6"/>
                  <a:gd name="T1" fmla="*/ 5 h 6"/>
                  <a:gd name="T2" fmla="*/ 6 w 6"/>
                  <a:gd name="T3" fmla="*/ 2 h 6"/>
                  <a:gd name="T4" fmla="*/ 3 w 6"/>
                  <a:gd name="T5" fmla="*/ 0 h 6"/>
                  <a:gd name="T6" fmla="*/ 0 w 6"/>
                  <a:gd name="T7" fmla="*/ 3 h 6"/>
                  <a:gd name="T8" fmla="*/ 3 w 6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5"/>
                    </a:moveTo>
                    <a:cubicBezTo>
                      <a:pt x="5" y="5"/>
                      <a:pt x="6" y="4"/>
                      <a:pt x="6" y="2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9" name="Freeform 224"/>
              <p:cNvSpPr>
                <a:spLocks/>
              </p:cNvSpPr>
              <p:nvPr/>
            </p:nvSpPr>
            <p:spPr bwMode="auto">
              <a:xfrm>
                <a:off x="2786063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0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1"/>
                      <a:pt x="2" y="0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1" y="4"/>
                      <a:pt x="1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0" name="Freeform 225"/>
              <p:cNvSpPr>
                <a:spLocks/>
              </p:cNvSpPr>
              <p:nvPr/>
            </p:nvSpPr>
            <p:spPr bwMode="auto">
              <a:xfrm>
                <a:off x="2668588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1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2"/>
                      <a:pt x="2" y="0"/>
                    </a:cubicBezTo>
                    <a:cubicBezTo>
                      <a:pt x="1" y="2"/>
                      <a:pt x="0" y="2"/>
                      <a:pt x="1" y="3"/>
                    </a:cubicBezTo>
                    <a:cubicBezTo>
                      <a:pt x="1" y="4"/>
                      <a:pt x="2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1" name="Freeform 226"/>
              <p:cNvSpPr>
                <a:spLocks/>
              </p:cNvSpPr>
              <p:nvPr/>
            </p:nvSpPr>
            <p:spPr bwMode="auto">
              <a:xfrm>
                <a:off x="2709863" y="-3098800"/>
                <a:ext cx="15875" cy="22225"/>
              </a:xfrm>
              <a:custGeom>
                <a:avLst/>
                <a:gdLst>
                  <a:gd name="T0" fmla="*/ 4 w 4"/>
                  <a:gd name="T1" fmla="*/ 3 h 6"/>
                  <a:gd name="T2" fmla="*/ 1 w 4"/>
                  <a:gd name="T3" fmla="*/ 0 h 6"/>
                  <a:gd name="T4" fmla="*/ 0 w 4"/>
                  <a:gd name="T5" fmla="*/ 3 h 6"/>
                  <a:gd name="T6" fmla="*/ 2 w 4"/>
                  <a:gd name="T7" fmla="*/ 6 h 6"/>
                  <a:gd name="T8" fmla="*/ 4 w 4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4" y="3"/>
                    </a:moveTo>
                    <a:cubicBezTo>
                      <a:pt x="4" y="2"/>
                      <a:pt x="3" y="2"/>
                      <a:pt x="1" y="0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0" y="4"/>
                      <a:pt x="1" y="5"/>
                      <a:pt x="2" y="6"/>
                    </a:cubicBezTo>
                    <a:cubicBezTo>
                      <a:pt x="3" y="5"/>
                      <a:pt x="4" y="4"/>
                      <a:pt x="4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2" name="Freeform 227"/>
              <p:cNvSpPr>
                <a:spLocks/>
              </p:cNvSpPr>
              <p:nvPr/>
            </p:nvSpPr>
            <p:spPr bwMode="auto">
              <a:xfrm>
                <a:off x="2747963" y="-3095625"/>
                <a:ext cx="11113" cy="19050"/>
              </a:xfrm>
              <a:custGeom>
                <a:avLst/>
                <a:gdLst>
                  <a:gd name="T0" fmla="*/ 1 w 3"/>
                  <a:gd name="T1" fmla="*/ 0 h 5"/>
                  <a:gd name="T2" fmla="*/ 0 w 3"/>
                  <a:gd name="T3" fmla="*/ 2 h 5"/>
                  <a:gd name="T4" fmla="*/ 1 w 3"/>
                  <a:gd name="T5" fmla="*/ 5 h 5"/>
                  <a:gd name="T6" fmla="*/ 3 w 3"/>
                  <a:gd name="T7" fmla="*/ 2 h 5"/>
                  <a:gd name="T8" fmla="*/ 1 w 3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5"/>
                    </a:cubicBezTo>
                    <a:cubicBezTo>
                      <a:pt x="2" y="4"/>
                      <a:pt x="3" y="3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3" name="Freeform 228"/>
              <p:cNvSpPr>
                <a:spLocks/>
              </p:cNvSpPr>
              <p:nvPr/>
            </p:nvSpPr>
            <p:spPr bwMode="auto">
              <a:xfrm>
                <a:off x="2630488" y="-3095625"/>
                <a:ext cx="19050" cy="19050"/>
              </a:xfrm>
              <a:custGeom>
                <a:avLst/>
                <a:gdLst>
                  <a:gd name="T0" fmla="*/ 2 w 5"/>
                  <a:gd name="T1" fmla="*/ 0 h 5"/>
                  <a:gd name="T2" fmla="*/ 0 w 5"/>
                  <a:gd name="T3" fmla="*/ 2 h 5"/>
                  <a:gd name="T4" fmla="*/ 2 w 5"/>
                  <a:gd name="T5" fmla="*/ 5 h 5"/>
                  <a:gd name="T6" fmla="*/ 5 w 5"/>
                  <a:gd name="T7" fmla="*/ 2 h 5"/>
                  <a:gd name="T8" fmla="*/ 2 w 5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2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3"/>
                      <a:pt x="2" y="4"/>
                      <a:pt x="2" y="5"/>
                    </a:cubicBezTo>
                    <a:cubicBezTo>
                      <a:pt x="3" y="4"/>
                      <a:pt x="4" y="3"/>
                      <a:pt x="5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4" name="Freeform 229"/>
              <p:cNvSpPr>
                <a:spLocks/>
              </p:cNvSpPr>
              <p:nvPr/>
            </p:nvSpPr>
            <p:spPr bwMode="auto">
              <a:xfrm>
                <a:off x="2605088" y="-1951038"/>
                <a:ext cx="222250" cy="68262"/>
              </a:xfrm>
              <a:custGeom>
                <a:avLst/>
                <a:gdLst>
                  <a:gd name="T0" fmla="*/ 59 w 59"/>
                  <a:gd name="T1" fmla="*/ 0 h 18"/>
                  <a:gd name="T2" fmla="*/ 58 w 59"/>
                  <a:gd name="T3" fmla="*/ 0 h 18"/>
                  <a:gd name="T4" fmla="*/ 31 w 59"/>
                  <a:gd name="T5" fmla="*/ 12 h 18"/>
                  <a:gd name="T6" fmla="*/ 27 w 59"/>
                  <a:gd name="T7" fmla="*/ 12 h 18"/>
                  <a:gd name="T8" fmla="*/ 1 w 59"/>
                  <a:gd name="T9" fmla="*/ 0 h 18"/>
                  <a:gd name="T10" fmla="*/ 0 w 59"/>
                  <a:gd name="T11" fmla="*/ 1 h 18"/>
                  <a:gd name="T12" fmla="*/ 10 w 59"/>
                  <a:gd name="T13" fmla="*/ 3 h 18"/>
                  <a:gd name="T14" fmla="*/ 10 w 59"/>
                  <a:gd name="T15" fmla="*/ 4 h 18"/>
                  <a:gd name="T16" fmla="*/ 10 w 59"/>
                  <a:gd name="T17" fmla="*/ 9 h 18"/>
                  <a:gd name="T18" fmla="*/ 15 w 59"/>
                  <a:gd name="T19" fmla="*/ 10 h 18"/>
                  <a:gd name="T20" fmla="*/ 17 w 59"/>
                  <a:gd name="T21" fmla="*/ 9 h 18"/>
                  <a:gd name="T22" fmla="*/ 18 w 59"/>
                  <a:gd name="T23" fmla="*/ 12 h 18"/>
                  <a:gd name="T24" fmla="*/ 25 w 59"/>
                  <a:gd name="T25" fmla="*/ 15 h 18"/>
                  <a:gd name="T26" fmla="*/ 34 w 59"/>
                  <a:gd name="T27" fmla="*/ 16 h 18"/>
                  <a:gd name="T28" fmla="*/ 40 w 59"/>
                  <a:gd name="T29" fmla="*/ 15 h 18"/>
                  <a:gd name="T30" fmla="*/ 41 w 59"/>
                  <a:gd name="T31" fmla="*/ 11 h 18"/>
                  <a:gd name="T32" fmla="*/ 44 w 59"/>
                  <a:gd name="T33" fmla="*/ 10 h 18"/>
                  <a:gd name="T34" fmla="*/ 48 w 59"/>
                  <a:gd name="T35" fmla="*/ 10 h 18"/>
                  <a:gd name="T36" fmla="*/ 50 w 59"/>
                  <a:gd name="T37" fmla="*/ 8 h 18"/>
                  <a:gd name="T38" fmla="*/ 49 w 59"/>
                  <a:gd name="T39" fmla="*/ 3 h 18"/>
                  <a:gd name="T40" fmla="*/ 59 w 59"/>
                  <a:gd name="T4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9" h="18">
                    <a:moveTo>
                      <a:pt x="59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48" y="1"/>
                      <a:pt x="39" y="5"/>
                      <a:pt x="31" y="12"/>
                    </a:cubicBezTo>
                    <a:cubicBezTo>
                      <a:pt x="30" y="13"/>
                      <a:pt x="28" y="13"/>
                      <a:pt x="27" y="12"/>
                    </a:cubicBezTo>
                    <a:cubicBezTo>
                      <a:pt x="20" y="5"/>
                      <a:pt x="11" y="1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3" y="3"/>
                      <a:pt x="6" y="3"/>
                      <a:pt x="10" y="3"/>
                    </a:cubicBezTo>
                    <a:cubicBezTo>
                      <a:pt x="10" y="3"/>
                      <a:pt x="10" y="4"/>
                      <a:pt x="10" y="4"/>
                    </a:cubicBezTo>
                    <a:cubicBezTo>
                      <a:pt x="10" y="6"/>
                      <a:pt x="9" y="8"/>
                      <a:pt x="10" y="9"/>
                    </a:cubicBezTo>
                    <a:cubicBezTo>
                      <a:pt x="11" y="10"/>
                      <a:pt x="13" y="10"/>
                      <a:pt x="15" y="10"/>
                    </a:cubicBezTo>
                    <a:cubicBezTo>
                      <a:pt x="15" y="10"/>
                      <a:pt x="16" y="9"/>
                      <a:pt x="17" y="9"/>
                    </a:cubicBezTo>
                    <a:cubicBezTo>
                      <a:pt x="17" y="10"/>
                      <a:pt x="18" y="11"/>
                      <a:pt x="18" y="12"/>
                    </a:cubicBezTo>
                    <a:cubicBezTo>
                      <a:pt x="19" y="16"/>
                      <a:pt x="22" y="18"/>
                      <a:pt x="25" y="15"/>
                    </a:cubicBezTo>
                    <a:cubicBezTo>
                      <a:pt x="29" y="13"/>
                      <a:pt x="32" y="14"/>
                      <a:pt x="34" y="16"/>
                    </a:cubicBezTo>
                    <a:cubicBezTo>
                      <a:pt x="37" y="17"/>
                      <a:pt x="38" y="17"/>
                      <a:pt x="40" y="15"/>
                    </a:cubicBezTo>
                    <a:cubicBezTo>
                      <a:pt x="40" y="13"/>
                      <a:pt x="41" y="12"/>
                      <a:pt x="41" y="11"/>
                    </a:cubicBezTo>
                    <a:cubicBezTo>
                      <a:pt x="42" y="10"/>
                      <a:pt x="42" y="9"/>
                      <a:pt x="44" y="10"/>
                    </a:cubicBezTo>
                    <a:cubicBezTo>
                      <a:pt x="45" y="10"/>
                      <a:pt x="46" y="10"/>
                      <a:pt x="48" y="10"/>
                    </a:cubicBezTo>
                    <a:cubicBezTo>
                      <a:pt x="49" y="10"/>
                      <a:pt x="50" y="9"/>
                      <a:pt x="50" y="8"/>
                    </a:cubicBezTo>
                    <a:cubicBezTo>
                      <a:pt x="49" y="6"/>
                      <a:pt x="49" y="5"/>
                      <a:pt x="49" y="3"/>
                    </a:cubicBezTo>
                    <a:cubicBezTo>
                      <a:pt x="56" y="3"/>
                      <a:pt x="57" y="3"/>
                      <a:pt x="5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5" name="Freeform 230"/>
              <p:cNvSpPr>
                <a:spLocks/>
              </p:cNvSpPr>
              <p:nvPr/>
            </p:nvSpPr>
            <p:spPr bwMode="auto">
              <a:xfrm>
                <a:off x="2698750" y="-2414588"/>
                <a:ext cx="26988" cy="38100"/>
              </a:xfrm>
              <a:custGeom>
                <a:avLst/>
                <a:gdLst>
                  <a:gd name="T0" fmla="*/ 4 w 7"/>
                  <a:gd name="T1" fmla="*/ 5 h 10"/>
                  <a:gd name="T2" fmla="*/ 7 w 7"/>
                  <a:gd name="T3" fmla="*/ 1 h 10"/>
                  <a:gd name="T4" fmla="*/ 7 w 7"/>
                  <a:gd name="T5" fmla="*/ 0 h 10"/>
                  <a:gd name="T6" fmla="*/ 2 w 7"/>
                  <a:gd name="T7" fmla="*/ 4 h 10"/>
                  <a:gd name="T8" fmla="*/ 2 w 7"/>
                  <a:gd name="T9" fmla="*/ 0 h 10"/>
                  <a:gd name="T10" fmla="*/ 0 w 7"/>
                  <a:gd name="T11" fmla="*/ 0 h 10"/>
                  <a:gd name="T12" fmla="*/ 0 w 7"/>
                  <a:gd name="T13" fmla="*/ 10 h 10"/>
                  <a:gd name="T14" fmla="*/ 2 w 7"/>
                  <a:gd name="T15" fmla="*/ 10 h 10"/>
                  <a:gd name="T16" fmla="*/ 2 w 7"/>
                  <a:gd name="T17" fmla="*/ 6 h 10"/>
                  <a:gd name="T18" fmla="*/ 5 w 7"/>
                  <a:gd name="T19" fmla="*/ 10 h 10"/>
                  <a:gd name="T20" fmla="*/ 7 w 7"/>
                  <a:gd name="T21" fmla="*/ 10 h 10"/>
                  <a:gd name="T22" fmla="*/ 4 w 7"/>
                  <a:gd name="T23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10">
                    <a:moveTo>
                      <a:pt x="4" y="5"/>
                    </a:moveTo>
                    <a:cubicBezTo>
                      <a:pt x="5" y="4"/>
                      <a:pt x="4" y="1"/>
                      <a:pt x="7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2" y="0"/>
                      <a:pt x="4" y="4"/>
                      <a:pt x="2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3" y="6"/>
                      <a:pt x="4" y="9"/>
                      <a:pt x="5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6" y="9"/>
                      <a:pt x="5" y="6"/>
                      <a:pt x="4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6" name="Freeform 231"/>
              <p:cNvSpPr>
                <a:spLocks/>
              </p:cNvSpPr>
              <p:nvPr/>
            </p:nvSpPr>
            <p:spPr bwMode="auto">
              <a:xfrm>
                <a:off x="2762250" y="-2414588"/>
                <a:ext cx="30163" cy="38100"/>
              </a:xfrm>
              <a:custGeom>
                <a:avLst/>
                <a:gdLst>
                  <a:gd name="T0" fmla="*/ 15 w 19"/>
                  <a:gd name="T1" fmla="*/ 10 h 24"/>
                  <a:gd name="T2" fmla="*/ 5 w 19"/>
                  <a:gd name="T3" fmla="*/ 10 h 24"/>
                  <a:gd name="T4" fmla="*/ 5 w 19"/>
                  <a:gd name="T5" fmla="*/ 0 h 24"/>
                  <a:gd name="T6" fmla="*/ 0 w 19"/>
                  <a:gd name="T7" fmla="*/ 0 h 24"/>
                  <a:gd name="T8" fmla="*/ 0 w 19"/>
                  <a:gd name="T9" fmla="*/ 24 h 24"/>
                  <a:gd name="T10" fmla="*/ 5 w 19"/>
                  <a:gd name="T11" fmla="*/ 24 h 24"/>
                  <a:gd name="T12" fmla="*/ 5 w 19"/>
                  <a:gd name="T13" fmla="*/ 12 h 24"/>
                  <a:gd name="T14" fmla="*/ 15 w 19"/>
                  <a:gd name="T15" fmla="*/ 12 h 24"/>
                  <a:gd name="T16" fmla="*/ 15 w 19"/>
                  <a:gd name="T17" fmla="*/ 24 h 24"/>
                  <a:gd name="T18" fmla="*/ 19 w 19"/>
                  <a:gd name="T19" fmla="*/ 24 h 24"/>
                  <a:gd name="T20" fmla="*/ 19 w 19"/>
                  <a:gd name="T21" fmla="*/ 0 h 24"/>
                  <a:gd name="T22" fmla="*/ 15 w 19"/>
                  <a:gd name="T23" fmla="*/ 0 h 24"/>
                  <a:gd name="T24" fmla="*/ 15 w 19"/>
                  <a:gd name="T25" fmla="*/ 10 h 24"/>
                  <a:gd name="T26" fmla="*/ 15 w 19"/>
                  <a:gd name="T27" fmla="*/ 10 h 24"/>
                  <a:gd name="T28" fmla="*/ 15 w 19"/>
                  <a:gd name="T29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" h="24">
                    <a:moveTo>
                      <a:pt x="15" y="10"/>
                    </a:move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5" y="12"/>
                    </a:lnTo>
                    <a:lnTo>
                      <a:pt x="15" y="12"/>
                    </a:lnTo>
                    <a:lnTo>
                      <a:pt x="15" y="24"/>
                    </a:lnTo>
                    <a:lnTo>
                      <a:pt x="19" y="24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6" name="Freeform 232"/>
              <p:cNvSpPr>
                <a:spLocks noEditPoints="1"/>
              </p:cNvSpPr>
              <p:nvPr/>
            </p:nvSpPr>
            <p:spPr bwMode="auto">
              <a:xfrm>
                <a:off x="2616200" y="-2459038"/>
                <a:ext cx="200025" cy="349250"/>
              </a:xfrm>
              <a:custGeom>
                <a:avLst/>
                <a:gdLst>
                  <a:gd name="T0" fmla="*/ 10 w 53"/>
                  <a:gd name="T1" fmla="*/ 93 h 93"/>
                  <a:gd name="T2" fmla="*/ 17 w 53"/>
                  <a:gd name="T3" fmla="*/ 93 h 93"/>
                  <a:gd name="T4" fmla="*/ 17 w 53"/>
                  <a:gd name="T5" fmla="*/ 92 h 93"/>
                  <a:gd name="T6" fmla="*/ 19 w 53"/>
                  <a:gd name="T7" fmla="*/ 27 h 93"/>
                  <a:gd name="T8" fmla="*/ 24 w 53"/>
                  <a:gd name="T9" fmla="*/ 27 h 93"/>
                  <a:gd name="T10" fmla="*/ 22 w 53"/>
                  <a:gd name="T11" fmla="*/ 93 h 93"/>
                  <a:gd name="T12" fmla="*/ 31 w 53"/>
                  <a:gd name="T13" fmla="*/ 93 h 93"/>
                  <a:gd name="T14" fmla="*/ 31 w 53"/>
                  <a:gd name="T15" fmla="*/ 92 h 93"/>
                  <a:gd name="T16" fmla="*/ 28 w 53"/>
                  <a:gd name="T17" fmla="*/ 27 h 93"/>
                  <a:gd name="T18" fmla="*/ 33 w 53"/>
                  <a:gd name="T19" fmla="*/ 27 h 93"/>
                  <a:gd name="T20" fmla="*/ 35 w 53"/>
                  <a:gd name="T21" fmla="*/ 93 h 93"/>
                  <a:gd name="T22" fmla="*/ 41 w 53"/>
                  <a:gd name="T23" fmla="*/ 93 h 93"/>
                  <a:gd name="T24" fmla="*/ 41 w 53"/>
                  <a:gd name="T25" fmla="*/ 92 h 93"/>
                  <a:gd name="T26" fmla="*/ 37 w 53"/>
                  <a:gd name="T27" fmla="*/ 27 h 93"/>
                  <a:gd name="T28" fmla="*/ 53 w 53"/>
                  <a:gd name="T29" fmla="*/ 27 h 93"/>
                  <a:gd name="T30" fmla="*/ 53 w 53"/>
                  <a:gd name="T31" fmla="*/ 7 h 93"/>
                  <a:gd name="T32" fmla="*/ 40 w 53"/>
                  <a:gd name="T33" fmla="*/ 7 h 93"/>
                  <a:gd name="T34" fmla="*/ 42 w 53"/>
                  <a:gd name="T35" fmla="*/ 5 h 93"/>
                  <a:gd name="T36" fmla="*/ 40 w 53"/>
                  <a:gd name="T37" fmla="*/ 4 h 93"/>
                  <a:gd name="T38" fmla="*/ 40 w 53"/>
                  <a:gd name="T39" fmla="*/ 1 h 93"/>
                  <a:gd name="T40" fmla="*/ 41 w 53"/>
                  <a:gd name="T41" fmla="*/ 1 h 93"/>
                  <a:gd name="T42" fmla="*/ 41 w 53"/>
                  <a:gd name="T43" fmla="*/ 0 h 93"/>
                  <a:gd name="T44" fmla="*/ 41 w 53"/>
                  <a:gd name="T45" fmla="*/ 0 h 93"/>
                  <a:gd name="T46" fmla="*/ 10 w 53"/>
                  <a:gd name="T47" fmla="*/ 0 h 93"/>
                  <a:gd name="T48" fmla="*/ 10 w 53"/>
                  <a:gd name="T49" fmla="*/ 0 h 93"/>
                  <a:gd name="T50" fmla="*/ 11 w 53"/>
                  <a:gd name="T51" fmla="*/ 1 h 93"/>
                  <a:gd name="T52" fmla="*/ 12 w 53"/>
                  <a:gd name="T53" fmla="*/ 1 h 93"/>
                  <a:gd name="T54" fmla="*/ 12 w 53"/>
                  <a:gd name="T55" fmla="*/ 4 h 93"/>
                  <a:gd name="T56" fmla="*/ 10 w 53"/>
                  <a:gd name="T57" fmla="*/ 5 h 93"/>
                  <a:gd name="T58" fmla="*/ 12 w 53"/>
                  <a:gd name="T59" fmla="*/ 7 h 93"/>
                  <a:gd name="T60" fmla="*/ 0 w 53"/>
                  <a:gd name="T61" fmla="*/ 7 h 93"/>
                  <a:gd name="T62" fmla="*/ 0 w 53"/>
                  <a:gd name="T63" fmla="*/ 27 h 93"/>
                  <a:gd name="T64" fmla="*/ 15 w 53"/>
                  <a:gd name="T65" fmla="*/ 27 h 93"/>
                  <a:gd name="T66" fmla="*/ 10 w 53"/>
                  <a:gd name="T67" fmla="*/ 93 h 93"/>
                  <a:gd name="T68" fmla="*/ 10 w 53"/>
                  <a:gd name="T69" fmla="*/ 93 h 93"/>
                  <a:gd name="T70" fmla="*/ 1 w 53"/>
                  <a:gd name="T71" fmla="*/ 24 h 93"/>
                  <a:gd name="T72" fmla="*/ 1 w 53"/>
                  <a:gd name="T73" fmla="*/ 9 h 93"/>
                  <a:gd name="T74" fmla="*/ 50 w 53"/>
                  <a:gd name="T75" fmla="*/ 9 h 93"/>
                  <a:gd name="T76" fmla="*/ 50 w 53"/>
                  <a:gd name="T77" fmla="*/ 24 h 93"/>
                  <a:gd name="T78" fmla="*/ 1 w 53"/>
                  <a:gd name="T79" fmla="*/ 24 h 93"/>
                  <a:gd name="T80" fmla="*/ 1 w 53"/>
                  <a:gd name="T81" fmla="*/ 2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" h="93">
                    <a:moveTo>
                      <a:pt x="10" y="93"/>
                    </a:moveTo>
                    <a:cubicBezTo>
                      <a:pt x="17" y="93"/>
                      <a:pt x="17" y="93"/>
                      <a:pt x="17" y="93"/>
                    </a:cubicBezTo>
                    <a:cubicBezTo>
                      <a:pt x="17" y="92"/>
                      <a:pt x="17" y="92"/>
                      <a:pt x="17" y="92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2" y="93"/>
                      <a:pt x="22" y="93"/>
                      <a:pt x="22" y="93"/>
                    </a:cubicBezTo>
                    <a:cubicBezTo>
                      <a:pt x="31" y="93"/>
                      <a:pt x="31" y="93"/>
                      <a:pt x="31" y="93"/>
                    </a:cubicBezTo>
                    <a:cubicBezTo>
                      <a:pt x="31" y="92"/>
                      <a:pt x="31" y="92"/>
                      <a:pt x="31" y="92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41" y="93"/>
                      <a:pt x="41" y="93"/>
                      <a:pt x="41" y="93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1" y="6"/>
                      <a:pt x="42" y="6"/>
                      <a:pt x="42" y="5"/>
                    </a:cubicBezTo>
                    <a:cubicBezTo>
                      <a:pt x="42" y="5"/>
                      <a:pt x="41" y="4"/>
                      <a:pt x="40" y="4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1" y="1"/>
                      <a:pt x="41" y="1"/>
                      <a:pt x="41" y="1"/>
                    </a:cubicBezTo>
                    <a:cubicBezTo>
                      <a:pt x="41" y="1"/>
                      <a:pt x="41" y="1"/>
                      <a:pt x="41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1"/>
                      <a:pt x="10" y="1"/>
                      <a:pt x="11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4"/>
                      <a:pt x="10" y="5"/>
                      <a:pt x="10" y="5"/>
                    </a:cubicBezTo>
                    <a:cubicBezTo>
                      <a:pt x="10" y="6"/>
                      <a:pt x="10" y="6"/>
                      <a:pt x="1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5" y="27"/>
                      <a:pt x="15" y="27"/>
                      <a:pt x="15" y="27"/>
                    </a:cubicBezTo>
                    <a:cubicBezTo>
                      <a:pt x="10" y="93"/>
                      <a:pt x="10" y="93"/>
                      <a:pt x="10" y="93"/>
                    </a:cubicBezTo>
                    <a:cubicBezTo>
                      <a:pt x="10" y="93"/>
                      <a:pt x="10" y="93"/>
                      <a:pt x="10" y="93"/>
                    </a:cubicBezTo>
                    <a:close/>
                    <a:moveTo>
                      <a:pt x="1" y="24"/>
                    </a:moveTo>
                    <a:cubicBezTo>
                      <a:pt x="1" y="9"/>
                      <a:pt x="1" y="9"/>
                      <a:pt x="1" y="9"/>
                    </a:cubicBezTo>
                    <a:cubicBezTo>
                      <a:pt x="50" y="9"/>
                      <a:pt x="50" y="9"/>
                      <a:pt x="50" y="9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4"/>
                      <a:pt x="1" y="24"/>
                      <a:pt x="1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7" name="Freeform 233"/>
              <p:cNvSpPr>
                <a:spLocks/>
              </p:cNvSpPr>
              <p:nvPr/>
            </p:nvSpPr>
            <p:spPr bwMode="auto">
              <a:xfrm>
                <a:off x="2638425" y="-2428875"/>
                <a:ext cx="30163" cy="52387"/>
              </a:xfrm>
              <a:custGeom>
                <a:avLst/>
                <a:gdLst>
                  <a:gd name="T0" fmla="*/ 4 w 8"/>
                  <a:gd name="T1" fmla="*/ 8 h 14"/>
                  <a:gd name="T2" fmla="*/ 0 w 8"/>
                  <a:gd name="T3" fmla="*/ 5 h 14"/>
                  <a:gd name="T4" fmla="*/ 1 w 8"/>
                  <a:gd name="T5" fmla="*/ 6 h 14"/>
                  <a:gd name="T6" fmla="*/ 2 w 8"/>
                  <a:gd name="T7" fmla="*/ 7 h 14"/>
                  <a:gd name="T8" fmla="*/ 2 w 8"/>
                  <a:gd name="T9" fmla="*/ 9 h 14"/>
                  <a:gd name="T10" fmla="*/ 2 w 8"/>
                  <a:gd name="T11" fmla="*/ 9 h 14"/>
                  <a:gd name="T12" fmla="*/ 1 w 8"/>
                  <a:gd name="T13" fmla="*/ 10 h 14"/>
                  <a:gd name="T14" fmla="*/ 0 w 8"/>
                  <a:gd name="T15" fmla="*/ 11 h 14"/>
                  <a:gd name="T16" fmla="*/ 5 w 8"/>
                  <a:gd name="T17" fmla="*/ 10 h 14"/>
                  <a:gd name="T18" fmla="*/ 4 w 8"/>
                  <a:gd name="T19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4">
                    <a:moveTo>
                      <a:pt x="4" y="8"/>
                    </a:moveTo>
                    <a:cubicBezTo>
                      <a:pt x="8" y="5"/>
                      <a:pt x="1" y="0"/>
                      <a:pt x="0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2"/>
                      <a:pt x="6" y="8"/>
                      <a:pt x="2" y="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6" y="9"/>
                      <a:pt x="2" y="14"/>
                      <a:pt x="1" y="1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1" y="14"/>
                      <a:pt x="5" y="14"/>
                      <a:pt x="5" y="10"/>
                    </a:cubicBezTo>
                    <a:cubicBezTo>
                      <a:pt x="5" y="9"/>
                      <a:pt x="5" y="8"/>
                      <a:pt x="4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8" name="Freeform 234"/>
              <p:cNvSpPr>
                <a:spLocks/>
              </p:cNvSpPr>
              <p:nvPr/>
            </p:nvSpPr>
            <p:spPr bwMode="auto">
              <a:xfrm>
                <a:off x="2676525" y="-2497138"/>
                <a:ext cx="74613" cy="3175"/>
              </a:xfrm>
              <a:custGeom>
                <a:avLst/>
                <a:gdLst>
                  <a:gd name="T0" fmla="*/ 20 w 20"/>
                  <a:gd name="T1" fmla="*/ 0 h 1"/>
                  <a:gd name="T2" fmla="*/ 10 w 20"/>
                  <a:gd name="T3" fmla="*/ 0 h 1"/>
                  <a:gd name="T4" fmla="*/ 0 w 20"/>
                  <a:gd name="T5" fmla="*/ 0 h 1"/>
                  <a:gd name="T6" fmla="*/ 0 w 20"/>
                  <a:gd name="T7" fmla="*/ 1 h 1"/>
                  <a:gd name="T8" fmla="*/ 0 w 20"/>
                  <a:gd name="T9" fmla="*/ 1 h 1"/>
                  <a:gd name="T10" fmla="*/ 0 w 20"/>
                  <a:gd name="T11" fmla="*/ 1 h 1"/>
                  <a:gd name="T12" fmla="*/ 0 w 20"/>
                  <a:gd name="T13" fmla="*/ 1 h 1"/>
                  <a:gd name="T14" fmla="*/ 0 w 20"/>
                  <a:gd name="T15" fmla="*/ 1 h 1"/>
                  <a:gd name="T16" fmla="*/ 0 w 20"/>
                  <a:gd name="T17" fmla="*/ 1 h 1"/>
                  <a:gd name="T18" fmla="*/ 0 w 20"/>
                  <a:gd name="T19" fmla="*/ 1 h 1"/>
                  <a:gd name="T20" fmla="*/ 10 w 20"/>
                  <a:gd name="T21" fmla="*/ 1 h 1"/>
                  <a:gd name="T22" fmla="*/ 20 w 20"/>
                  <a:gd name="T23" fmla="*/ 1 h 1"/>
                  <a:gd name="T24" fmla="*/ 20 w 20"/>
                  <a:gd name="T25" fmla="*/ 1 h 1"/>
                  <a:gd name="T26" fmla="*/ 20 w 20"/>
                  <a:gd name="T27" fmla="*/ 1 h 1"/>
                  <a:gd name="T28" fmla="*/ 20 w 20"/>
                  <a:gd name="T29" fmla="*/ 1 h 1"/>
                  <a:gd name="T30" fmla="*/ 20 w 20"/>
                  <a:gd name="T31" fmla="*/ 1 h 1"/>
                  <a:gd name="T32" fmla="*/ 20 w 20"/>
                  <a:gd name="T33" fmla="*/ 1 h 1"/>
                  <a:gd name="T34" fmla="*/ 20 w 20"/>
                  <a:gd name="T35" fmla="*/ 1 h 1"/>
                  <a:gd name="T36" fmla="*/ 20 w 20"/>
                  <a:gd name="T37" fmla="*/ 0 h 1"/>
                  <a:gd name="T38" fmla="*/ 20 w 20"/>
                  <a:gd name="T3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" h="1">
                    <a:moveTo>
                      <a:pt x="20" y="0"/>
                    </a:moveTo>
                    <a:cubicBezTo>
                      <a:pt x="17" y="0"/>
                      <a:pt x="10" y="0"/>
                      <a:pt x="10" y="0"/>
                    </a:cubicBezTo>
                    <a:cubicBezTo>
                      <a:pt x="10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1"/>
                      <a:pt x="10" y="1"/>
                    </a:cubicBezTo>
                    <a:cubicBezTo>
                      <a:pt x="14" y="1"/>
                      <a:pt x="17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9" name="Freeform 235"/>
              <p:cNvSpPr>
                <a:spLocks/>
              </p:cNvSpPr>
              <p:nvPr/>
            </p:nvSpPr>
            <p:spPr bwMode="auto">
              <a:xfrm>
                <a:off x="2709863" y="-2587625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1 w 3"/>
                  <a:gd name="T3" fmla="*/ 0 h 3"/>
                  <a:gd name="T4" fmla="*/ 0 w 3"/>
                  <a:gd name="T5" fmla="*/ 1 h 3"/>
                  <a:gd name="T6" fmla="*/ 0 w 3"/>
                  <a:gd name="T7" fmla="*/ 2 h 3"/>
                  <a:gd name="T8" fmla="*/ 1 w 3"/>
                  <a:gd name="T9" fmla="*/ 3 h 3"/>
                  <a:gd name="T10" fmla="*/ 3 w 3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3"/>
                      <a:pt x="3" y="3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0" name="Oval 236"/>
              <p:cNvSpPr>
                <a:spLocks noChangeArrowheads="1"/>
              </p:cNvSpPr>
              <p:nvPr/>
            </p:nvSpPr>
            <p:spPr bwMode="auto">
              <a:xfrm>
                <a:off x="2709863" y="-2565400"/>
                <a:ext cx="11113" cy="7937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1" name="Freeform 237"/>
              <p:cNvSpPr>
                <a:spLocks/>
              </p:cNvSpPr>
              <p:nvPr/>
            </p:nvSpPr>
            <p:spPr bwMode="auto">
              <a:xfrm>
                <a:off x="2747963" y="-2535238"/>
                <a:ext cx="3175" cy="476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  <a:gd name="T10" fmla="*/ 1 w 1"/>
                  <a:gd name="T11" fmla="*/ 1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2" name="Freeform 238"/>
              <p:cNvSpPr>
                <a:spLocks/>
              </p:cNvSpPr>
              <p:nvPr/>
            </p:nvSpPr>
            <p:spPr bwMode="auto">
              <a:xfrm>
                <a:off x="2736850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2 h 2"/>
                  <a:gd name="T4" fmla="*/ 3 w 3"/>
                  <a:gd name="T5" fmla="*/ 1 h 2"/>
                  <a:gd name="T6" fmla="*/ 2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1" y="1"/>
                      <a:pt x="1" y="1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4" name="Freeform 239"/>
              <p:cNvSpPr>
                <a:spLocks/>
              </p:cNvSpPr>
              <p:nvPr/>
            </p:nvSpPr>
            <p:spPr bwMode="auto">
              <a:xfrm>
                <a:off x="2743200" y="-2546350"/>
                <a:ext cx="4763" cy="11112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0 w 1"/>
                  <a:gd name="T5" fmla="*/ 1 h 3"/>
                  <a:gd name="T6" fmla="*/ 0 w 1"/>
                  <a:gd name="T7" fmla="*/ 3 h 3"/>
                  <a:gd name="T8" fmla="*/ 0 w 1"/>
                  <a:gd name="T9" fmla="*/ 2 h 3"/>
                  <a:gd name="T10" fmla="*/ 1 w 1"/>
                  <a:gd name="T11" fmla="*/ 1 h 3"/>
                  <a:gd name="T12" fmla="*/ 1 w 1"/>
                  <a:gd name="T13" fmla="*/ 1 h 3"/>
                  <a:gd name="T14" fmla="*/ 1 w 1"/>
                  <a:gd name="T15" fmla="*/ 1 h 3"/>
                  <a:gd name="T16" fmla="*/ 0 w 1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5" name="Freeform 240"/>
              <p:cNvSpPr>
                <a:spLocks/>
              </p:cNvSpPr>
              <p:nvPr/>
            </p:nvSpPr>
            <p:spPr bwMode="auto">
              <a:xfrm>
                <a:off x="2732088" y="-2535238"/>
                <a:ext cx="11113" cy="4762"/>
              </a:xfrm>
              <a:custGeom>
                <a:avLst/>
                <a:gdLst>
                  <a:gd name="T0" fmla="*/ 0 w 3"/>
                  <a:gd name="T1" fmla="*/ 0 h 1"/>
                  <a:gd name="T2" fmla="*/ 1 w 3"/>
                  <a:gd name="T3" fmla="*/ 1 h 1"/>
                  <a:gd name="T4" fmla="*/ 1 w 3"/>
                  <a:gd name="T5" fmla="*/ 1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0 h 1"/>
                  <a:gd name="T12" fmla="*/ 0 w 3"/>
                  <a:gd name="T13" fmla="*/ 0 h 1"/>
                  <a:gd name="T14" fmla="*/ 0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3" y="1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6" name="Freeform 241"/>
              <p:cNvSpPr>
                <a:spLocks/>
              </p:cNvSpPr>
              <p:nvPr/>
            </p:nvSpPr>
            <p:spPr bwMode="auto">
              <a:xfrm>
                <a:off x="2732088" y="-2530475"/>
                <a:ext cx="11113" cy="11112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2 h 3"/>
                  <a:gd name="T4" fmla="*/ 1 w 3"/>
                  <a:gd name="T5" fmla="*/ 3 h 3"/>
                  <a:gd name="T6" fmla="*/ 1 w 3"/>
                  <a:gd name="T7" fmla="*/ 3 h 3"/>
                  <a:gd name="T8" fmla="*/ 3 w 3"/>
                  <a:gd name="T9" fmla="*/ 2 h 3"/>
                  <a:gd name="T10" fmla="*/ 1 w 3"/>
                  <a:gd name="T11" fmla="*/ 0 h 3"/>
                  <a:gd name="T12" fmla="*/ 0 w 3"/>
                  <a:gd name="T13" fmla="*/ 1 h 3"/>
                  <a:gd name="T14" fmla="*/ 0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3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7" name="Freeform 242"/>
              <p:cNvSpPr>
                <a:spLocks/>
              </p:cNvSpPr>
              <p:nvPr/>
            </p:nvSpPr>
            <p:spPr bwMode="auto">
              <a:xfrm>
                <a:off x="2720975" y="-2516188"/>
                <a:ext cx="22225" cy="7937"/>
              </a:xfrm>
              <a:custGeom>
                <a:avLst/>
                <a:gdLst>
                  <a:gd name="T0" fmla="*/ 0 w 6"/>
                  <a:gd name="T1" fmla="*/ 2 h 2"/>
                  <a:gd name="T2" fmla="*/ 1 w 6"/>
                  <a:gd name="T3" fmla="*/ 2 h 2"/>
                  <a:gd name="T4" fmla="*/ 1 w 6"/>
                  <a:gd name="T5" fmla="*/ 2 h 2"/>
                  <a:gd name="T6" fmla="*/ 2 w 6"/>
                  <a:gd name="T7" fmla="*/ 2 h 2"/>
                  <a:gd name="T8" fmla="*/ 5 w 6"/>
                  <a:gd name="T9" fmla="*/ 1 h 2"/>
                  <a:gd name="T10" fmla="*/ 6 w 6"/>
                  <a:gd name="T11" fmla="*/ 0 h 2"/>
                  <a:gd name="T12" fmla="*/ 5 w 6"/>
                  <a:gd name="T13" fmla="*/ 0 h 2"/>
                  <a:gd name="T14" fmla="*/ 1 w 6"/>
                  <a:gd name="T15" fmla="*/ 1 h 2"/>
                  <a:gd name="T16" fmla="*/ 0 w 6"/>
                  <a:gd name="T17" fmla="*/ 2 h 2"/>
                  <a:gd name="T18" fmla="*/ 0 w 6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4" y="2"/>
                      <a:pt x="5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8" name="Freeform 243"/>
              <p:cNvSpPr>
                <a:spLocks/>
              </p:cNvSpPr>
              <p:nvPr/>
            </p:nvSpPr>
            <p:spPr bwMode="auto">
              <a:xfrm>
                <a:off x="2736850" y="-2519363"/>
                <a:ext cx="11113" cy="3175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0 h 1"/>
                  <a:gd name="T4" fmla="*/ 0 w 3"/>
                  <a:gd name="T5" fmla="*/ 1 h 1"/>
                  <a:gd name="T6" fmla="*/ 1 w 3"/>
                  <a:gd name="T7" fmla="*/ 1 h 1"/>
                  <a:gd name="T8" fmla="*/ 1 w 3"/>
                  <a:gd name="T9" fmla="*/ 1 h 1"/>
                  <a:gd name="T10" fmla="*/ 2 w 3"/>
                  <a:gd name="T11" fmla="*/ 1 h 1"/>
                  <a:gd name="T12" fmla="*/ 3 w 3"/>
                  <a:gd name="T13" fmla="*/ 1 h 1"/>
                  <a:gd name="T14" fmla="*/ 3 w 3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cubicBezTo>
                      <a:pt x="2" y="1"/>
                      <a:pt x="2" y="0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9" name="Freeform 244"/>
              <p:cNvSpPr>
                <a:spLocks/>
              </p:cNvSpPr>
              <p:nvPr/>
            </p:nvSpPr>
            <p:spPr bwMode="auto">
              <a:xfrm>
                <a:off x="2747963" y="-2522538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1 w 1"/>
                  <a:gd name="T9" fmla="*/ 1 h 1"/>
                  <a:gd name="T10" fmla="*/ 1 w 1"/>
                  <a:gd name="T11" fmla="*/ 0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3" name="Freeform 245"/>
              <p:cNvSpPr>
                <a:spLocks/>
              </p:cNvSpPr>
              <p:nvPr/>
            </p:nvSpPr>
            <p:spPr bwMode="auto">
              <a:xfrm>
                <a:off x="2751138" y="-2530475"/>
                <a:ext cx="7938" cy="7937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2 w 2"/>
                  <a:gd name="T5" fmla="*/ 1 h 2"/>
                  <a:gd name="T6" fmla="*/ 2 w 2"/>
                  <a:gd name="T7" fmla="*/ 1 h 2"/>
                  <a:gd name="T8" fmla="*/ 2 w 2"/>
                  <a:gd name="T9" fmla="*/ 1 h 2"/>
                  <a:gd name="T10" fmla="*/ 1 w 2"/>
                  <a:gd name="T11" fmla="*/ 0 h 2"/>
                  <a:gd name="T12" fmla="*/ 1 w 2"/>
                  <a:gd name="T13" fmla="*/ 0 h 2"/>
                  <a:gd name="T14" fmla="*/ 0 w 2"/>
                  <a:gd name="T15" fmla="*/ 1 h 2"/>
                  <a:gd name="T16" fmla="*/ 1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6" name="Freeform 246"/>
              <p:cNvSpPr>
                <a:spLocks/>
              </p:cNvSpPr>
              <p:nvPr/>
            </p:nvSpPr>
            <p:spPr bwMode="auto">
              <a:xfrm>
                <a:off x="2759075" y="-2535238"/>
                <a:ext cx="11113" cy="12700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2 h 3"/>
                  <a:gd name="T4" fmla="*/ 3 w 3"/>
                  <a:gd name="T5" fmla="*/ 1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  <a:gd name="T16" fmla="*/ 0 w 3"/>
                  <a:gd name="T17" fmla="*/ 1 h 3"/>
                  <a:gd name="T18" fmla="*/ 1 w 3"/>
                  <a:gd name="T19" fmla="*/ 1 h 3"/>
                  <a:gd name="T20" fmla="*/ 1 w 3"/>
                  <a:gd name="T21" fmla="*/ 2 h 3"/>
                  <a:gd name="T22" fmla="*/ 1 w 3"/>
                  <a:gd name="T23" fmla="*/ 3 h 3"/>
                  <a:gd name="T24" fmla="*/ 1 w 3"/>
                  <a:gd name="T2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7" name="Freeform 247"/>
              <p:cNvSpPr>
                <a:spLocks/>
              </p:cNvSpPr>
              <p:nvPr/>
            </p:nvSpPr>
            <p:spPr bwMode="auto">
              <a:xfrm>
                <a:off x="2759075" y="-2552700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3 w 3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8" name="Freeform 248"/>
              <p:cNvSpPr>
                <a:spLocks/>
              </p:cNvSpPr>
              <p:nvPr/>
            </p:nvSpPr>
            <p:spPr bwMode="auto">
              <a:xfrm>
                <a:off x="2751138" y="-254635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1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9" name="Freeform 249"/>
              <p:cNvSpPr>
                <a:spLocks/>
              </p:cNvSpPr>
              <p:nvPr/>
            </p:nvSpPr>
            <p:spPr bwMode="auto">
              <a:xfrm>
                <a:off x="2747963" y="-2552700"/>
                <a:ext cx="3175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2 h 3"/>
                  <a:gd name="T6" fmla="*/ 0 w 1"/>
                  <a:gd name="T7" fmla="*/ 2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3 h 3"/>
                  <a:gd name="T14" fmla="*/ 1 w 1"/>
                  <a:gd name="T15" fmla="*/ 2 h 3"/>
                  <a:gd name="T16" fmla="*/ 1 w 1"/>
                  <a:gd name="T17" fmla="*/ 2 h 3"/>
                  <a:gd name="T18" fmla="*/ 1 w 1"/>
                  <a:gd name="T19" fmla="*/ 2 h 3"/>
                  <a:gd name="T20" fmla="*/ 1 w 1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0" name="Freeform 250"/>
              <p:cNvSpPr>
                <a:spLocks/>
              </p:cNvSpPr>
              <p:nvPr/>
            </p:nvSpPr>
            <p:spPr bwMode="auto">
              <a:xfrm>
                <a:off x="2736850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2 w 3"/>
                  <a:gd name="T5" fmla="*/ 0 h 3"/>
                  <a:gd name="T6" fmla="*/ 1 w 3"/>
                  <a:gd name="T7" fmla="*/ 1 h 3"/>
                  <a:gd name="T8" fmla="*/ 0 w 3"/>
                  <a:gd name="T9" fmla="*/ 1 h 3"/>
                  <a:gd name="T10" fmla="*/ 1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1" name="Freeform 251"/>
              <p:cNvSpPr>
                <a:spLocks/>
              </p:cNvSpPr>
              <p:nvPr/>
            </p:nvSpPr>
            <p:spPr bwMode="auto">
              <a:xfrm>
                <a:off x="2736850" y="-2552700"/>
                <a:ext cx="6350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1 w 2"/>
                  <a:gd name="T11" fmla="*/ 2 h 3"/>
                  <a:gd name="T12" fmla="*/ 2 w 2"/>
                  <a:gd name="T13" fmla="*/ 2 h 3"/>
                  <a:gd name="T14" fmla="*/ 1 w 2"/>
                  <a:gd name="T15" fmla="*/ 2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2" name="Freeform 252"/>
              <p:cNvSpPr>
                <a:spLocks/>
              </p:cNvSpPr>
              <p:nvPr/>
            </p:nvSpPr>
            <p:spPr bwMode="auto">
              <a:xfrm>
                <a:off x="2732088" y="-2546350"/>
                <a:ext cx="4763" cy="11112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3 h 3"/>
                  <a:gd name="T8" fmla="*/ 1 w 1"/>
                  <a:gd name="T9" fmla="*/ 1 h 3"/>
                  <a:gd name="T10" fmla="*/ 1 w 1"/>
                  <a:gd name="T11" fmla="*/ 1 h 3"/>
                  <a:gd name="T12" fmla="*/ 0 w 1"/>
                  <a:gd name="T13" fmla="*/ 0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3" name="Freeform 253"/>
              <p:cNvSpPr>
                <a:spLocks/>
              </p:cNvSpPr>
              <p:nvPr/>
            </p:nvSpPr>
            <p:spPr bwMode="auto">
              <a:xfrm>
                <a:off x="2732088" y="-2535238"/>
                <a:ext cx="4763" cy="12700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0 w 1"/>
                  <a:gd name="T13" fmla="*/ 1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4" name="Freeform 254"/>
              <p:cNvSpPr>
                <a:spLocks/>
              </p:cNvSpPr>
              <p:nvPr/>
            </p:nvSpPr>
            <p:spPr bwMode="auto">
              <a:xfrm>
                <a:off x="2725738" y="-2522538"/>
                <a:ext cx="6350" cy="3175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0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5" name="Freeform 255"/>
              <p:cNvSpPr>
                <a:spLocks/>
              </p:cNvSpPr>
              <p:nvPr/>
            </p:nvSpPr>
            <p:spPr bwMode="auto">
              <a:xfrm>
                <a:off x="2713038" y="-2519363"/>
                <a:ext cx="23813" cy="11112"/>
              </a:xfrm>
              <a:custGeom>
                <a:avLst/>
                <a:gdLst>
                  <a:gd name="T0" fmla="*/ 1 w 6"/>
                  <a:gd name="T1" fmla="*/ 3 h 3"/>
                  <a:gd name="T2" fmla="*/ 0 w 6"/>
                  <a:gd name="T3" fmla="*/ 3 h 3"/>
                  <a:gd name="T4" fmla="*/ 1 w 6"/>
                  <a:gd name="T5" fmla="*/ 3 h 3"/>
                  <a:gd name="T6" fmla="*/ 6 w 6"/>
                  <a:gd name="T7" fmla="*/ 0 h 3"/>
                  <a:gd name="T8" fmla="*/ 6 w 6"/>
                  <a:gd name="T9" fmla="*/ 0 h 3"/>
                  <a:gd name="T10" fmla="*/ 6 w 6"/>
                  <a:gd name="T11" fmla="*/ 0 h 3"/>
                  <a:gd name="T12" fmla="*/ 1 w 6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1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3" y="3"/>
                      <a:pt x="5" y="2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2" y="1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6" name="Oval 256"/>
              <p:cNvSpPr>
                <a:spLocks noChangeArrowheads="1"/>
              </p:cNvSpPr>
              <p:nvPr/>
            </p:nvSpPr>
            <p:spPr bwMode="auto">
              <a:xfrm>
                <a:off x="2709863" y="-2535238"/>
                <a:ext cx="3175" cy="476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7" name="Freeform 257"/>
              <p:cNvSpPr>
                <a:spLocks/>
              </p:cNvSpPr>
              <p:nvPr/>
            </p:nvSpPr>
            <p:spPr bwMode="auto">
              <a:xfrm>
                <a:off x="2709863" y="-2530475"/>
                <a:ext cx="3175" cy="14287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0 h 4"/>
                  <a:gd name="T4" fmla="*/ 1 w 1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3"/>
                      <a:pt x="1" y="1"/>
                      <a:pt x="1" y="0"/>
                    </a:cubicBezTo>
                    <a:cubicBezTo>
                      <a:pt x="0" y="1"/>
                      <a:pt x="0" y="3"/>
                      <a:pt x="1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1" name="Oval 258"/>
              <p:cNvSpPr>
                <a:spLocks noChangeArrowheads="1"/>
              </p:cNvSpPr>
              <p:nvPr/>
            </p:nvSpPr>
            <p:spPr bwMode="auto">
              <a:xfrm>
                <a:off x="2709863" y="-2546350"/>
                <a:ext cx="11113" cy="1111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2" name="Oval 259"/>
              <p:cNvSpPr>
                <a:spLocks noChangeArrowheads="1"/>
              </p:cNvSpPr>
              <p:nvPr/>
            </p:nvSpPr>
            <p:spPr bwMode="auto">
              <a:xfrm>
                <a:off x="2709863" y="-2552700"/>
                <a:ext cx="11113" cy="635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3" name="Freeform 260"/>
              <p:cNvSpPr>
                <a:spLocks/>
              </p:cNvSpPr>
              <p:nvPr/>
            </p:nvSpPr>
            <p:spPr bwMode="auto">
              <a:xfrm>
                <a:off x="2720975" y="-2530475"/>
                <a:ext cx="4763" cy="14287"/>
              </a:xfrm>
              <a:custGeom>
                <a:avLst/>
                <a:gdLst>
                  <a:gd name="T0" fmla="*/ 0 w 1"/>
                  <a:gd name="T1" fmla="*/ 2 h 4"/>
                  <a:gd name="T2" fmla="*/ 0 w 1"/>
                  <a:gd name="T3" fmla="*/ 2 h 4"/>
                  <a:gd name="T4" fmla="*/ 0 w 1"/>
                  <a:gd name="T5" fmla="*/ 4 h 4"/>
                  <a:gd name="T6" fmla="*/ 0 w 1"/>
                  <a:gd name="T7" fmla="*/ 4 h 4"/>
                  <a:gd name="T8" fmla="*/ 0 w 1"/>
                  <a:gd name="T9" fmla="*/ 3 h 4"/>
                  <a:gd name="T10" fmla="*/ 1 w 1"/>
                  <a:gd name="T11" fmla="*/ 3 h 4"/>
                  <a:gd name="T12" fmla="*/ 1 w 1"/>
                  <a:gd name="T13" fmla="*/ 0 h 4"/>
                  <a:gd name="T14" fmla="*/ 1 w 1"/>
                  <a:gd name="T15" fmla="*/ 0 h 4"/>
                  <a:gd name="T16" fmla="*/ 1 w 1"/>
                  <a:gd name="T17" fmla="*/ 0 h 4"/>
                  <a:gd name="T18" fmla="*/ 0 w 1"/>
                  <a:gd name="T1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4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5" name="Freeform 261"/>
              <p:cNvSpPr>
                <a:spLocks/>
              </p:cNvSpPr>
              <p:nvPr/>
            </p:nvSpPr>
            <p:spPr bwMode="auto">
              <a:xfrm>
                <a:off x="2701925" y="-2530475"/>
                <a:ext cx="7938" cy="14287"/>
              </a:xfrm>
              <a:custGeom>
                <a:avLst/>
                <a:gdLst>
                  <a:gd name="T0" fmla="*/ 1 w 2"/>
                  <a:gd name="T1" fmla="*/ 0 h 4"/>
                  <a:gd name="T2" fmla="*/ 0 w 2"/>
                  <a:gd name="T3" fmla="*/ 0 h 4"/>
                  <a:gd name="T4" fmla="*/ 0 w 2"/>
                  <a:gd name="T5" fmla="*/ 0 h 4"/>
                  <a:gd name="T6" fmla="*/ 1 w 2"/>
                  <a:gd name="T7" fmla="*/ 3 h 4"/>
                  <a:gd name="T8" fmla="*/ 2 w 2"/>
                  <a:gd name="T9" fmla="*/ 4 h 4"/>
                  <a:gd name="T10" fmla="*/ 2 w 2"/>
                  <a:gd name="T11" fmla="*/ 4 h 4"/>
                  <a:gd name="T12" fmla="*/ 2 w 2"/>
                  <a:gd name="T13" fmla="*/ 3 h 4"/>
                  <a:gd name="T14" fmla="*/ 1 w 2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6" name="Freeform 262"/>
              <p:cNvSpPr>
                <a:spLocks/>
              </p:cNvSpPr>
              <p:nvPr/>
            </p:nvSpPr>
            <p:spPr bwMode="auto">
              <a:xfrm>
                <a:off x="2690813" y="-2519363"/>
                <a:ext cx="19050" cy="11112"/>
              </a:xfrm>
              <a:custGeom>
                <a:avLst/>
                <a:gdLst>
                  <a:gd name="T0" fmla="*/ 0 w 5"/>
                  <a:gd name="T1" fmla="*/ 0 h 3"/>
                  <a:gd name="T2" fmla="*/ 1 w 5"/>
                  <a:gd name="T3" fmla="*/ 0 h 3"/>
                  <a:gd name="T4" fmla="*/ 4 w 5"/>
                  <a:gd name="T5" fmla="*/ 3 h 3"/>
                  <a:gd name="T6" fmla="*/ 5 w 5"/>
                  <a:gd name="T7" fmla="*/ 3 h 3"/>
                  <a:gd name="T8" fmla="*/ 5 w 5"/>
                  <a:gd name="T9" fmla="*/ 3 h 3"/>
                  <a:gd name="T10" fmla="*/ 1 w 5"/>
                  <a:gd name="T11" fmla="*/ 0 h 3"/>
                  <a:gd name="T12" fmla="*/ 0 w 5"/>
                  <a:gd name="T13" fmla="*/ 0 h 3"/>
                  <a:gd name="T14" fmla="*/ 0 w 5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3" y="3"/>
                      <a:pt x="4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7" name="Freeform 263"/>
              <p:cNvSpPr>
                <a:spLocks/>
              </p:cNvSpPr>
              <p:nvPr/>
            </p:nvSpPr>
            <p:spPr bwMode="auto">
              <a:xfrm>
                <a:off x="2687638" y="-2519363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8" name="Freeform 264"/>
              <p:cNvSpPr>
                <a:spLocks/>
              </p:cNvSpPr>
              <p:nvPr/>
            </p:nvSpPr>
            <p:spPr bwMode="auto">
              <a:xfrm>
                <a:off x="2679700" y="-2530475"/>
                <a:ext cx="11113" cy="11112"/>
              </a:xfrm>
              <a:custGeom>
                <a:avLst/>
                <a:gdLst>
                  <a:gd name="T0" fmla="*/ 3 w 3"/>
                  <a:gd name="T1" fmla="*/ 1 h 3"/>
                  <a:gd name="T2" fmla="*/ 2 w 3"/>
                  <a:gd name="T3" fmla="*/ 0 h 3"/>
                  <a:gd name="T4" fmla="*/ 0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1 w 3"/>
                  <a:gd name="T11" fmla="*/ 2 h 3"/>
                  <a:gd name="T12" fmla="*/ 3 w 3"/>
                  <a:gd name="T13" fmla="*/ 2 h 3"/>
                  <a:gd name="T14" fmla="*/ 3 w 3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cubicBezTo>
                      <a:pt x="3" y="1"/>
                      <a:pt x="3" y="1"/>
                      <a:pt x="2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1" y="2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9" name="Freeform 265"/>
              <p:cNvSpPr>
                <a:spLocks/>
              </p:cNvSpPr>
              <p:nvPr/>
            </p:nvSpPr>
            <p:spPr bwMode="auto">
              <a:xfrm>
                <a:off x="2676525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1 w 3"/>
                  <a:gd name="T3" fmla="*/ 2 h 2"/>
                  <a:gd name="T4" fmla="*/ 3 w 3"/>
                  <a:gd name="T5" fmla="*/ 1 h 2"/>
                  <a:gd name="T6" fmla="*/ 1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1"/>
                      <a:pt x="1" y="1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30" name="Freeform 266"/>
              <p:cNvSpPr>
                <a:spLocks/>
              </p:cNvSpPr>
              <p:nvPr/>
            </p:nvSpPr>
            <p:spPr bwMode="auto">
              <a:xfrm>
                <a:off x="2679700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2 w 3"/>
                  <a:gd name="T9" fmla="*/ 1 h 1"/>
                  <a:gd name="T10" fmla="*/ 3 w 3"/>
                  <a:gd name="T11" fmla="*/ 0 h 1"/>
                  <a:gd name="T12" fmla="*/ 2 w 3"/>
                  <a:gd name="T13" fmla="*/ 0 h 1"/>
                  <a:gd name="T14" fmla="*/ 2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0" name="Freeform 267"/>
              <p:cNvSpPr>
                <a:spLocks/>
              </p:cNvSpPr>
              <p:nvPr/>
            </p:nvSpPr>
            <p:spPr bwMode="auto">
              <a:xfrm>
                <a:off x="2676525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0 w 3"/>
                  <a:gd name="T7" fmla="*/ 1 h 3"/>
                  <a:gd name="T8" fmla="*/ 1 w 3"/>
                  <a:gd name="T9" fmla="*/ 2 h 3"/>
                  <a:gd name="T10" fmla="*/ 1 w 3"/>
                  <a:gd name="T11" fmla="*/ 3 h 3"/>
                  <a:gd name="T12" fmla="*/ 3 w 3"/>
                  <a:gd name="T13" fmla="*/ 1 h 3"/>
                  <a:gd name="T14" fmla="*/ 1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1" name="Freeform 268"/>
              <p:cNvSpPr>
                <a:spLocks/>
              </p:cNvSpPr>
              <p:nvPr/>
            </p:nvSpPr>
            <p:spPr bwMode="auto">
              <a:xfrm>
                <a:off x="2668588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3 w 3"/>
                  <a:gd name="T9" fmla="*/ 0 h 1"/>
                  <a:gd name="T10" fmla="*/ 2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2" name="Freeform 269"/>
              <p:cNvSpPr>
                <a:spLocks/>
              </p:cNvSpPr>
              <p:nvPr/>
            </p:nvSpPr>
            <p:spPr bwMode="auto">
              <a:xfrm>
                <a:off x="2665413" y="-2530475"/>
                <a:ext cx="11113" cy="7937"/>
              </a:xfrm>
              <a:custGeom>
                <a:avLst/>
                <a:gdLst>
                  <a:gd name="T0" fmla="*/ 1 w 3"/>
                  <a:gd name="T1" fmla="*/ 0 h 2"/>
                  <a:gd name="T2" fmla="*/ 0 w 3"/>
                  <a:gd name="T3" fmla="*/ 1 h 2"/>
                  <a:gd name="T4" fmla="*/ 0 w 3"/>
                  <a:gd name="T5" fmla="*/ 1 h 2"/>
                  <a:gd name="T6" fmla="*/ 0 w 3"/>
                  <a:gd name="T7" fmla="*/ 1 h 2"/>
                  <a:gd name="T8" fmla="*/ 1 w 3"/>
                  <a:gd name="T9" fmla="*/ 2 h 2"/>
                  <a:gd name="T10" fmla="*/ 1 w 3"/>
                  <a:gd name="T11" fmla="*/ 2 h 2"/>
                  <a:gd name="T12" fmla="*/ 2 w 3"/>
                  <a:gd name="T13" fmla="*/ 2 h 2"/>
                  <a:gd name="T14" fmla="*/ 3 w 3"/>
                  <a:gd name="T15" fmla="*/ 1 h 2"/>
                  <a:gd name="T16" fmla="*/ 1 w 3"/>
                  <a:gd name="T17" fmla="*/ 0 h 2"/>
                  <a:gd name="T18" fmla="*/ 1 w 3"/>
                  <a:gd name="T19" fmla="*/ 0 h 2"/>
                  <a:gd name="T20" fmla="*/ 1 w 3"/>
                  <a:gd name="T2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3" name="Freeform 270"/>
              <p:cNvSpPr>
                <a:spLocks/>
              </p:cNvSpPr>
              <p:nvPr/>
            </p:nvSpPr>
            <p:spPr bwMode="auto">
              <a:xfrm>
                <a:off x="2668588" y="-2522538"/>
                <a:ext cx="11113" cy="3175"/>
              </a:xfrm>
              <a:custGeom>
                <a:avLst/>
                <a:gdLst>
                  <a:gd name="T0" fmla="*/ 3 w 3"/>
                  <a:gd name="T1" fmla="*/ 0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  <a:gd name="T10" fmla="*/ 3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4" name="Freeform 271"/>
              <p:cNvSpPr>
                <a:spLocks/>
              </p:cNvSpPr>
              <p:nvPr/>
            </p:nvSpPr>
            <p:spPr bwMode="auto">
              <a:xfrm>
                <a:off x="2679700" y="-2519363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1 h 1"/>
                  <a:gd name="T4" fmla="*/ 1 w 2"/>
                  <a:gd name="T5" fmla="*/ 0 h 1"/>
                  <a:gd name="T6" fmla="*/ 0 w 2"/>
                  <a:gd name="T7" fmla="*/ 1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5" name="Freeform 272"/>
              <p:cNvSpPr>
                <a:spLocks/>
              </p:cNvSpPr>
              <p:nvPr/>
            </p:nvSpPr>
            <p:spPr bwMode="auto">
              <a:xfrm>
                <a:off x="2679700" y="-2516188"/>
                <a:ext cx="22225" cy="7937"/>
              </a:xfrm>
              <a:custGeom>
                <a:avLst/>
                <a:gdLst>
                  <a:gd name="T0" fmla="*/ 5 w 6"/>
                  <a:gd name="T1" fmla="*/ 2 h 2"/>
                  <a:gd name="T2" fmla="*/ 6 w 6"/>
                  <a:gd name="T3" fmla="*/ 2 h 2"/>
                  <a:gd name="T4" fmla="*/ 6 w 6"/>
                  <a:gd name="T5" fmla="*/ 2 h 2"/>
                  <a:gd name="T6" fmla="*/ 6 w 6"/>
                  <a:gd name="T7" fmla="*/ 1 h 2"/>
                  <a:gd name="T8" fmla="*/ 1 w 6"/>
                  <a:gd name="T9" fmla="*/ 0 h 2"/>
                  <a:gd name="T10" fmla="*/ 0 w 6"/>
                  <a:gd name="T11" fmla="*/ 0 h 2"/>
                  <a:gd name="T12" fmla="*/ 1 w 6"/>
                  <a:gd name="T13" fmla="*/ 1 h 2"/>
                  <a:gd name="T14" fmla="*/ 4 w 6"/>
                  <a:gd name="T15" fmla="*/ 2 h 2"/>
                  <a:gd name="T16" fmla="*/ 5 w 6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2">
                    <a:moveTo>
                      <a:pt x="5" y="2"/>
                    </a:moveTo>
                    <a:cubicBezTo>
                      <a:pt x="5" y="2"/>
                      <a:pt x="5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3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2"/>
                      <a:pt x="3" y="2"/>
                      <a:pt x="4" y="2"/>
                    </a:cubicBezTo>
                    <a:cubicBezTo>
                      <a:pt x="4" y="2"/>
                      <a:pt x="4" y="2"/>
                      <a:pt x="5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6" name="Freeform 273"/>
              <p:cNvSpPr>
                <a:spLocks/>
              </p:cNvSpPr>
              <p:nvPr/>
            </p:nvSpPr>
            <p:spPr bwMode="auto">
              <a:xfrm>
                <a:off x="2690813" y="-2522538"/>
                <a:ext cx="7938" cy="3175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2 w 2"/>
                  <a:gd name="T5" fmla="*/ 1 h 1"/>
                  <a:gd name="T6" fmla="*/ 2 w 2"/>
                  <a:gd name="T7" fmla="*/ 0 h 1"/>
                  <a:gd name="T8" fmla="*/ 1 w 2"/>
                  <a:gd name="T9" fmla="*/ 0 h 1"/>
                  <a:gd name="T10" fmla="*/ 0 w 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9" name="Freeform 274"/>
              <p:cNvSpPr>
                <a:spLocks/>
              </p:cNvSpPr>
              <p:nvPr/>
            </p:nvSpPr>
            <p:spPr bwMode="auto">
              <a:xfrm>
                <a:off x="2687638" y="-2535238"/>
                <a:ext cx="11113" cy="12700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1 w 3"/>
                  <a:gd name="T5" fmla="*/ 3 h 3"/>
                  <a:gd name="T6" fmla="*/ 2 w 3"/>
                  <a:gd name="T7" fmla="*/ 3 h 3"/>
                  <a:gd name="T8" fmla="*/ 3 w 3"/>
                  <a:gd name="T9" fmla="*/ 1 h 3"/>
                  <a:gd name="T10" fmla="*/ 3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2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0" name="Freeform 275"/>
              <p:cNvSpPr>
                <a:spLocks/>
              </p:cNvSpPr>
              <p:nvPr/>
            </p:nvSpPr>
            <p:spPr bwMode="auto">
              <a:xfrm>
                <a:off x="2687638" y="-2546350"/>
                <a:ext cx="3175" cy="11112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1 h 3"/>
                  <a:gd name="T4" fmla="*/ 1 w 1"/>
                  <a:gd name="T5" fmla="*/ 3 h 3"/>
                  <a:gd name="T6" fmla="*/ 1 w 1"/>
                  <a:gd name="T7" fmla="*/ 3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0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1" name="Freeform 276"/>
              <p:cNvSpPr>
                <a:spLocks/>
              </p:cNvSpPr>
              <p:nvPr/>
            </p:nvSpPr>
            <p:spPr bwMode="auto">
              <a:xfrm>
                <a:off x="2679700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0 w 3"/>
                  <a:gd name="T5" fmla="*/ 2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1 h 3"/>
                  <a:gd name="T18" fmla="*/ 2 w 3"/>
                  <a:gd name="T19" fmla="*/ 0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2" name="Freeform 277"/>
              <p:cNvSpPr>
                <a:spLocks/>
              </p:cNvSpPr>
              <p:nvPr/>
            </p:nvSpPr>
            <p:spPr bwMode="auto">
              <a:xfrm>
                <a:off x="2676525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1 w 3"/>
                  <a:gd name="T3" fmla="*/ 0 h 3"/>
                  <a:gd name="T4" fmla="*/ 1 w 3"/>
                  <a:gd name="T5" fmla="*/ 0 h 3"/>
                  <a:gd name="T6" fmla="*/ 0 w 3"/>
                  <a:gd name="T7" fmla="*/ 1 h 3"/>
                  <a:gd name="T8" fmla="*/ 0 w 3"/>
                  <a:gd name="T9" fmla="*/ 1 h 3"/>
                  <a:gd name="T10" fmla="*/ 1 w 3"/>
                  <a:gd name="T11" fmla="*/ 3 h 3"/>
                  <a:gd name="T12" fmla="*/ 1 w 3"/>
                  <a:gd name="T13" fmla="*/ 3 h 3"/>
                  <a:gd name="T14" fmla="*/ 3 w 3"/>
                  <a:gd name="T15" fmla="*/ 1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3" name="Freeform 278"/>
              <p:cNvSpPr>
                <a:spLocks/>
              </p:cNvSpPr>
              <p:nvPr/>
            </p:nvSpPr>
            <p:spPr bwMode="auto">
              <a:xfrm>
                <a:off x="2668588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0 w 3"/>
                  <a:gd name="T5" fmla="*/ 2 h 3"/>
                  <a:gd name="T6" fmla="*/ 1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2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4" name="Freeform 279"/>
              <p:cNvSpPr>
                <a:spLocks/>
              </p:cNvSpPr>
              <p:nvPr/>
            </p:nvSpPr>
            <p:spPr bwMode="auto">
              <a:xfrm>
                <a:off x="2665413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1 w 3"/>
                  <a:gd name="T7" fmla="*/ 3 h 3"/>
                  <a:gd name="T8" fmla="*/ 2 w 3"/>
                  <a:gd name="T9" fmla="*/ 3 h 3"/>
                  <a:gd name="T10" fmla="*/ 3 w 3"/>
                  <a:gd name="T11" fmla="*/ 1 h 3"/>
                  <a:gd name="T12" fmla="*/ 3 w 3"/>
                  <a:gd name="T13" fmla="*/ 1 h 3"/>
                  <a:gd name="T14" fmla="*/ 2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5" name="Freeform 280"/>
              <p:cNvSpPr>
                <a:spLocks/>
              </p:cNvSpPr>
              <p:nvPr/>
            </p:nvSpPr>
            <p:spPr bwMode="auto">
              <a:xfrm>
                <a:off x="2660650" y="-255270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2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2 h 3"/>
                  <a:gd name="T12" fmla="*/ 2 w 2"/>
                  <a:gd name="T13" fmla="*/ 2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6" name="Freeform 281"/>
              <p:cNvSpPr>
                <a:spLocks/>
              </p:cNvSpPr>
              <p:nvPr/>
            </p:nvSpPr>
            <p:spPr bwMode="auto">
              <a:xfrm>
                <a:off x="2660650" y="-2535238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2 h 3"/>
                  <a:gd name="T6" fmla="*/ 1 w 2"/>
                  <a:gd name="T7" fmla="*/ 3 h 3"/>
                  <a:gd name="T8" fmla="*/ 1 w 2"/>
                  <a:gd name="T9" fmla="*/ 2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1 w 2"/>
                  <a:gd name="T19" fmla="*/ 0 h 3"/>
                  <a:gd name="T20" fmla="*/ 0 w 2"/>
                  <a:gd name="T21" fmla="*/ 1 h 3"/>
                  <a:gd name="T22" fmla="*/ 0 w 2"/>
                  <a:gd name="T23" fmla="*/ 1 h 3"/>
                  <a:gd name="T24" fmla="*/ 0 w 2"/>
                  <a:gd name="T2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7" name="Freeform 282"/>
              <p:cNvSpPr>
                <a:spLocks/>
              </p:cNvSpPr>
              <p:nvPr/>
            </p:nvSpPr>
            <p:spPr bwMode="auto">
              <a:xfrm>
                <a:off x="2660650" y="-2530475"/>
                <a:ext cx="4763" cy="7937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1 w 1"/>
                  <a:gd name="T5" fmla="*/ 1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8" name="Freeform 283"/>
              <p:cNvSpPr>
                <a:spLocks/>
              </p:cNvSpPr>
              <p:nvPr/>
            </p:nvSpPr>
            <p:spPr bwMode="auto">
              <a:xfrm>
                <a:off x="2665413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0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9" name="Freeform 284"/>
              <p:cNvSpPr>
                <a:spLocks/>
              </p:cNvSpPr>
              <p:nvPr/>
            </p:nvSpPr>
            <p:spPr bwMode="auto">
              <a:xfrm>
                <a:off x="2668588" y="-2519363"/>
                <a:ext cx="7938" cy="11112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0 h 3"/>
                  <a:gd name="T4" fmla="*/ 1 w 2"/>
                  <a:gd name="T5" fmla="*/ 0 h 3"/>
                  <a:gd name="T6" fmla="*/ 1 w 2"/>
                  <a:gd name="T7" fmla="*/ 0 h 3"/>
                  <a:gd name="T8" fmla="*/ 0 w 2"/>
                  <a:gd name="T9" fmla="*/ 1 h 3"/>
                  <a:gd name="T10" fmla="*/ 0 w 2"/>
                  <a:gd name="T11" fmla="*/ 2 h 3"/>
                  <a:gd name="T12" fmla="*/ 1 w 2"/>
                  <a:gd name="T13" fmla="*/ 3 h 3"/>
                  <a:gd name="T14" fmla="*/ 2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1" y="3"/>
                    </a:cubicBezTo>
                    <a:cubicBezTo>
                      <a:pt x="2" y="2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0" name="Freeform 285"/>
              <p:cNvSpPr>
                <a:spLocks/>
              </p:cNvSpPr>
              <p:nvPr/>
            </p:nvSpPr>
            <p:spPr bwMode="auto">
              <a:xfrm>
                <a:off x="2668588" y="-2516188"/>
                <a:ext cx="11113" cy="7937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3 h 5"/>
                  <a:gd name="T4" fmla="*/ 5 w 7"/>
                  <a:gd name="T5" fmla="*/ 0 h 5"/>
                  <a:gd name="T6" fmla="*/ 0 w 7"/>
                  <a:gd name="T7" fmla="*/ 5 h 5"/>
                  <a:gd name="T8" fmla="*/ 2 w 7"/>
                  <a:gd name="T9" fmla="*/ 5 h 5"/>
                  <a:gd name="T10" fmla="*/ 7 w 7"/>
                  <a:gd name="T11" fmla="*/ 5 h 5"/>
                  <a:gd name="T12" fmla="*/ 7 w 7"/>
                  <a:gd name="T13" fmla="*/ 5 h 5"/>
                  <a:gd name="T14" fmla="*/ 7 w 7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3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1" name="Freeform 286"/>
              <p:cNvSpPr>
                <a:spLocks/>
              </p:cNvSpPr>
              <p:nvPr/>
            </p:nvSpPr>
            <p:spPr bwMode="auto">
              <a:xfrm>
                <a:off x="2676525" y="-2505075"/>
                <a:ext cx="74613" cy="7937"/>
              </a:xfrm>
              <a:custGeom>
                <a:avLst/>
                <a:gdLst>
                  <a:gd name="T0" fmla="*/ 20 w 20"/>
                  <a:gd name="T1" fmla="*/ 2 h 2"/>
                  <a:gd name="T2" fmla="*/ 20 w 20"/>
                  <a:gd name="T3" fmla="*/ 2 h 2"/>
                  <a:gd name="T4" fmla="*/ 20 w 20"/>
                  <a:gd name="T5" fmla="*/ 2 h 2"/>
                  <a:gd name="T6" fmla="*/ 20 w 20"/>
                  <a:gd name="T7" fmla="*/ 1 h 2"/>
                  <a:gd name="T8" fmla="*/ 20 w 20"/>
                  <a:gd name="T9" fmla="*/ 1 h 2"/>
                  <a:gd name="T10" fmla="*/ 20 w 20"/>
                  <a:gd name="T11" fmla="*/ 1 h 2"/>
                  <a:gd name="T12" fmla="*/ 20 w 20"/>
                  <a:gd name="T13" fmla="*/ 1 h 2"/>
                  <a:gd name="T14" fmla="*/ 20 w 20"/>
                  <a:gd name="T15" fmla="*/ 1 h 2"/>
                  <a:gd name="T16" fmla="*/ 20 w 20"/>
                  <a:gd name="T17" fmla="*/ 1 h 2"/>
                  <a:gd name="T18" fmla="*/ 20 w 20"/>
                  <a:gd name="T19" fmla="*/ 1 h 2"/>
                  <a:gd name="T20" fmla="*/ 20 w 20"/>
                  <a:gd name="T21" fmla="*/ 1 h 2"/>
                  <a:gd name="T22" fmla="*/ 20 w 20"/>
                  <a:gd name="T23" fmla="*/ 1 h 2"/>
                  <a:gd name="T24" fmla="*/ 20 w 20"/>
                  <a:gd name="T25" fmla="*/ 1 h 2"/>
                  <a:gd name="T26" fmla="*/ 20 w 20"/>
                  <a:gd name="T27" fmla="*/ 1 h 2"/>
                  <a:gd name="T28" fmla="*/ 20 w 20"/>
                  <a:gd name="T29" fmla="*/ 0 h 2"/>
                  <a:gd name="T30" fmla="*/ 12 w 20"/>
                  <a:gd name="T31" fmla="*/ 0 h 2"/>
                  <a:gd name="T32" fmla="*/ 10 w 20"/>
                  <a:gd name="T33" fmla="*/ 0 h 2"/>
                  <a:gd name="T34" fmla="*/ 10 w 20"/>
                  <a:gd name="T35" fmla="*/ 0 h 2"/>
                  <a:gd name="T36" fmla="*/ 9 w 20"/>
                  <a:gd name="T37" fmla="*/ 0 h 2"/>
                  <a:gd name="T38" fmla="*/ 0 w 20"/>
                  <a:gd name="T39" fmla="*/ 0 h 2"/>
                  <a:gd name="T40" fmla="*/ 0 w 20"/>
                  <a:gd name="T41" fmla="*/ 1 h 2"/>
                  <a:gd name="T42" fmla="*/ 0 w 20"/>
                  <a:gd name="T43" fmla="*/ 1 h 2"/>
                  <a:gd name="T44" fmla="*/ 0 w 20"/>
                  <a:gd name="T45" fmla="*/ 1 h 2"/>
                  <a:gd name="T46" fmla="*/ 0 w 20"/>
                  <a:gd name="T47" fmla="*/ 1 h 2"/>
                  <a:gd name="T48" fmla="*/ 0 w 20"/>
                  <a:gd name="T49" fmla="*/ 1 h 2"/>
                  <a:gd name="T50" fmla="*/ 0 w 20"/>
                  <a:gd name="T51" fmla="*/ 1 h 2"/>
                  <a:gd name="T52" fmla="*/ 0 w 20"/>
                  <a:gd name="T53" fmla="*/ 1 h 2"/>
                  <a:gd name="T54" fmla="*/ 0 w 20"/>
                  <a:gd name="T55" fmla="*/ 1 h 2"/>
                  <a:gd name="T56" fmla="*/ 0 w 20"/>
                  <a:gd name="T57" fmla="*/ 1 h 2"/>
                  <a:gd name="T58" fmla="*/ 0 w 20"/>
                  <a:gd name="T59" fmla="*/ 1 h 2"/>
                  <a:gd name="T60" fmla="*/ 0 w 20"/>
                  <a:gd name="T61" fmla="*/ 1 h 2"/>
                  <a:gd name="T62" fmla="*/ 0 w 20"/>
                  <a:gd name="T63" fmla="*/ 2 h 2"/>
                  <a:gd name="T64" fmla="*/ 0 w 20"/>
                  <a:gd name="T65" fmla="*/ 2 h 2"/>
                  <a:gd name="T66" fmla="*/ 0 w 20"/>
                  <a:gd name="T67" fmla="*/ 2 h 2"/>
                  <a:gd name="T68" fmla="*/ 0 w 20"/>
                  <a:gd name="T69" fmla="*/ 2 h 2"/>
                  <a:gd name="T70" fmla="*/ 20 w 20"/>
                  <a:gd name="T7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0" h="2">
                    <a:moveTo>
                      <a:pt x="20" y="2"/>
                    </a:moveTo>
                    <a:cubicBezTo>
                      <a:pt x="20" y="2"/>
                      <a:pt x="20" y="2"/>
                      <a:pt x="20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7" y="0"/>
                      <a:pt x="15" y="0"/>
                      <a:pt x="12" y="0"/>
                    </a:cubicBezTo>
                    <a:cubicBezTo>
                      <a:pt x="11" y="0"/>
                      <a:pt x="11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9" y="0"/>
                      <a:pt x="9" y="0"/>
                    </a:cubicBezTo>
                    <a:cubicBezTo>
                      <a:pt x="6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7" y="1"/>
                      <a:pt x="13" y="1"/>
                      <a:pt x="2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2" name="Freeform 287"/>
              <p:cNvSpPr>
                <a:spLocks/>
              </p:cNvSpPr>
              <p:nvPr/>
            </p:nvSpPr>
            <p:spPr bwMode="auto">
              <a:xfrm>
                <a:off x="2743200" y="-2516188"/>
                <a:ext cx="7938" cy="7937"/>
              </a:xfrm>
              <a:custGeom>
                <a:avLst/>
                <a:gdLst>
                  <a:gd name="T0" fmla="*/ 5 w 5"/>
                  <a:gd name="T1" fmla="*/ 5 h 5"/>
                  <a:gd name="T2" fmla="*/ 3 w 5"/>
                  <a:gd name="T3" fmla="*/ 0 h 5"/>
                  <a:gd name="T4" fmla="*/ 0 w 5"/>
                  <a:gd name="T5" fmla="*/ 3 h 5"/>
                  <a:gd name="T6" fmla="*/ 3 w 5"/>
                  <a:gd name="T7" fmla="*/ 5 h 5"/>
                  <a:gd name="T8" fmla="*/ 5 w 5"/>
                  <a:gd name="T9" fmla="*/ 5 h 5"/>
                  <a:gd name="T10" fmla="*/ 5 w 5"/>
                  <a:gd name="T11" fmla="*/ 5 h 5"/>
                  <a:gd name="T12" fmla="*/ 5 w 5"/>
                  <a:gd name="T13" fmla="*/ 5 h 5"/>
                  <a:gd name="T14" fmla="*/ 5 w 5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3" y="0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3" name="Freeform 288"/>
              <p:cNvSpPr>
                <a:spLocks/>
              </p:cNvSpPr>
              <p:nvPr/>
            </p:nvSpPr>
            <p:spPr bwMode="auto">
              <a:xfrm>
                <a:off x="2747963" y="-2519363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1 h 3"/>
                  <a:gd name="T4" fmla="*/ 2 w 3"/>
                  <a:gd name="T5" fmla="*/ 0 h 3"/>
                  <a:gd name="T6" fmla="*/ 2 w 3"/>
                  <a:gd name="T7" fmla="*/ 0 h 3"/>
                  <a:gd name="T8" fmla="*/ 1 w 3"/>
                  <a:gd name="T9" fmla="*/ 0 h 3"/>
                  <a:gd name="T10" fmla="*/ 0 w 3"/>
                  <a:gd name="T11" fmla="*/ 1 h 3"/>
                  <a:gd name="T12" fmla="*/ 2 w 3"/>
                  <a:gd name="T13" fmla="*/ 3 h 3"/>
                  <a:gd name="T14" fmla="*/ 3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4" name="Freeform 289"/>
              <p:cNvSpPr>
                <a:spLocks/>
              </p:cNvSpPr>
              <p:nvPr/>
            </p:nvSpPr>
            <p:spPr bwMode="auto">
              <a:xfrm>
                <a:off x="2759075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0 h 2"/>
                  <a:gd name="T8" fmla="*/ 0 w 1"/>
                  <a:gd name="T9" fmla="*/ 1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5" name="Freeform 290"/>
              <p:cNvSpPr>
                <a:spLocks/>
              </p:cNvSpPr>
              <p:nvPr/>
            </p:nvSpPr>
            <p:spPr bwMode="auto">
              <a:xfrm>
                <a:off x="2762250" y="-2530475"/>
                <a:ext cx="7938" cy="7937"/>
              </a:xfrm>
              <a:custGeom>
                <a:avLst/>
                <a:gdLst>
                  <a:gd name="T0" fmla="*/ 2 w 2"/>
                  <a:gd name="T1" fmla="*/ 0 h 2"/>
                  <a:gd name="T2" fmla="*/ 1 w 2"/>
                  <a:gd name="T3" fmla="*/ 0 h 2"/>
                  <a:gd name="T4" fmla="*/ 0 w 2"/>
                  <a:gd name="T5" fmla="*/ 1 h 2"/>
                  <a:gd name="T6" fmla="*/ 1 w 2"/>
                  <a:gd name="T7" fmla="*/ 2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6" name="Freeform 291"/>
              <p:cNvSpPr>
                <a:spLocks/>
              </p:cNvSpPr>
              <p:nvPr/>
            </p:nvSpPr>
            <p:spPr bwMode="auto">
              <a:xfrm>
                <a:off x="2762250" y="-2546350"/>
                <a:ext cx="7938" cy="15875"/>
              </a:xfrm>
              <a:custGeom>
                <a:avLst/>
                <a:gdLst>
                  <a:gd name="T0" fmla="*/ 1 w 2"/>
                  <a:gd name="T1" fmla="*/ 3 h 4"/>
                  <a:gd name="T2" fmla="*/ 1 w 2"/>
                  <a:gd name="T3" fmla="*/ 0 h 4"/>
                  <a:gd name="T4" fmla="*/ 1 w 2"/>
                  <a:gd name="T5" fmla="*/ 0 h 4"/>
                  <a:gd name="T6" fmla="*/ 0 w 2"/>
                  <a:gd name="T7" fmla="*/ 2 h 4"/>
                  <a:gd name="T8" fmla="*/ 0 w 2"/>
                  <a:gd name="T9" fmla="*/ 2 h 4"/>
                  <a:gd name="T10" fmla="*/ 1 w 2"/>
                  <a:gd name="T11" fmla="*/ 3 h 4"/>
                  <a:gd name="T12" fmla="*/ 1 w 2"/>
                  <a:gd name="T13" fmla="*/ 4 h 4"/>
                  <a:gd name="T14" fmla="*/ 1 w 2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3"/>
                    </a:moveTo>
                    <a:cubicBezTo>
                      <a:pt x="2" y="2"/>
                      <a:pt x="2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7" name="Freeform 292"/>
              <p:cNvSpPr>
                <a:spLocks/>
              </p:cNvSpPr>
              <p:nvPr/>
            </p:nvSpPr>
            <p:spPr bwMode="auto">
              <a:xfrm>
                <a:off x="2762250" y="-2557463"/>
                <a:ext cx="7938" cy="11112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2 h 3"/>
                  <a:gd name="T4" fmla="*/ 2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0 w 2"/>
                  <a:gd name="T11" fmla="*/ 0 h 3"/>
                  <a:gd name="T12" fmla="*/ 2 w 2"/>
                  <a:gd name="T13" fmla="*/ 3 h 3"/>
                  <a:gd name="T14" fmla="*/ 2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3"/>
                      <a:pt x="2" y="3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8" name="Freeform 293"/>
              <p:cNvSpPr>
                <a:spLocks/>
              </p:cNvSpPr>
              <p:nvPr/>
            </p:nvSpPr>
            <p:spPr bwMode="auto">
              <a:xfrm>
                <a:off x="2759075" y="-2565400"/>
                <a:ext cx="3175" cy="7937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0 h 2"/>
                  <a:gd name="T4" fmla="*/ 1 w 1"/>
                  <a:gd name="T5" fmla="*/ 2 h 2"/>
                  <a:gd name="T6" fmla="*/ 1 w 1"/>
                  <a:gd name="T7" fmla="*/ 2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9" name="Freeform 294"/>
              <p:cNvSpPr>
                <a:spLocks/>
              </p:cNvSpPr>
              <p:nvPr/>
            </p:nvSpPr>
            <p:spPr bwMode="auto">
              <a:xfrm>
                <a:off x="2751138" y="-2557463"/>
                <a:ext cx="7938" cy="11112"/>
              </a:xfrm>
              <a:custGeom>
                <a:avLst/>
                <a:gdLst>
                  <a:gd name="T0" fmla="*/ 0 w 2"/>
                  <a:gd name="T1" fmla="*/ 2 h 3"/>
                  <a:gd name="T2" fmla="*/ 1 w 2"/>
                  <a:gd name="T3" fmla="*/ 3 h 3"/>
                  <a:gd name="T4" fmla="*/ 1 w 2"/>
                  <a:gd name="T5" fmla="*/ 3 h 3"/>
                  <a:gd name="T6" fmla="*/ 1 w 2"/>
                  <a:gd name="T7" fmla="*/ 3 h 3"/>
                  <a:gd name="T8" fmla="*/ 2 w 2"/>
                  <a:gd name="T9" fmla="*/ 1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0 w 2"/>
                  <a:gd name="T19" fmla="*/ 1 h 3"/>
                  <a:gd name="T20" fmla="*/ 0 w 2"/>
                  <a:gd name="T21" fmla="*/ 2 h 3"/>
                  <a:gd name="T22" fmla="*/ 0 w 2"/>
                  <a:gd name="T2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0" name="Freeform 295"/>
              <p:cNvSpPr>
                <a:spLocks/>
              </p:cNvSpPr>
              <p:nvPr/>
            </p:nvSpPr>
            <p:spPr bwMode="auto">
              <a:xfrm>
                <a:off x="2747963" y="-2565400"/>
                <a:ext cx="3175" cy="12700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1 h 3"/>
                  <a:gd name="T6" fmla="*/ 1 w 1"/>
                  <a:gd name="T7" fmla="*/ 1 h 3"/>
                  <a:gd name="T8" fmla="*/ 1 w 1"/>
                  <a:gd name="T9" fmla="*/ 0 h 3"/>
                  <a:gd name="T10" fmla="*/ 0 w 1"/>
                  <a:gd name="T11" fmla="*/ 1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1" name="Freeform 296"/>
              <p:cNvSpPr>
                <a:spLocks/>
              </p:cNvSpPr>
              <p:nvPr/>
            </p:nvSpPr>
            <p:spPr bwMode="auto">
              <a:xfrm>
                <a:off x="2736850" y="-2565400"/>
                <a:ext cx="6350" cy="12700"/>
              </a:xfrm>
              <a:custGeom>
                <a:avLst/>
                <a:gdLst>
                  <a:gd name="T0" fmla="*/ 2 w 2"/>
                  <a:gd name="T1" fmla="*/ 1 h 3"/>
                  <a:gd name="T2" fmla="*/ 2 w 2"/>
                  <a:gd name="T3" fmla="*/ 1 h 3"/>
                  <a:gd name="T4" fmla="*/ 1 w 2"/>
                  <a:gd name="T5" fmla="*/ 1 h 3"/>
                  <a:gd name="T6" fmla="*/ 1 w 2"/>
                  <a:gd name="T7" fmla="*/ 0 h 3"/>
                  <a:gd name="T8" fmla="*/ 0 w 2"/>
                  <a:gd name="T9" fmla="*/ 3 h 3"/>
                  <a:gd name="T10" fmla="*/ 0 w 2"/>
                  <a:gd name="T11" fmla="*/ 3 h 3"/>
                  <a:gd name="T12" fmla="*/ 1 w 2"/>
                  <a:gd name="T13" fmla="*/ 3 h 3"/>
                  <a:gd name="T14" fmla="*/ 2 w 2"/>
                  <a:gd name="T15" fmla="*/ 1 h 3"/>
                  <a:gd name="T16" fmla="*/ 2 w 2"/>
                  <a:gd name="T1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2" name="Freeform 297"/>
              <p:cNvSpPr>
                <a:spLocks/>
              </p:cNvSpPr>
              <p:nvPr/>
            </p:nvSpPr>
            <p:spPr bwMode="auto">
              <a:xfrm>
                <a:off x="2725738" y="-2568575"/>
                <a:ext cx="11113" cy="38100"/>
              </a:xfrm>
              <a:custGeom>
                <a:avLst/>
                <a:gdLst>
                  <a:gd name="T0" fmla="*/ 1 w 3"/>
                  <a:gd name="T1" fmla="*/ 10 h 10"/>
                  <a:gd name="T2" fmla="*/ 3 w 3"/>
                  <a:gd name="T3" fmla="*/ 0 h 10"/>
                  <a:gd name="T4" fmla="*/ 3 w 3"/>
                  <a:gd name="T5" fmla="*/ 0 h 10"/>
                  <a:gd name="T6" fmla="*/ 2 w 3"/>
                  <a:gd name="T7" fmla="*/ 0 h 10"/>
                  <a:gd name="T8" fmla="*/ 2 w 3"/>
                  <a:gd name="T9" fmla="*/ 0 h 10"/>
                  <a:gd name="T10" fmla="*/ 2 w 3"/>
                  <a:gd name="T11" fmla="*/ 0 h 10"/>
                  <a:gd name="T12" fmla="*/ 0 w 3"/>
                  <a:gd name="T13" fmla="*/ 10 h 10"/>
                  <a:gd name="T14" fmla="*/ 1 w 3"/>
                  <a:gd name="T15" fmla="*/ 10 h 10"/>
                  <a:gd name="T16" fmla="*/ 1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1" y="1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7" name="Freeform 298"/>
              <p:cNvSpPr>
                <a:spLocks/>
              </p:cNvSpPr>
              <p:nvPr/>
            </p:nvSpPr>
            <p:spPr bwMode="auto">
              <a:xfrm>
                <a:off x="2720975" y="-2565400"/>
                <a:ext cx="4763" cy="34925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1 h 9"/>
                  <a:gd name="T4" fmla="*/ 0 w 1"/>
                  <a:gd name="T5" fmla="*/ 9 h 9"/>
                  <a:gd name="T6" fmla="*/ 0 w 1"/>
                  <a:gd name="T7" fmla="*/ 9 h 9"/>
                  <a:gd name="T8" fmla="*/ 1 w 1"/>
                  <a:gd name="T9" fmla="*/ 0 h 9"/>
                  <a:gd name="T10" fmla="*/ 1 w 1"/>
                  <a:gd name="T11" fmla="*/ 0 h 9"/>
                  <a:gd name="T12" fmla="*/ 0 w 1"/>
                  <a:gd name="T13" fmla="*/ 0 h 9"/>
                  <a:gd name="T14" fmla="*/ 0 w 1"/>
                  <a:gd name="T15" fmla="*/ 0 h 9"/>
                  <a:gd name="T16" fmla="*/ 0 w 1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8" name="Freeform 299"/>
              <p:cNvSpPr>
                <a:spLocks/>
              </p:cNvSpPr>
              <p:nvPr/>
            </p:nvSpPr>
            <p:spPr bwMode="auto">
              <a:xfrm>
                <a:off x="2701925" y="-2613025"/>
                <a:ext cx="23813" cy="22225"/>
              </a:xfrm>
              <a:custGeom>
                <a:avLst/>
                <a:gdLst>
                  <a:gd name="T0" fmla="*/ 2 w 6"/>
                  <a:gd name="T1" fmla="*/ 4 h 6"/>
                  <a:gd name="T2" fmla="*/ 3 w 6"/>
                  <a:gd name="T3" fmla="*/ 4 h 6"/>
                  <a:gd name="T4" fmla="*/ 2 w 6"/>
                  <a:gd name="T5" fmla="*/ 6 h 6"/>
                  <a:gd name="T6" fmla="*/ 2 w 6"/>
                  <a:gd name="T7" fmla="*/ 6 h 6"/>
                  <a:gd name="T8" fmla="*/ 5 w 6"/>
                  <a:gd name="T9" fmla="*/ 6 h 6"/>
                  <a:gd name="T10" fmla="*/ 5 w 6"/>
                  <a:gd name="T11" fmla="*/ 6 h 6"/>
                  <a:gd name="T12" fmla="*/ 4 w 6"/>
                  <a:gd name="T13" fmla="*/ 4 h 6"/>
                  <a:gd name="T14" fmla="*/ 6 w 6"/>
                  <a:gd name="T15" fmla="*/ 4 h 6"/>
                  <a:gd name="T16" fmla="*/ 6 w 6"/>
                  <a:gd name="T17" fmla="*/ 4 h 6"/>
                  <a:gd name="T18" fmla="*/ 6 w 6"/>
                  <a:gd name="T19" fmla="*/ 2 h 6"/>
                  <a:gd name="T20" fmla="*/ 6 w 6"/>
                  <a:gd name="T21" fmla="*/ 2 h 6"/>
                  <a:gd name="T22" fmla="*/ 5 w 6"/>
                  <a:gd name="T23" fmla="*/ 3 h 6"/>
                  <a:gd name="T24" fmla="*/ 4 w 6"/>
                  <a:gd name="T25" fmla="*/ 2 h 6"/>
                  <a:gd name="T26" fmla="*/ 5 w 6"/>
                  <a:gd name="T27" fmla="*/ 1 h 6"/>
                  <a:gd name="T28" fmla="*/ 5 w 6"/>
                  <a:gd name="T29" fmla="*/ 0 h 6"/>
                  <a:gd name="T30" fmla="*/ 2 w 6"/>
                  <a:gd name="T31" fmla="*/ 0 h 6"/>
                  <a:gd name="T32" fmla="*/ 2 w 6"/>
                  <a:gd name="T33" fmla="*/ 1 h 6"/>
                  <a:gd name="T34" fmla="*/ 3 w 6"/>
                  <a:gd name="T35" fmla="*/ 2 h 6"/>
                  <a:gd name="T36" fmla="*/ 2 w 6"/>
                  <a:gd name="T37" fmla="*/ 3 h 6"/>
                  <a:gd name="T38" fmla="*/ 1 w 6"/>
                  <a:gd name="T39" fmla="*/ 2 h 6"/>
                  <a:gd name="T40" fmla="*/ 0 w 6"/>
                  <a:gd name="T41" fmla="*/ 2 h 6"/>
                  <a:gd name="T42" fmla="*/ 0 w 6"/>
                  <a:gd name="T43" fmla="*/ 4 h 6"/>
                  <a:gd name="T44" fmla="*/ 1 w 6"/>
                  <a:gd name="T45" fmla="*/ 4 h 6"/>
                  <a:gd name="T46" fmla="*/ 2 w 6"/>
                  <a:gd name="T4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" h="6">
                    <a:moveTo>
                      <a:pt x="2" y="4"/>
                    </a:moveTo>
                    <a:cubicBezTo>
                      <a:pt x="2" y="4"/>
                      <a:pt x="2" y="4"/>
                      <a:pt x="3" y="4"/>
                    </a:cubicBezTo>
                    <a:cubicBezTo>
                      <a:pt x="3" y="4"/>
                      <a:pt x="3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3" y="5"/>
                      <a:pt x="3" y="4"/>
                      <a:pt x="4" y="4"/>
                    </a:cubicBezTo>
                    <a:cubicBezTo>
                      <a:pt x="4" y="3"/>
                      <a:pt x="5" y="3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3" y="2"/>
                      <a:pt x="3" y="2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9" name="Freeform 300"/>
              <p:cNvSpPr>
                <a:spLocks/>
              </p:cNvSpPr>
              <p:nvPr/>
            </p:nvSpPr>
            <p:spPr bwMode="auto">
              <a:xfrm>
                <a:off x="2698750" y="-2565400"/>
                <a:ext cx="11113" cy="34925"/>
              </a:xfrm>
              <a:custGeom>
                <a:avLst/>
                <a:gdLst>
                  <a:gd name="T0" fmla="*/ 3 w 3"/>
                  <a:gd name="T1" fmla="*/ 9 h 9"/>
                  <a:gd name="T2" fmla="*/ 2 w 3"/>
                  <a:gd name="T3" fmla="*/ 1 h 9"/>
                  <a:gd name="T4" fmla="*/ 2 w 3"/>
                  <a:gd name="T5" fmla="*/ 0 h 9"/>
                  <a:gd name="T6" fmla="*/ 1 w 3"/>
                  <a:gd name="T7" fmla="*/ 0 h 9"/>
                  <a:gd name="T8" fmla="*/ 1 w 3"/>
                  <a:gd name="T9" fmla="*/ 0 h 9"/>
                  <a:gd name="T10" fmla="*/ 0 w 3"/>
                  <a:gd name="T11" fmla="*/ 0 h 9"/>
                  <a:gd name="T12" fmla="*/ 2 w 3"/>
                  <a:gd name="T13" fmla="*/ 9 h 9"/>
                  <a:gd name="T14" fmla="*/ 3 w 3"/>
                  <a:gd name="T15" fmla="*/ 9 h 9"/>
                  <a:gd name="T16" fmla="*/ 3 w 3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0" name="Freeform 301"/>
              <p:cNvSpPr>
                <a:spLocks/>
              </p:cNvSpPr>
              <p:nvPr/>
            </p:nvSpPr>
            <p:spPr bwMode="auto">
              <a:xfrm>
                <a:off x="2690813" y="-2568575"/>
                <a:ext cx="11113" cy="38100"/>
              </a:xfrm>
              <a:custGeom>
                <a:avLst/>
                <a:gdLst>
                  <a:gd name="T0" fmla="*/ 3 w 3"/>
                  <a:gd name="T1" fmla="*/ 10 h 10"/>
                  <a:gd name="T2" fmla="*/ 2 w 3"/>
                  <a:gd name="T3" fmla="*/ 0 h 10"/>
                  <a:gd name="T4" fmla="*/ 2 w 3"/>
                  <a:gd name="T5" fmla="*/ 0 h 10"/>
                  <a:gd name="T6" fmla="*/ 2 w 3"/>
                  <a:gd name="T7" fmla="*/ 0 h 10"/>
                  <a:gd name="T8" fmla="*/ 0 w 3"/>
                  <a:gd name="T9" fmla="*/ 0 h 10"/>
                  <a:gd name="T10" fmla="*/ 0 w 3"/>
                  <a:gd name="T11" fmla="*/ 0 h 10"/>
                  <a:gd name="T12" fmla="*/ 3 w 3"/>
                  <a:gd name="T13" fmla="*/ 10 h 10"/>
                  <a:gd name="T14" fmla="*/ 3 w 3"/>
                  <a:gd name="T15" fmla="*/ 10 h 10"/>
                  <a:gd name="T16" fmla="*/ 3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3" y="1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1" name="Freeform 302"/>
              <p:cNvSpPr>
                <a:spLocks/>
              </p:cNvSpPr>
              <p:nvPr/>
            </p:nvSpPr>
            <p:spPr bwMode="auto">
              <a:xfrm>
                <a:off x="2679700" y="-2565400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3 h 3"/>
                  <a:gd name="T6" fmla="*/ 2 w 2"/>
                  <a:gd name="T7" fmla="*/ 3 h 3"/>
                  <a:gd name="T8" fmla="*/ 2 w 2"/>
                  <a:gd name="T9" fmla="*/ 3 h 3"/>
                  <a:gd name="T10" fmla="*/ 1 w 2"/>
                  <a:gd name="T11" fmla="*/ 0 h 3"/>
                  <a:gd name="T12" fmla="*/ 1 w 2"/>
                  <a:gd name="T13" fmla="*/ 1 h 3"/>
                  <a:gd name="T14" fmla="*/ 0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2" name="Freeform 303"/>
              <p:cNvSpPr>
                <a:spLocks/>
              </p:cNvSpPr>
              <p:nvPr/>
            </p:nvSpPr>
            <p:spPr bwMode="auto">
              <a:xfrm>
                <a:off x="2668588" y="-2565400"/>
                <a:ext cx="11113" cy="12700"/>
              </a:xfrm>
              <a:custGeom>
                <a:avLst/>
                <a:gdLst>
                  <a:gd name="T0" fmla="*/ 2 w 3"/>
                  <a:gd name="T1" fmla="*/ 3 h 3"/>
                  <a:gd name="T2" fmla="*/ 2 w 3"/>
                  <a:gd name="T3" fmla="*/ 3 h 3"/>
                  <a:gd name="T4" fmla="*/ 3 w 3"/>
                  <a:gd name="T5" fmla="*/ 1 h 3"/>
                  <a:gd name="T6" fmla="*/ 2 w 3"/>
                  <a:gd name="T7" fmla="*/ 0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3" name="Freeform 304"/>
              <p:cNvSpPr>
                <a:spLocks/>
              </p:cNvSpPr>
              <p:nvPr/>
            </p:nvSpPr>
            <p:spPr bwMode="auto">
              <a:xfrm>
                <a:off x="2665413" y="-2557463"/>
                <a:ext cx="11113" cy="11112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3 h 3"/>
                  <a:gd name="T6" fmla="*/ 2 w 3"/>
                  <a:gd name="T7" fmla="*/ 3 h 3"/>
                  <a:gd name="T8" fmla="*/ 2 w 3"/>
                  <a:gd name="T9" fmla="*/ 3 h 3"/>
                  <a:gd name="T10" fmla="*/ 3 w 3"/>
                  <a:gd name="T11" fmla="*/ 2 h 3"/>
                  <a:gd name="T12" fmla="*/ 3 w 3"/>
                  <a:gd name="T13" fmla="*/ 1 h 3"/>
                  <a:gd name="T14" fmla="*/ 2 w 3"/>
                  <a:gd name="T15" fmla="*/ 0 h 3"/>
                  <a:gd name="T16" fmla="*/ 2 w 3"/>
                  <a:gd name="T17" fmla="*/ 0 h 3"/>
                  <a:gd name="T18" fmla="*/ 0 w 3"/>
                  <a:gd name="T1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4" name="Freeform 305"/>
              <p:cNvSpPr>
                <a:spLocks/>
              </p:cNvSpPr>
              <p:nvPr/>
            </p:nvSpPr>
            <p:spPr bwMode="auto">
              <a:xfrm>
                <a:off x="2665413" y="-2565400"/>
                <a:ext cx="3175" cy="7937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5" name="Freeform 306"/>
              <p:cNvSpPr>
                <a:spLocks/>
              </p:cNvSpPr>
              <p:nvPr/>
            </p:nvSpPr>
            <p:spPr bwMode="auto">
              <a:xfrm>
                <a:off x="2660650" y="-2557463"/>
                <a:ext cx="4763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1 w 1"/>
                  <a:gd name="T5" fmla="*/ 0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3 h 3"/>
                  <a:gd name="T12" fmla="*/ 1 w 1"/>
                  <a:gd name="T13" fmla="*/ 0 h 3"/>
                  <a:gd name="T14" fmla="*/ 1 w 1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6" name="Freeform 307"/>
              <p:cNvSpPr>
                <a:spLocks/>
              </p:cNvSpPr>
              <p:nvPr/>
            </p:nvSpPr>
            <p:spPr bwMode="auto">
              <a:xfrm>
                <a:off x="2652713" y="-2546350"/>
                <a:ext cx="12700" cy="15875"/>
              </a:xfrm>
              <a:custGeom>
                <a:avLst/>
                <a:gdLst>
                  <a:gd name="T0" fmla="*/ 1 w 3"/>
                  <a:gd name="T1" fmla="*/ 3 h 4"/>
                  <a:gd name="T2" fmla="*/ 2 w 3"/>
                  <a:gd name="T3" fmla="*/ 4 h 4"/>
                  <a:gd name="T4" fmla="*/ 2 w 3"/>
                  <a:gd name="T5" fmla="*/ 3 h 4"/>
                  <a:gd name="T6" fmla="*/ 3 w 3"/>
                  <a:gd name="T7" fmla="*/ 2 h 4"/>
                  <a:gd name="T8" fmla="*/ 3 w 3"/>
                  <a:gd name="T9" fmla="*/ 2 h 4"/>
                  <a:gd name="T10" fmla="*/ 1 w 3"/>
                  <a:gd name="T11" fmla="*/ 0 h 4"/>
                  <a:gd name="T12" fmla="*/ 1 w 3"/>
                  <a:gd name="T13" fmla="*/ 0 h 4"/>
                  <a:gd name="T14" fmla="*/ 1 w 3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3"/>
                    </a:move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7" name="Freeform 308"/>
              <p:cNvSpPr>
                <a:spLocks/>
              </p:cNvSpPr>
              <p:nvPr/>
            </p:nvSpPr>
            <p:spPr bwMode="auto">
              <a:xfrm>
                <a:off x="2641600" y="-2486025"/>
                <a:ext cx="139700" cy="11112"/>
              </a:xfrm>
              <a:custGeom>
                <a:avLst/>
                <a:gdLst>
                  <a:gd name="T0" fmla="*/ 0 w 88"/>
                  <a:gd name="T1" fmla="*/ 0 h 7"/>
                  <a:gd name="T2" fmla="*/ 88 w 88"/>
                  <a:gd name="T3" fmla="*/ 0 h 7"/>
                  <a:gd name="T4" fmla="*/ 88 w 88"/>
                  <a:gd name="T5" fmla="*/ 7 h 7"/>
                  <a:gd name="T6" fmla="*/ 0 w 88"/>
                  <a:gd name="T7" fmla="*/ 7 h 7"/>
                  <a:gd name="T8" fmla="*/ 0 w 88"/>
                  <a:gd name="T9" fmla="*/ 0 h 7"/>
                  <a:gd name="T10" fmla="*/ 0 w 88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7">
                    <a:moveTo>
                      <a:pt x="0" y="0"/>
                    </a:moveTo>
                    <a:lnTo>
                      <a:pt x="88" y="0"/>
                    </a:lnTo>
                    <a:lnTo>
                      <a:pt x="88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8" name="Freeform 309"/>
              <p:cNvSpPr>
                <a:spLocks/>
              </p:cNvSpPr>
              <p:nvPr/>
            </p:nvSpPr>
            <p:spPr bwMode="auto">
              <a:xfrm>
                <a:off x="2649538" y="-2470150"/>
                <a:ext cx="123825" cy="6350"/>
              </a:xfrm>
              <a:custGeom>
                <a:avLst/>
                <a:gdLst>
                  <a:gd name="T0" fmla="*/ 0 w 33"/>
                  <a:gd name="T1" fmla="*/ 0 h 2"/>
                  <a:gd name="T2" fmla="*/ 0 w 33"/>
                  <a:gd name="T3" fmla="*/ 1 h 2"/>
                  <a:gd name="T4" fmla="*/ 0 w 33"/>
                  <a:gd name="T5" fmla="*/ 2 h 2"/>
                  <a:gd name="T6" fmla="*/ 33 w 33"/>
                  <a:gd name="T7" fmla="*/ 2 h 2"/>
                  <a:gd name="T8" fmla="*/ 33 w 33"/>
                  <a:gd name="T9" fmla="*/ 1 h 2"/>
                  <a:gd name="T10" fmla="*/ 33 w 33"/>
                  <a:gd name="T11" fmla="*/ 0 h 2"/>
                  <a:gd name="T12" fmla="*/ 0 w 33"/>
                  <a:gd name="T13" fmla="*/ 0 h 2"/>
                  <a:gd name="T14" fmla="*/ 0 w 33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3" y="2"/>
                      <a:pt x="33" y="1"/>
                      <a:pt x="33" y="1"/>
                    </a:cubicBezTo>
                    <a:cubicBezTo>
                      <a:pt x="33" y="1"/>
                      <a:pt x="33" y="0"/>
                      <a:pt x="3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9" name="Freeform 310"/>
              <p:cNvSpPr>
                <a:spLocks/>
              </p:cNvSpPr>
              <p:nvPr/>
            </p:nvSpPr>
            <p:spPr bwMode="auto">
              <a:xfrm>
                <a:off x="2638425" y="-2085975"/>
                <a:ext cx="147638" cy="3175"/>
              </a:xfrm>
              <a:custGeom>
                <a:avLst/>
                <a:gdLst>
                  <a:gd name="T0" fmla="*/ 0 w 93"/>
                  <a:gd name="T1" fmla="*/ 0 h 2"/>
                  <a:gd name="T2" fmla="*/ 93 w 93"/>
                  <a:gd name="T3" fmla="*/ 0 h 2"/>
                  <a:gd name="T4" fmla="*/ 93 w 93"/>
                  <a:gd name="T5" fmla="*/ 2 h 2"/>
                  <a:gd name="T6" fmla="*/ 0 w 93"/>
                  <a:gd name="T7" fmla="*/ 2 h 2"/>
                  <a:gd name="T8" fmla="*/ 0 w 93"/>
                  <a:gd name="T9" fmla="*/ 0 h 2"/>
                  <a:gd name="T10" fmla="*/ 0 w 93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2">
                    <a:moveTo>
                      <a:pt x="0" y="0"/>
                    </a:moveTo>
                    <a:lnTo>
                      <a:pt x="93" y="0"/>
                    </a:lnTo>
                    <a:lnTo>
                      <a:pt x="9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0" name="Freeform 311"/>
              <p:cNvSpPr>
                <a:spLocks/>
              </p:cNvSpPr>
              <p:nvPr/>
            </p:nvSpPr>
            <p:spPr bwMode="auto">
              <a:xfrm>
                <a:off x="2619375" y="-2071688"/>
                <a:ext cx="184150" cy="3175"/>
              </a:xfrm>
              <a:custGeom>
                <a:avLst/>
                <a:gdLst>
                  <a:gd name="T0" fmla="*/ 0 w 116"/>
                  <a:gd name="T1" fmla="*/ 0 h 2"/>
                  <a:gd name="T2" fmla="*/ 116 w 116"/>
                  <a:gd name="T3" fmla="*/ 0 h 2"/>
                  <a:gd name="T4" fmla="*/ 116 w 116"/>
                  <a:gd name="T5" fmla="*/ 2 h 2"/>
                  <a:gd name="T6" fmla="*/ 0 w 116"/>
                  <a:gd name="T7" fmla="*/ 2 h 2"/>
                  <a:gd name="T8" fmla="*/ 0 w 116"/>
                  <a:gd name="T9" fmla="*/ 0 h 2"/>
                  <a:gd name="T10" fmla="*/ 0 w 116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6" h="2">
                    <a:moveTo>
                      <a:pt x="0" y="0"/>
                    </a:moveTo>
                    <a:lnTo>
                      <a:pt x="116" y="0"/>
                    </a:lnTo>
                    <a:lnTo>
                      <a:pt x="11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1" name="Freeform 312"/>
              <p:cNvSpPr>
                <a:spLocks/>
              </p:cNvSpPr>
              <p:nvPr/>
            </p:nvSpPr>
            <p:spPr bwMode="auto">
              <a:xfrm>
                <a:off x="2649538" y="-2098675"/>
                <a:ext cx="131763" cy="4762"/>
              </a:xfrm>
              <a:custGeom>
                <a:avLst/>
                <a:gdLst>
                  <a:gd name="T0" fmla="*/ 0 w 83"/>
                  <a:gd name="T1" fmla="*/ 0 h 3"/>
                  <a:gd name="T2" fmla="*/ 83 w 83"/>
                  <a:gd name="T3" fmla="*/ 0 h 3"/>
                  <a:gd name="T4" fmla="*/ 83 w 83"/>
                  <a:gd name="T5" fmla="*/ 3 h 3"/>
                  <a:gd name="T6" fmla="*/ 0 w 83"/>
                  <a:gd name="T7" fmla="*/ 3 h 3"/>
                  <a:gd name="T8" fmla="*/ 0 w 83"/>
                  <a:gd name="T9" fmla="*/ 0 h 3"/>
                  <a:gd name="T10" fmla="*/ 0 w 83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3" h="3">
                    <a:moveTo>
                      <a:pt x="0" y="0"/>
                    </a:moveTo>
                    <a:lnTo>
                      <a:pt x="83" y="0"/>
                    </a:lnTo>
                    <a:lnTo>
                      <a:pt x="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2" name="Freeform 313"/>
              <p:cNvSpPr>
                <a:spLocks/>
              </p:cNvSpPr>
              <p:nvPr/>
            </p:nvSpPr>
            <p:spPr bwMode="auto">
              <a:xfrm>
                <a:off x="2605088" y="-2055813"/>
                <a:ext cx="214313" cy="6350"/>
              </a:xfrm>
              <a:custGeom>
                <a:avLst/>
                <a:gdLst>
                  <a:gd name="T0" fmla="*/ 0 w 135"/>
                  <a:gd name="T1" fmla="*/ 0 h 4"/>
                  <a:gd name="T2" fmla="*/ 135 w 135"/>
                  <a:gd name="T3" fmla="*/ 0 h 4"/>
                  <a:gd name="T4" fmla="*/ 135 w 135"/>
                  <a:gd name="T5" fmla="*/ 4 h 4"/>
                  <a:gd name="T6" fmla="*/ 0 w 135"/>
                  <a:gd name="T7" fmla="*/ 4 h 4"/>
                  <a:gd name="T8" fmla="*/ 0 w 135"/>
                  <a:gd name="T9" fmla="*/ 0 h 4"/>
                  <a:gd name="T10" fmla="*/ 0 w 135"/>
                  <a:gd name="T1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4">
                    <a:moveTo>
                      <a:pt x="0" y="0"/>
                    </a:moveTo>
                    <a:lnTo>
                      <a:pt x="135" y="0"/>
                    </a:lnTo>
                    <a:lnTo>
                      <a:pt x="135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3" name="Freeform 314"/>
              <p:cNvSpPr>
                <a:spLocks/>
              </p:cNvSpPr>
              <p:nvPr/>
            </p:nvSpPr>
            <p:spPr bwMode="auto">
              <a:xfrm>
                <a:off x="2473325" y="-2409825"/>
                <a:ext cx="176213" cy="330200"/>
              </a:xfrm>
              <a:custGeom>
                <a:avLst/>
                <a:gdLst>
                  <a:gd name="T0" fmla="*/ 40 w 47"/>
                  <a:gd name="T1" fmla="*/ 88 h 88"/>
                  <a:gd name="T2" fmla="*/ 44 w 47"/>
                  <a:gd name="T3" fmla="*/ 84 h 88"/>
                  <a:gd name="T4" fmla="*/ 45 w 47"/>
                  <a:gd name="T5" fmla="*/ 83 h 88"/>
                  <a:gd name="T6" fmla="*/ 43 w 47"/>
                  <a:gd name="T7" fmla="*/ 80 h 88"/>
                  <a:gd name="T8" fmla="*/ 27 w 47"/>
                  <a:gd name="T9" fmla="*/ 74 h 88"/>
                  <a:gd name="T10" fmla="*/ 27 w 47"/>
                  <a:gd name="T11" fmla="*/ 74 h 88"/>
                  <a:gd name="T12" fmla="*/ 42 w 47"/>
                  <a:gd name="T13" fmla="*/ 79 h 88"/>
                  <a:gd name="T14" fmla="*/ 39 w 47"/>
                  <a:gd name="T15" fmla="*/ 75 h 88"/>
                  <a:gd name="T16" fmla="*/ 36 w 47"/>
                  <a:gd name="T17" fmla="*/ 72 h 88"/>
                  <a:gd name="T18" fmla="*/ 34 w 47"/>
                  <a:gd name="T19" fmla="*/ 68 h 88"/>
                  <a:gd name="T20" fmla="*/ 32 w 47"/>
                  <a:gd name="T21" fmla="*/ 64 h 88"/>
                  <a:gd name="T22" fmla="*/ 31 w 47"/>
                  <a:gd name="T23" fmla="*/ 62 h 88"/>
                  <a:gd name="T24" fmla="*/ 13 w 47"/>
                  <a:gd name="T25" fmla="*/ 49 h 88"/>
                  <a:gd name="T26" fmla="*/ 30 w 47"/>
                  <a:gd name="T27" fmla="*/ 59 h 88"/>
                  <a:gd name="T28" fmla="*/ 28 w 47"/>
                  <a:gd name="T29" fmla="*/ 56 h 88"/>
                  <a:gd name="T30" fmla="*/ 27 w 47"/>
                  <a:gd name="T31" fmla="*/ 51 h 88"/>
                  <a:gd name="T32" fmla="*/ 22 w 47"/>
                  <a:gd name="T33" fmla="*/ 38 h 88"/>
                  <a:gd name="T34" fmla="*/ 22 w 47"/>
                  <a:gd name="T35" fmla="*/ 38 h 88"/>
                  <a:gd name="T36" fmla="*/ 6 w 47"/>
                  <a:gd name="T37" fmla="*/ 27 h 88"/>
                  <a:gd name="T38" fmla="*/ 22 w 47"/>
                  <a:gd name="T39" fmla="*/ 36 h 88"/>
                  <a:gd name="T40" fmla="*/ 19 w 47"/>
                  <a:gd name="T41" fmla="*/ 25 h 88"/>
                  <a:gd name="T42" fmla="*/ 16 w 47"/>
                  <a:gd name="T43" fmla="*/ 15 h 88"/>
                  <a:gd name="T44" fmla="*/ 17 w 47"/>
                  <a:gd name="T45" fmla="*/ 16 h 88"/>
                  <a:gd name="T46" fmla="*/ 21 w 47"/>
                  <a:gd name="T47" fmla="*/ 31 h 88"/>
                  <a:gd name="T48" fmla="*/ 22 w 47"/>
                  <a:gd name="T49" fmla="*/ 34 h 88"/>
                  <a:gd name="T50" fmla="*/ 23 w 47"/>
                  <a:gd name="T51" fmla="*/ 34 h 88"/>
                  <a:gd name="T52" fmla="*/ 30 w 47"/>
                  <a:gd name="T53" fmla="*/ 23 h 88"/>
                  <a:gd name="T54" fmla="*/ 23 w 47"/>
                  <a:gd name="T55" fmla="*/ 36 h 88"/>
                  <a:gd name="T56" fmla="*/ 28 w 47"/>
                  <a:gd name="T57" fmla="*/ 50 h 88"/>
                  <a:gd name="T58" fmla="*/ 30 w 47"/>
                  <a:gd name="T59" fmla="*/ 55 h 88"/>
                  <a:gd name="T60" fmla="*/ 30 w 47"/>
                  <a:gd name="T61" fmla="*/ 56 h 88"/>
                  <a:gd name="T62" fmla="*/ 32 w 47"/>
                  <a:gd name="T63" fmla="*/ 56 h 88"/>
                  <a:gd name="T64" fmla="*/ 38 w 47"/>
                  <a:gd name="T65" fmla="*/ 43 h 88"/>
                  <a:gd name="T66" fmla="*/ 32 w 47"/>
                  <a:gd name="T67" fmla="*/ 59 h 88"/>
                  <a:gd name="T68" fmla="*/ 32 w 47"/>
                  <a:gd name="T69" fmla="*/ 60 h 88"/>
                  <a:gd name="T70" fmla="*/ 42 w 47"/>
                  <a:gd name="T71" fmla="*/ 77 h 88"/>
                  <a:gd name="T72" fmla="*/ 44 w 47"/>
                  <a:gd name="T73" fmla="*/ 66 h 88"/>
                  <a:gd name="T74" fmla="*/ 43 w 47"/>
                  <a:gd name="T75" fmla="*/ 78 h 88"/>
                  <a:gd name="T76" fmla="*/ 44 w 47"/>
                  <a:gd name="T77" fmla="*/ 79 h 88"/>
                  <a:gd name="T78" fmla="*/ 45 w 47"/>
                  <a:gd name="T79" fmla="*/ 80 h 88"/>
                  <a:gd name="T80" fmla="*/ 47 w 47"/>
                  <a:gd name="T81" fmla="*/ 61 h 88"/>
                  <a:gd name="T82" fmla="*/ 45 w 47"/>
                  <a:gd name="T83" fmla="*/ 62 h 88"/>
                  <a:gd name="T84" fmla="*/ 44 w 47"/>
                  <a:gd name="T85" fmla="*/ 63 h 88"/>
                  <a:gd name="T86" fmla="*/ 41 w 47"/>
                  <a:gd name="T87" fmla="*/ 61 h 88"/>
                  <a:gd name="T88" fmla="*/ 41 w 47"/>
                  <a:gd name="T89" fmla="*/ 40 h 88"/>
                  <a:gd name="T90" fmla="*/ 36 w 47"/>
                  <a:gd name="T91" fmla="*/ 40 h 88"/>
                  <a:gd name="T92" fmla="*/ 35 w 47"/>
                  <a:gd name="T93" fmla="*/ 29 h 88"/>
                  <a:gd name="T94" fmla="*/ 33 w 47"/>
                  <a:gd name="T95" fmla="*/ 16 h 88"/>
                  <a:gd name="T96" fmla="*/ 25 w 47"/>
                  <a:gd name="T97" fmla="*/ 21 h 88"/>
                  <a:gd name="T98" fmla="*/ 18 w 47"/>
                  <a:gd name="T99" fmla="*/ 1 h 88"/>
                  <a:gd name="T100" fmla="*/ 10 w 47"/>
                  <a:gd name="T101" fmla="*/ 15 h 88"/>
                  <a:gd name="T102" fmla="*/ 10 w 47"/>
                  <a:gd name="T103" fmla="*/ 25 h 88"/>
                  <a:gd name="T104" fmla="*/ 4 w 47"/>
                  <a:gd name="T105" fmla="*/ 23 h 88"/>
                  <a:gd name="T106" fmla="*/ 2 w 47"/>
                  <a:gd name="T107" fmla="*/ 24 h 88"/>
                  <a:gd name="T108" fmla="*/ 13 w 47"/>
                  <a:gd name="T109" fmla="*/ 41 h 88"/>
                  <a:gd name="T110" fmla="*/ 13 w 47"/>
                  <a:gd name="T111" fmla="*/ 45 h 88"/>
                  <a:gd name="T112" fmla="*/ 21 w 47"/>
                  <a:gd name="T113" fmla="*/ 64 h 88"/>
                  <a:gd name="T114" fmla="*/ 25 w 47"/>
                  <a:gd name="T115" fmla="*/ 69 h 88"/>
                  <a:gd name="T116" fmla="*/ 23 w 47"/>
                  <a:gd name="T117" fmla="*/ 70 h 88"/>
                  <a:gd name="T118" fmla="*/ 22 w 47"/>
                  <a:gd name="T119" fmla="*/ 74 h 88"/>
                  <a:gd name="T120" fmla="*/ 41 w 47"/>
                  <a:gd name="T121" fmla="*/ 8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7" h="88">
                    <a:moveTo>
                      <a:pt x="41" y="86"/>
                    </a:moveTo>
                    <a:cubicBezTo>
                      <a:pt x="40" y="88"/>
                      <a:pt x="40" y="88"/>
                      <a:pt x="40" y="88"/>
                    </a:cubicBezTo>
                    <a:cubicBezTo>
                      <a:pt x="42" y="88"/>
                      <a:pt x="42" y="88"/>
                      <a:pt x="42" y="88"/>
                    </a:cubicBezTo>
                    <a:cubicBezTo>
                      <a:pt x="44" y="84"/>
                      <a:pt x="44" y="84"/>
                      <a:pt x="44" y="84"/>
                    </a:cubicBezTo>
                    <a:cubicBezTo>
                      <a:pt x="45" y="84"/>
                      <a:pt x="45" y="84"/>
                      <a:pt x="45" y="84"/>
                    </a:cubicBezTo>
                    <a:cubicBezTo>
                      <a:pt x="45" y="83"/>
                      <a:pt x="45" y="83"/>
                      <a:pt x="45" y="83"/>
                    </a:cubicBezTo>
                    <a:cubicBezTo>
                      <a:pt x="44" y="82"/>
                      <a:pt x="44" y="82"/>
                      <a:pt x="44" y="82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0" y="80"/>
                      <a:pt x="33" y="79"/>
                      <a:pt x="27" y="74"/>
                    </a:cubicBezTo>
                    <a:cubicBezTo>
                      <a:pt x="26" y="74"/>
                      <a:pt x="25" y="73"/>
                      <a:pt x="25" y="73"/>
                    </a:cubicBezTo>
                    <a:cubicBezTo>
                      <a:pt x="26" y="73"/>
                      <a:pt x="26" y="73"/>
                      <a:pt x="27" y="74"/>
                    </a:cubicBezTo>
                    <a:cubicBezTo>
                      <a:pt x="30" y="75"/>
                      <a:pt x="35" y="78"/>
                      <a:pt x="40" y="79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41" y="78"/>
                      <a:pt x="41" y="78"/>
                      <a:pt x="41" y="78"/>
                    </a:cubicBezTo>
                    <a:cubicBezTo>
                      <a:pt x="40" y="77"/>
                      <a:pt x="40" y="76"/>
                      <a:pt x="39" y="75"/>
                    </a:cubicBezTo>
                    <a:cubicBezTo>
                      <a:pt x="39" y="75"/>
                      <a:pt x="39" y="75"/>
                      <a:pt x="38" y="74"/>
                    </a:cubicBezTo>
                    <a:cubicBezTo>
                      <a:pt x="38" y="74"/>
                      <a:pt x="37" y="73"/>
                      <a:pt x="36" y="72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5" y="70"/>
                      <a:pt x="35" y="69"/>
                      <a:pt x="34" y="68"/>
                    </a:cubicBezTo>
                    <a:cubicBezTo>
                      <a:pt x="34" y="67"/>
                      <a:pt x="34" y="67"/>
                      <a:pt x="34" y="67"/>
                    </a:cubicBezTo>
                    <a:cubicBezTo>
                      <a:pt x="33" y="66"/>
                      <a:pt x="33" y="65"/>
                      <a:pt x="32" y="64"/>
                    </a:cubicBezTo>
                    <a:cubicBezTo>
                      <a:pt x="32" y="63"/>
                      <a:pt x="31" y="63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18" y="58"/>
                      <a:pt x="14" y="52"/>
                      <a:pt x="13" y="49"/>
                    </a:cubicBezTo>
                    <a:cubicBezTo>
                      <a:pt x="19" y="56"/>
                      <a:pt x="27" y="58"/>
                      <a:pt x="29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9" y="57"/>
                      <a:pt x="29" y="56"/>
                      <a:pt x="28" y="56"/>
                    </a:cubicBezTo>
                    <a:cubicBezTo>
                      <a:pt x="28" y="54"/>
                      <a:pt x="27" y="53"/>
                      <a:pt x="27" y="52"/>
                    </a:cubicBezTo>
                    <a:cubicBezTo>
                      <a:pt x="27" y="51"/>
                      <a:pt x="27" y="51"/>
                      <a:pt x="27" y="51"/>
                    </a:cubicBezTo>
                    <a:cubicBezTo>
                      <a:pt x="25" y="48"/>
                      <a:pt x="24" y="44"/>
                      <a:pt x="23" y="42"/>
                    </a:cubicBezTo>
                    <a:cubicBezTo>
                      <a:pt x="23" y="41"/>
                      <a:pt x="23" y="39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16" y="36"/>
                      <a:pt x="9" y="30"/>
                      <a:pt x="7" y="28"/>
                    </a:cubicBezTo>
                    <a:cubicBezTo>
                      <a:pt x="6" y="28"/>
                      <a:pt x="6" y="27"/>
                      <a:pt x="6" y="27"/>
                    </a:cubicBezTo>
                    <a:cubicBezTo>
                      <a:pt x="11" y="31"/>
                      <a:pt x="18" y="35"/>
                      <a:pt x="21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0" y="31"/>
                      <a:pt x="19" y="28"/>
                      <a:pt x="19" y="25"/>
                    </a:cubicBezTo>
                    <a:cubicBezTo>
                      <a:pt x="18" y="22"/>
                      <a:pt x="17" y="20"/>
                      <a:pt x="17" y="18"/>
                    </a:cubicBezTo>
                    <a:cubicBezTo>
                      <a:pt x="17" y="16"/>
                      <a:pt x="16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4"/>
                      <a:pt x="17" y="15"/>
                      <a:pt x="17" y="16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0" y="27"/>
                      <a:pt x="21" y="29"/>
                      <a:pt x="21" y="31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3" y="34"/>
                      <a:pt x="23" y="34"/>
                      <a:pt x="23" y="34"/>
                    </a:cubicBezTo>
                    <a:cubicBezTo>
                      <a:pt x="23" y="34"/>
                      <a:pt x="24" y="34"/>
                      <a:pt x="24" y="33"/>
                    </a:cubicBezTo>
                    <a:cubicBezTo>
                      <a:pt x="25" y="32"/>
                      <a:pt x="29" y="28"/>
                      <a:pt x="30" y="23"/>
                    </a:cubicBezTo>
                    <a:cubicBezTo>
                      <a:pt x="30" y="26"/>
                      <a:pt x="28" y="30"/>
                      <a:pt x="23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6" y="44"/>
                      <a:pt x="27" y="47"/>
                      <a:pt x="28" y="50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9" y="53"/>
                      <a:pt x="29" y="54"/>
                      <a:pt x="30" y="55"/>
                    </a:cubicBezTo>
                    <a:cubicBezTo>
                      <a:pt x="30" y="55"/>
                      <a:pt x="30" y="56"/>
                      <a:pt x="30" y="56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1" y="57"/>
                      <a:pt x="32" y="57"/>
                      <a:pt x="32" y="56"/>
                    </a:cubicBezTo>
                    <a:cubicBezTo>
                      <a:pt x="33" y="55"/>
                      <a:pt x="36" y="48"/>
                      <a:pt x="37" y="45"/>
                    </a:cubicBezTo>
                    <a:cubicBezTo>
                      <a:pt x="38" y="44"/>
                      <a:pt x="38" y="44"/>
                      <a:pt x="38" y="43"/>
                    </a:cubicBezTo>
                    <a:cubicBezTo>
                      <a:pt x="38" y="44"/>
                      <a:pt x="38" y="44"/>
                      <a:pt x="38" y="45"/>
                    </a:cubicBezTo>
                    <a:cubicBezTo>
                      <a:pt x="37" y="49"/>
                      <a:pt x="34" y="57"/>
                      <a:pt x="32" y="59"/>
                    </a:cubicBezTo>
                    <a:cubicBezTo>
                      <a:pt x="32" y="59"/>
                      <a:pt x="32" y="59"/>
                      <a:pt x="32" y="59"/>
                    </a:cubicBezTo>
                    <a:cubicBezTo>
                      <a:pt x="32" y="60"/>
                      <a:pt x="32" y="60"/>
                      <a:pt x="32" y="60"/>
                    </a:cubicBezTo>
                    <a:cubicBezTo>
                      <a:pt x="34" y="65"/>
                      <a:pt x="38" y="71"/>
                      <a:pt x="42" y="76"/>
                    </a:cubicBezTo>
                    <a:cubicBezTo>
                      <a:pt x="42" y="77"/>
                      <a:pt x="42" y="77"/>
                      <a:pt x="42" y="77"/>
                    </a:cubicBezTo>
                    <a:cubicBezTo>
                      <a:pt x="43" y="76"/>
                      <a:pt x="43" y="76"/>
                      <a:pt x="43" y="76"/>
                    </a:cubicBezTo>
                    <a:cubicBezTo>
                      <a:pt x="43" y="74"/>
                      <a:pt x="44" y="70"/>
                      <a:pt x="44" y="66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7"/>
                      <a:pt x="44" y="74"/>
                      <a:pt x="43" y="78"/>
                    </a:cubicBezTo>
                    <a:cubicBezTo>
                      <a:pt x="43" y="78"/>
                      <a:pt x="43" y="78"/>
                      <a:pt x="43" y="78"/>
                    </a:cubicBezTo>
                    <a:cubicBezTo>
                      <a:pt x="44" y="79"/>
                      <a:pt x="44" y="79"/>
                      <a:pt x="44" y="79"/>
                    </a:cubicBezTo>
                    <a:cubicBezTo>
                      <a:pt x="44" y="79"/>
                      <a:pt x="44" y="80"/>
                      <a:pt x="45" y="80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6" y="80"/>
                      <a:pt x="46" y="80"/>
                      <a:pt x="46" y="80"/>
                    </a:cubicBezTo>
                    <a:cubicBezTo>
                      <a:pt x="47" y="61"/>
                      <a:pt x="47" y="61"/>
                      <a:pt x="47" y="61"/>
                    </a:cubicBezTo>
                    <a:cubicBezTo>
                      <a:pt x="46" y="62"/>
                      <a:pt x="46" y="62"/>
                      <a:pt x="46" y="62"/>
                    </a:cubicBezTo>
                    <a:cubicBezTo>
                      <a:pt x="46" y="62"/>
                      <a:pt x="45" y="62"/>
                      <a:pt x="45" y="62"/>
                    </a:cubicBezTo>
                    <a:cubicBezTo>
                      <a:pt x="45" y="62"/>
                      <a:pt x="45" y="62"/>
                      <a:pt x="45" y="62"/>
                    </a:cubicBezTo>
                    <a:cubicBezTo>
                      <a:pt x="44" y="63"/>
                      <a:pt x="44" y="63"/>
                      <a:pt x="44" y="63"/>
                    </a:cubicBezTo>
                    <a:cubicBezTo>
                      <a:pt x="43" y="63"/>
                      <a:pt x="42" y="64"/>
                      <a:pt x="41" y="63"/>
                    </a:cubicBezTo>
                    <a:cubicBezTo>
                      <a:pt x="41" y="63"/>
                      <a:pt x="41" y="62"/>
                      <a:pt x="41" y="61"/>
                    </a:cubicBezTo>
                    <a:cubicBezTo>
                      <a:pt x="41" y="61"/>
                      <a:pt x="41" y="60"/>
                      <a:pt x="41" y="58"/>
                    </a:cubicBezTo>
                    <a:cubicBezTo>
                      <a:pt x="42" y="52"/>
                      <a:pt x="44" y="43"/>
                      <a:pt x="41" y="40"/>
                    </a:cubicBezTo>
                    <a:cubicBezTo>
                      <a:pt x="41" y="39"/>
                      <a:pt x="40" y="39"/>
                      <a:pt x="39" y="39"/>
                    </a:cubicBezTo>
                    <a:cubicBezTo>
                      <a:pt x="38" y="39"/>
                      <a:pt x="37" y="39"/>
                      <a:pt x="36" y="40"/>
                    </a:cubicBezTo>
                    <a:cubicBezTo>
                      <a:pt x="34" y="41"/>
                      <a:pt x="33" y="41"/>
                      <a:pt x="32" y="40"/>
                    </a:cubicBezTo>
                    <a:cubicBezTo>
                      <a:pt x="31" y="39"/>
                      <a:pt x="34" y="33"/>
                      <a:pt x="35" y="29"/>
                    </a:cubicBezTo>
                    <a:cubicBezTo>
                      <a:pt x="36" y="27"/>
                      <a:pt x="38" y="25"/>
                      <a:pt x="38" y="24"/>
                    </a:cubicBezTo>
                    <a:cubicBezTo>
                      <a:pt x="38" y="22"/>
                      <a:pt x="36" y="17"/>
                      <a:pt x="33" y="16"/>
                    </a:cubicBezTo>
                    <a:cubicBezTo>
                      <a:pt x="32" y="16"/>
                      <a:pt x="30" y="16"/>
                      <a:pt x="29" y="18"/>
                    </a:cubicBezTo>
                    <a:cubicBezTo>
                      <a:pt x="27" y="20"/>
                      <a:pt x="26" y="21"/>
                      <a:pt x="25" y="21"/>
                    </a:cubicBezTo>
                    <a:cubicBezTo>
                      <a:pt x="23" y="20"/>
                      <a:pt x="22" y="17"/>
                      <a:pt x="23" y="14"/>
                    </a:cubicBezTo>
                    <a:cubicBezTo>
                      <a:pt x="24" y="4"/>
                      <a:pt x="20" y="2"/>
                      <a:pt x="18" y="1"/>
                    </a:cubicBezTo>
                    <a:cubicBezTo>
                      <a:pt x="14" y="0"/>
                      <a:pt x="10" y="2"/>
                      <a:pt x="9" y="6"/>
                    </a:cubicBezTo>
                    <a:cubicBezTo>
                      <a:pt x="8" y="9"/>
                      <a:pt x="9" y="12"/>
                      <a:pt x="10" y="15"/>
                    </a:cubicBezTo>
                    <a:cubicBezTo>
                      <a:pt x="12" y="18"/>
                      <a:pt x="13" y="20"/>
                      <a:pt x="12" y="23"/>
                    </a:cubicBezTo>
                    <a:cubicBezTo>
                      <a:pt x="11" y="24"/>
                      <a:pt x="11" y="25"/>
                      <a:pt x="10" y="25"/>
                    </a:cubicBezTo>
                    <a:cubicBezTo>
                      <a:pt x="9" y="25"/>
                      <a:pt x="8" y="25"/>
                      <a:pt x="7" y="24"/>
                    </a:cubicBezTo>
                    <a:cubicBezTo>
                      <a:pt x="6" y="23"/>
                      <a:pt x="5" y="22"/>
                      <a:pt x="4" y="23"/>
                    </a:cubicBezTo>
                    <a:cubicBezTo>
                      <a:pt x="3" y="23"/>
                      <a:pt x="3" y="23"/>
                      <a:pt x="3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0" y="30"/>
                      <a:pt x="4" y="36"/>
                      <a:pt x="13" y="41"/>
                    </a:cubicBezTo>
                    <a:cubicBezTo>
                      <a:pt x="15" y="41"/>
                      <a:pt x="15" y="42"/>
                      <a:pt x="15" y="43"/>
                    </a:cubicBezTo>
                    <a:cubicBezTo>
                      <a:pt x="15" y="44"/>
                      <a:pt x="14" y="45"/>
                      <a:pt x="13" y="45"/>
                    </a:cubicBezTo>
                    <a:cubicBezTo>
                      <a:pt x="10" y="45"/>
                      <a:pt x="8" y="46"/>
                      <a:pt x="8" y="47"/>
                    </a:cubicBezTo>
                    <a:cubicBezTo>
                      <a:pt x="7" y="52"/>
                      <a:pt x="14" y="58"/>
                      <a:pt x="21" y="64"/>
                    </a:cubicBezTo>
                    <a:cubicBezTo>
                      <a:pt x="23" y="65"/>
                      <a:pt x="24" y="66"/>
                      <a:pt x="25" y="67"/>
                    </a:cubicBezTo>
                    <a:cubicBezTo>
                      <a:pt x="25" y="67"/>
                      <a:pt x="25" y="68"/>
                      <a:pt x="25" y="69"/>
                    </a:cubicBezTo>
                    <a:cubicBezTo>
                      <a:pt x="25" y="70"/>
                      <a:pt x="24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2"/>
                      <a:pt x="22" y="73"/>
                      <a:pt x="22" y="74"/>
                    </a:cubicBezTo>
                    <a:cubicBezTo>
                      <a:pt x="24" y="79"/>
                      <a:pt x="33" y="83"/>
                      <a:pt x="38" y="85"/>
                    </a:cubicBezTo>
                    <a:cubicBezTo>
                      <a:pt x="39" y="86"/>
                      <a:pt x="40" y="86"/>
                      <a:pt x="41" y="8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4" name="Freeform 315"/>
              <p:cNvSpPr>
                <a:spLocks/>
              </p:cNvSpPr>
              <p:nvPr/>
            </p:nvSpPr>
            <p:spPr bwMode="auto">
              <a:xfrm>
                <a:off x="2660650" y="-2014538"/>
                <a:ext cx="49213" cy="25400"/>
              </a:xfrm>
              <a:custGeom>
                <a:avLst/>
                <a:gdLst>
                  <a:gd name="T0" fmla="*/ 1 w 13"/>
                  <a:gd name="T1" fmla="*/ 0 h 7"/>
                  <a:gd name="T2" fmla="*/ 0 w 13"/>
                  <a:gd name="T3" fmla="*/ 0 h 7"/>
                  <a:gd name="T4" fmla="*/ 1 w 13"/>
                  <a:gd name="T5" fmla="*/ 1 h 7"/>
                  <a:gd name="T6" fmla="*/ 1 w 13"/>
                  <a:gd name="T7" fmla="*/ 1 h 7"/>
                  <a:gd name="T8" fmla="*/ 9 w 13"/>
                  <a:gd name="T9" fmla="*/ 7 h 7"/>
                  <a:gd name="T10" fmla="*/ 10 w 13"/>
                  <a:gd name="T11" fmla="*/ 7 h 7"/>
                  <a:gd name="T12" fmla="*/ 12 w 13"/>
                  <a:gd name="T13" fmla="*/ 6 h 7"/>
                  <a:gd name="T14" fmla="*/ 12 w 13"/>
                  <a:gd name="T15" fmla="*/ 4 h 7"/>
                  <a:gd name="T16" fmla="*/ 1 w 13"/>
                  <a:gd name="T1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7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3" y="4"/>
                      <a:pt x="7" y="7"/>
                      <a:pt x="9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7"/>
                      <a:pt x="11" y="6"/>
                      <a:pt x="12" y="6"/>
                    </a:cubicBezTo>
                    <a:cubicBezTo>
                      <a:pt x="13" y="5"/>
                      <a:pt x="12" y="4"/>
                      <a:pt x="12" y="4"/>
                    </a:cubicBezTo>
                    <a:cubicBezTo>
                      <a:pt x="11" y="2"/>
                      <a:pt x="7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5" name="Freeform 316"/>
              <p:cNvSpPr>
                <a:spLocks/>
              </p:cNvSpPr>
              <p:nvPr/>
            </p:nvSpPr>
            <p:spPr bwMode="auto">
              <a:xfrm>
                <a:off x="2679700" y="-2044700"/>
                <a:ext cx="52388" cy="41275"/>
              </a:xfrm>
              <a:custGeom>
                <a:avLst/>
                <a:gdLst>
                  <a:gd name="T0" fmla="*/ 14 w 14"/>
                  <a:gd name="T1" fmla="*/ 0 h 11"/>
                  <a:gd name="T2" fmla="*/ 11 w 14"/>
                  <a:gd name="T3" fmla="*/ 0 h 11"/>
                  <a:gd name="T4" fmla="*/ 11 w 14"/>
                  <a:gd name="T5" fmla="*/ 1 h 11"/>
                  <a:gd name="T6" fmla="*/ 2 w 14"/>
                  <a:gd name="T7" fmla="*/ 7 h 11"/>
                  <a:gd name="T8" fmla="*/ 0 w 14"/>
                  <a:gd name="T9" fmla="*/ 7 h 11"/>
                  <a:gd name="T10" fmla="*/ 2 w 14"/>
                  <a:gd name="T11" fmla="*/ 8 h 11"/>
                  <a:gd name="T12" fmla="*/ 6 w 14"/>
                  <a:gd name="T13" fmla="*/ 10 h 11"/>
                  <a:gd name="T14" fmla="*/ 7 w 14"/>
                  <a:gd name="T15" fmla="*/ 11 h 11"/>
                  <a:gd name="T16" fmla="*/ 7 w 14"/>
                  <a:gd name="T17" fmla="*/ 11 h 11"/>
                  <a:gd name="T18" fmla="*/ 8 w 14"/>
                  <a:gd name="T19" fmla="*/ 11 h 11"/>
                  <a:gd name="T20" fmla="*/ 8 w 14"/>
                  <a:gd name="T21" fmla="*/ 10 h 11"/>
                  <a:gd name="T22" fmla="*/ 13 w 14"/>
                  <a:gd name="T23" fmla="*/ 1 h 11"/>
                  <a:gd name="T24" fmla="*/ 14 w 14"/>
                  <a:gd name="T25" fmla="*/ 0 h 11"/>
                  <a:gd name="T26" fmla="*/ 14 w 14"/>
                  <a:gd name="T2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" h="11">
                    <a:moveTo>
                      <a:pt x="14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2"/>
                      <a:pt x="7" y="5"/>
                      <a:pt x="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3" y="8"/>
                      <a:pt x="5" y="9"/>
                      <a:pt x="6" y="10"/>
                    </a:cubicBezTo>
                    <a:cubicBezTo>
                      <a:pt x="7" y="10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10" y="5"/>
                      <a:pt x="13" y="1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6" name="Freeform 317"/>
              <p:cNvSpPr>
                <a:spLocks/>
              </p:cNvSpPr>
              <p:nvPr/>
            </p:nvSpPr>
            <p:spPr bwMode="auto">
              <a:xfrm>
                <a:off x="2690813" y="-2044700"/>
                <a:ext cx="19050" cy="6350"/>
              </a:xfrm>
              <a:custGeom>
                <a:avLst/>
                <a:gdLst>
                  <a:gd name="T0" fmla="*/ 3 w 5"/>
                  <a:gd name="T1" fmla="*/ 2 h 2"/>
                  <a:gd name="T2" fmla="*/ 3 w 5"/>
                  <a:gd name="T3" fmla="*/ 2 h 2"/>
                  <a:gd name="T4" fmla="*/ 4 w 5"/>
                  <a:gd name="T5" fmla="*/ 1 h 2"/>
                  <a:gd name="T6" fmla="*/ 5 w 5"/>
                  <a:gd name="T7" fmla="*/ 1 h 2"/>
                  <a:gd name="T8" fmla="*/ 4 w 5"/>
                  <a:gd name="T9" fmla="*/ 1 h 2"/>
                  <a:gd name="T10" fmla="*/ 3 w 5"/>
                  <a:gd name="T11" fmla="*/ 1 h 2"/>
                  <a:gd name="T12" fmla="*/ 3 w 5"/>
                  <a:gd name="T13" fmla="*/ 0 h 2"/>
                  <a:gd name="T14" fmla="*/ 0 w 5"/>
                  <a:gd name="T15" fmla="*/ 0 h 2"/>
                  <a:gd name="T16" fmla="*/ 1 w 5"/>
                  <a:gd name="T17" fmla="*/ 1 h 2"/>
                  <a:gd name="T18" fmla="*/ 2 w 5"/>
                  <a:gd name="T19" fmla="*/ 1 h 2"/>
                  <a:gd name="T20" fmla="*/ 3 w 5"/>
                  <a:gd name="T21" fmla="*/ 2 h 2"/>
                  <a:gd name="T22" fmla="*/ 3 w 5"/>
                  <a:gd name="T2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2"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7" name="Freeform 318"/>
              <p:cNvSpPr>
                <a:spLocks/>
              </p:cNvSpPr>
              <p:nvPr/>
            </p:nvSpPr>
            <p:spPr bwMode="auto">
              <a:xfrm>
                <a:off x="2713038" y="-2025650"/>
                <a:ext cx="30163" cy="22225"/>
              </a:xfrm>
              <a:custGeom>
                <a:avLst/>
                <a:gdLst>
                  <a:gd name="T0" fmla="*/ 6 w 8"/>
                  <a:gd name="T1" fmla="*/ 2 h 6"/>
                  <a:gd name="T2" fmla="*/ 8 w 8"/>
                  <a:gd name="T3" fmla="*/ 1 h 6"/>
                  <a:gd name="T4" fmla="*/ 6 w 8"/>
                  <a:gd name="T5" fmla="*/ 1 h 6"/>
                  <a:gd name="T6" fmla="*/ 4 w 8"/>
                  <a:gd name="T7" fmla="*/ 0 h 6"/>
                  <a:gd name="T8" fmla="*/ 4 w 8"/>
                  <a:gd name="T9" fmla="*/ 0 h 6"/>
                  <a:gd name="T10" fmla="*/ 3 w 8"/>
                  <a:gd name="T11" fmla="*/ 0 h 6"/>
                  <a:gd name="T12" fmla="*/ 2 w 8"/>
                  <a:gd name="T13" fmla="*/ 3 h 6"/>
                  <a:gd name="T14" fmla="*/ 0 w 8"/>
                  <a:gd name="T15" fmla="*/ 6 h 6"/>
                  <a:gd name="T16" fmla="*/ 3 w 8"/>
                  <a:gd name="T17" fmla="*/ 4 h 6"/>
                  <a:gd name="T18" fmla="*/ 6 w 8"/>
                  <a:gd name="T1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6">
                    <a:moveTo>
                      <a:pt x="6" y="2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5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3"/>
                      <a:pt x="5" y="3"/>
                      <a:pt x="6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8" name="Freeform 319"/>
              <p:cNvSpPr>
                <a:spLocks/>
              </p:cNvSpPr>
              <p:nvPr/>
            </p:nvSpPr>
            <p:spPr bwMode="auto">
              <a:xfrm>
                <a:off x="2720975" y="-2014538"/>
                <a:ext cx="41275" cy="25400"/>
              </a:xfrm>
              <a:custGeom>
                <a:avLst/>
                <a:gdLst>
                  <a:gd name="T0" fmla="*/ 0 w 11"/>
                  <a:gd name="T1" fmla="*/ 4 h 7"/>
                  <a:gd name="T2" fmla="*/ 1 w 11"/>
                  <a:gd name="T3" fmla="*/ 6 h 7"/>
                  <a:gd name="T4" fmla="*/ 3 w 11"/>
                  <a:gd name="T5" fmla="*/ 7 h 7"/>
                  <a:gd name="T6" fmla="*/ 6 w 11"/>
                  <a:gd name="T7" fmla="*/ 5 h 7"/>
                  <a:gd name="T8" fmla="*/ 11 w 11"/>
                  <a:gd name="T9" fmla="*/ 0 h 7"/>
                  <a:gd name="T10" fmla="*/ 10 w 11"/>
                  <a:gd name="T11" fmla="*/ 0 h 7"/>
                  <a:gd name="T12" fmla="*/ 0 w 11"/>
                  <a:gd name="T13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7">
                    <a:moveTo>
                      <a:pt x="0" y="4"/>
                    </a:moveTo>
                    <a:cubicBezTo>
                      <a:pt x="0" y="5"/>
                      <a:pt x="0" y="6"/>
                      <a:pt x="1" y="6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4" y="7"/>
                      <a:pt x="5" y="6"/>
                      <a:pt x="6" y="5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2" y="0"/>
                      <a:pt x="0" y="3"/>
                      <a:pt x="0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9" name="Freeform 320"/>
              <p:cNvSpPr>
                <a:spLocks/>
              </p:cNvSpPr>
              <p:nvPr/>
            </p:nvSpPr>
            <p:spPr bwMode="auto">
              <a:xfrm>
                <a:off x="2781300" y="-2409825"/>
                <a:ext cx="169863" cy="330200"/>
              </a:xfrm>
              <a:custGeom>
                <a:avLst/>
                <a:gdLst>
                  <a:gd name="T0" fmla="*/ 43 w 45"/>
                  <a:gd name="T1" fmla="*/ 24 h 88"/>
                  <a:gd name="T2" fmla="*/ 38 w 45"/>
                  <a:gd name="T3" fmla="*/ 24 h 88"/>
                  <a:gd name="T4" fmla="*/ 34 w 45"/>
                  <a:gd name="T5" fmla="*/ 23 h 88"/>
                  <a:gd name="T6" fmla="*/ 37 w 45"/>
                  <a:gd name="T7" fmla="*/ 6 h 88"/>
                  <a:gd name="T8" fmla="*/ 23 w 45"/>
                  <a:gd name="T9" fmla="*/ 14 h 88"/>
                  <a:gd name="T10" fmla="*/ 17 w 45"/>
                  <a:gd name="T11" fmla="*/ 18 h 88"/>
                  <a:gd name="T12" fmla="*/ 9 w 45"/>
                  <a:gd name="T13" fmla="*/ 24 h 88"/>
                  <a:gd name="T14" fmla="*/ 14 w 45"/>
                  <a:gd name="T15" fmla="*/ 40 h 88"/>
                  <a:gd name="T16" fmla="*/ 8 w 45"/>
                  <a:gd name="T17" fmla="*/ 39 h 88"/>
                  <a:gd name="T18" fmla="*/ 5 w 45"/>
                  <a:gd name="T19" fmla="*/ 58 h 88"/>
                  <a:gd name="T20" fmla="*/ 6 w 45"/>
                  <a:gd name="T21" fmla="*/ 63 h 88"/>
                  <a:gd name="T22" fmla="*/ 2 w 45"/>
                  <a:gd name="T23" fmla="*/ 62 h 88"/>
                  <a:gd name="T24" fmla="*/ 1 w 45"/>
                  <a:gd name="T25" fmla="*/ 62 h 88"/>
                  <a:gd name="T26" fmla="*/ 1 w 45"/>
                  <a:gd name="T27" fmla="*/ 80 h 88"/>
                  <a:gd name="T28" fmla="*/ 2 w 45"/>
                  <a:gd name="T29" fmla="*/ 80 h 88"/>
                  <a:gd name="T30" fmla="*/ 3 w 45"/>
                  <a:gd name="T31" fmla="*/ 78 h 88"/>
                  <a:gd name="T32" fmla="*/ 2 w 45"/>
                  <a:gd name="T33" fmla="*/ 66 h 88"/>
                  <a:gd name="T34" fmla="*/ 4 w 45"/>
                  <a:gd name="T35" fmla="*/ 76 h 88"/>
                  <a:gd name="T36" fmla="*/ 5 w 45"/>
                  <a:gd name="T37" fmla="*/ 76 h 88"/>
                  <a:gd name="T38" fmla="*/ 15 w 45"/>
                  <a:gd name="T39" fmla="*/ 59 h 88"/>
                  <a:gd name="T40" fmla="*/ 9 w 45"/>
                  <a:gd name="T41" fmla="*/ 45 h 88"/>
                  <a:gd name="T42" fmla="*/ 9 w 45"/>
                  <a:gd name="T43" fmla="*/ 45 h 88"/>
                  <a:gd name="T44" fmla="*/ 16 w 45"/>
                  <a:gd name="T45" fmla="*/ 56 h 88"/>
                  <a:gd name="T46" fmla="*/ 16 w 45"/>
                  <a:gd name="T47" fmla="*/ 56 h 88"/>
                  <a:gd name="T48" fmla="*/ 16 w 45"/>
                  <a:gd name="T49" fmla="*/ 55 h 88"/>
                  <a:gd name="T50" fmla="*/ 18 w 45"/>
                  <a:gd name="T51" fmla="*/ 50 h 88"/>
                  <a:gd name="T52" fmla="*/ 22 w 45"/>
                  <a:gd name="T53" fmla="*/ 39 h 88"/>
                  <a:gd name="T54" fmla="*/ 22 w 45"/>
                  <a:gd name="T55" fmla="*/ 39 h 88"/>
                  <a:gd name="T56" fmla="*/ 22 w 45"/>
                  <a:gd name="T57" fmla="*/ 36 h 88"/>
                  <a:gd name="T58" fmla="*/ 22 w 45"/>
                  <a:gd name="T59" fmla="*/ 33 h 88"/>
                  <a:gd name="T60" fmla="*/ 23 w 45"/>
                  <a:gd name="T61" fmla="*/ 35 h 88"/>
                  <a:gd name="T62" fmla="*/ 26 w 45"/>
                  <a:gd name="T63" fmla="*/ 25 h 88"/>
                  <a:gd name="T64" fmla="*/ 29 w 45"/>
                  <a:gd name="T65" fmla="*/ 13 h 88"/>
                  <a:gd name="T66" fmla="*/ 29 w 45"/>
                  <a:gd name="T67" fmla="*/ 18 h 88"/>
                  <a:gd name="T68" fmla="*/ 25 w 45"/>
                  <a:gd name="T69" fmla="*/ 33 h 88"/>
                  <a:gd name="T70" fmla="*/ 24 w 45"/>
                  <a:gd name="T71" fmla="*/ 36 h 88"/>
                  <a:gd name="T72" fmla="*/ 39 w 45"/>
                  <a:gd name="T73" fmla="*/ 27 h 88"/>
                  <a:gd name="T74" fmla="*/ 24 w 45"/>
                  <a:gd name="T75" fmla="*/ 38 h 88"/>
                  <a:gd name="T76" fmla="*/ 23 w 45"/>
                  <a:gd name="T77" fmla="*/ 38 h 88"/>
                  <a:gd name="T78" fmla="*/ 19 w 45"/>
                  <a:gd name="T79" fmla="*/ 51 h 88"/>
                  <a:gd name="T80" fmla="*/ 17 w 45"/>
                  <a:gd name="T81" fmla="*/ 56 h 88"/>
                  <a:gd name="T82" fmla="*/ 16 w 45"/>
                  <a:gd name="T83" fmla="*/ 59 h 88"/>
                  <a:gd name="T84" fmla="*/ 33 w 45"/>
                  <a:gd name="T85" fmla="*/ 49 h 88"/>
                  <a:gd name="T86" fmla="*/ 15 w 45"/>
                  <a:gd name="T87" fmla="*/ 62 h 88"/>
                  <a:gd name="T88" fmla="*/ 14 w 45"/>
                  <a:gd name="T89" fmla="*/ 64 h 88"/>
                  <a:gd name="T90" fmla="*/ 12 w 45"/>
                  <a:gd name="T91" fmla="*/ 68 h 88"/>
                  <a:gd name="T92" fmla="*/ 10 w 45"/>
                  <a:gd name="T93" fmla="*/ 72 h 88"/>
                  <a:gd name="T94" fmla="*/ 8 w 45"/>
                  <a:gd name="T95" fmla="*/ 75 h 88"/>
                  <a:gd name="T96" fmla="*/ 5 w 45"/>
                  <a:gd name="T97" fmla="*/ 79 h 88"/>
                  <a:gd name="T98" fmla="*/ 18 w 45"/>
                  <a:gd name="T99" fmla="*/ 74 h 88"/>
                  <a:gd name="T100" fmla="*/ 19 w 45"/>
                  <a:gd name="T101" fmla="*/ 74 h 88"/>
                  <a:gd name="T102" fmla="*/ 4 w 45"/>
                  <a:gd name="T103" fmla="*/ 80 h 88"/>
                  <a:gd name="T104" fmla="*/ 2 w 45"/>
                  <a:gd name="T105" fmla="*/ 84 h 88"/>
                  <a:gd name="T106" fmla="*/ 4 w 45"/>
                  <a:gd name="T107" fmla="*/ 88 h 88"/>
                  <a:gd name="T108" fmla="*/ 6 w 45"/>
                  <a:gd name="T109" fmla="*/ 86 h 88"/>
                  <a:gd name="T110" fmla="*/ 24 w 45"/>
                  <a:gd name="T111" fmla="*/ 74 h 88"/>
                  <a:gd name="T112" fmla="*/ 23 w 45"/>
                  <a:gd name="T113" fmla="*/ 70 h 88"/>
                  <a:gd name="T114" fmla="*/ 23 w 45"/>
                  <a:gd name="T115" fmla="*/ 70 h 88"/>
                  <a:gd name="T116" fmla="*/ 21 w 45"/>
                  <a:gd name="T117" fmla="*/ 67 h 88"/>
                  <a:gd name="T118" fmla="*/ 38 w 45"/>
                  <a:gd name="T119" fmla="*/ 47 h 88"/>
                  <a:gd name="T120" fmla="*/ 30 w 45"/>
                  <a:gd name="T121" fmla="*/ 43 h 88"/>
                  <a:gd name="T122" fmla="*/ 43 w 45"/>
                  <a:gd name="T123" fmla="*/ 24 h 88"/>
                  <a:gd name="T124" fmla="*/ 43 w 45"/>
                  <a:gd name="T125" fmla="*/ 24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" h="88">
                    <a:moveTo>
                      <a:pt x="43" y="24"/>
                    </a:moveTo>
                    <a:cubicBezTo>
                      <a:pt x="43" y="24"/>
                      <a:pt x="43" y="24"/>
                      <a:pt x="43" y="24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40" y="22"/>
                      <a:pt x="39" y="23"/>
                      <a:pt x="38" y="24"/>
                    </a:cubicBezTo>
                    <a:cubicBezTo>
                      <a:pt x="37" y="25"/>
                      <a:pt x="36" y="25"/>
                      <a:pt x="35" y="25"/>
                    </a:cubicBezTo>
                    <a:cubicBezTo>
                      <a:pt x="35" y="25"/>
                      <a:pt x="34" y="24"/>
                      <a:pt x="34" y="23"/>
                    </a:cubicBezTo>
                    <a:cubicBezTo>
                      <a:pt x="33" y="20"/>
                      <a:pt x="34" y="18"/>
                      <a:pt x="35" y="15"/>
                    </a:cubicBezTo>
                    <a:cubicBezTo>
                      <a:pt x="37" y="12"/>
                      <a:pt x="38" y="9"/>
                      <a:pt x="37" y="6"/>
                    </a:cubicBezTo>
                    <a:cubicBezTo>
                      <a:pt x="36" y="2"/>
                      <a:pt x="31" y="0"/>
                      <a:pt x="28" y="1"/>
                    </a:cubicBezTo>
                    <a:cubicBezTo>
                      <a:pt x="26" y="2"/>
                      <a:pt x="21" y="4"/>
                      <a:pt x="23" y="14"/>
                    </a:cubicBezTo>
                    <a:cubicBezTo>
                      <a:pt x="23" y="17"/>
                      <a:pt x="22" y="20"/>
                      <a:pt x="21" y="21"/>
                    </a:cubicBezTo>
                    <a:cubicBezTo>
                      <a:pt x="20" y="21"/>
                      <a:pt x="18" y="20"/>
                      <a:pt x="17" y="18"/>
                    </a:cubicBezTo>
                    <a:cubicBezTo>
                      <a:pt x="16" y="16"/>
                      <a:pt x="14" y="16"/>
                      <a:pt x="13" y="16"/>
                    </a:cubicBezTo>
                    <a:cubicBezTo>
                      <a:pt x="10" y="17"/>
                      <a:pt x="8" y="22"/>
                      <a:pt x="9" y="24"/>
                    </a:cubicBezTo>
                    <a:cubicBezTo>
                      <a:pt x="9" y="25"/>
                      <a:pt x="10" y="27"/>
                      <a:pt x="11" y="29"/>
                    </a:cubicBezTo>
                    <a:cubicBezTo>
                      <a:pt x="13" y="33"/>
                      <a:pt x="15" y="39"/>
                      <a:pt x="14" y="40"/>
                    </a:cubicBezTo>
                    <a:cubicBezTo>
                      <a:pt x="14" y="41"/>
                      <a:pt x="12" y="41"/>
                      <a:pt x="10" y="40"/>
                    </a:cubicBezTo>
                    <a:cubicBezTo>
                      <a:pt x="9" y="39"/>
                      <a:pt x="8" y="39"/>
                      <a:pt x="8" y="39"/>
                    </a:cubicBezTo>
                    <a:cubicBezTo>
                      <a:pt x="7" y="39"/>
                      <a:pt x="6" y="39"/>
                      <a:pt x="5" y="40"/>
                    </a:cubicBezTo>
                    <a:cubicBezTo>
                      <a:pt x="3" y="43"/>
                      <a:pt x="4" y="52"/>
                      <a:pt x="5" y="58"/>
                    </a:cubicBezTo>
                    <a:cubicBezTo>
                      <a:pt x="6" y="60"/>
                      <a:pt x="6" y="61"/>
                      <a:pt x="6" y="61"/>
                    </a:cubicBezTo>
                    <a:cubicBezTo>
                      <a:pt x="6" y="62"/>
                      <a:pt x="6" y="63"/>
                      <a:pt x="6" y="63"/>
                    </a:cubicBezTo>
                    <a:cubicBezTo>
                      <a:pt x="5" y="64"/>
                      <a:pt x="3" y="63"/>
                      <a:pt x="2" y="63"/>
                    </a:cubicBezTo>
                    <a:cubicBezTo>
                      <a:pt x="2" y="63"/>
                      <a:pt x="2" y="63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1" y="62"/>
                      <a:pt x="1" y="62"/>
                      <a:pt x="1" y="62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3" y="79"/>
                      <a:pt x="3" y="79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4"/>
                      <a:pt x="2" y="67"/>
                      <a:pt x="2" y="66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3" y="70"/>
                      <a:pt x="3" y="74"/>
                      <a:pt x="4" y="76"/>
                    </a:cubicBezTo>
                    <a:cubicBezTo>
                      <a:pt x="4" y="77"/>
                      <a:pt x="4" y="77"/>
                      <a:pt x="4" y="77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9" y="71"/>
                      <a:pt x="12" y="65"/>
                      <a:pt x="14" y="60"/>
                    </a:cubicBezTo>
                    <a:cubicBezTo>
                      <a:pt x="15" y="59"/>
                      <a:pt x="15" y="59"/>
                      <a:pt x="15" y="59"/>
                    </a:cubicBezTo>
                    <a:cubicBezTo>
                      <a:pt x="14" y="59"/>
                      <a:pt x="14" y="59"/>
                      <a:pt x="14" y="59"/>
                    </a:cubicBezTo>
                    <a:cubicBezTo>
                      <a:pt x="12" y="57"/>
                      <a:pt x="9" y="49"/>
                      <a:pt x="9" y="45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9" y="44"/>
                      <a:pt x="9" y="44"/>
                      <a:pt x="9" y="45"/>
                    </a:cubicBezTo>
                    <a:cubicBezTo>
                      <a:pt x="10" y="48"/>
                      <a:pt x="13" y="55"/>
                      <a:pt x="14" y="56"/>
                    </a:cubicBezTo>
                    <a:cubicBezTo>
                      <a:pt x="14" y="56"/>
                      <a:pt x="15" y="57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54"/>
                      <a:pt x="17" y="53"/>
                      <a:pt x="17" y="52"/>
                    </a:cubicBezTo>
                    <a:cubicBezTo>
                      <a:pt x="18" y="50"/>
                      <a:pt x="18" y="50"/>
                      <a:pt x="18" y="50"/>
                    </a:cubicBezTo>
                    <a:cubicBezTo>
                      <a:pt x="19" y="48"/>
                      <a:pt x="20" y="45"/>
                      <a:pt x="21" y="41"/>
                    </a:cubicBezTo>
                    <a:cubicBezTo>
                      <a:pt x="21" y="41"/>
                      <a:pt x="21" y="40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18" y="30"/>
                      <a:pt x="16" y="26"/>
                      <a:pt x="16" y="23"/>
                    </a:cubicBezTo>
                    <a:cubicBezTo>
                      <a:pt x="17" y="28"/>
                      <a:pt x="20" y="32"/>
                      <a:pt x="22" y="33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5" y="29"/>
                      <a:pt x="26" y="27"/>
                      <a:pt x="26" y="25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15"/>
                      <a:pt x="29" y="14"/>
                      <a:pt x="29" y="13"/>
                    </a:cubicBezTo>
                    <a:cubicBezTo>
                      <a:pt x="29" y="14"/>
                      <a:pt x="29" y="14"/>
                      <a:pt x="29" y="15"/>
                    </a:cubicBezTo>
                    <a:cubicBezTo>
                      <a:pt x="29" y="15"/>
                      <a:pt x="29" y="16"/>
                      <a:pt x="29" y="18"/>
                    </a:cubicBezTo>
                    <a:cubicBezTo>
                      <a:pt x="28" y="20"/>
                      <a:pt x="28" y="22"/>
                      <a:pt x="27" y="25"/>
                    </a:cubicBezTo>
                    <a:cubicBezTo>
                      <a:pt x="26" y="28"/>
                      <a:pt x="26" y="31"/>
                      <a:pt x="25" y="33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4" y="36"/>
                      <a:pt x="24" y="36"/>
                      <a:pt x="24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7" y="35"/>
                      <a:pt x="35" y="31"/>
                      <a:pt x="39" y="27"/>
                    </a:cubicBezTo>
                    <a:cubicBezTo>
                      <a:pt x="39" y="27"/>
                      <a:pt x="39" y="28"/>
                      <a:pt x="39" y="28"/>
                    </a:cubicBezTo>
                    <a:cubicBezTo>
                      <a:pt x="36" y="30"/>
                      <a:pt x="30" y="36"/>
                      <a:pt x="24" y="38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3" y="38"/>
                      <a:pt x="23" y="38"/>
                      <a:pt x="23" y="38"/>
                    </a:cubicBezTo>
                    <a:cubicBezTo>
                      <a:pt x="23" y="39"/>
                      <a:pt x="23" y="41"/>
                      <a:pt x="22" y="42"/>
                    </a:cubicBezTo>
                    <a:cubicBezTo>
                      <a:pt x="21" y="45"/>
                      <a:pt x="20" y="48"/>
                      <a:pt x="19" y="51"/>
                    </a:cubicBezTo>
                    <a:cubicBezTo>
                      <a:pt x="19" y="52"/>
                      <a:pt x="19" y="52"/>
                      <a:pt x="19" y="52"/>
                    </a:cubicBezTo>
                    <a:cubicBezTo>
                      <a:pt x="18" y="53"/>
                      <a:pt x="18" y="54"/>
                      <a:pt x="17" y="56"/>
                    </a:cubicBezTo>
                    <a:cubicBezTo>
                      <a:pt x="17" y="56"/>
                      <a:pt x="17" y="57"/>
                      <a:pt x="16" y="58"/>
                    </a:cubicBezTo>
                    <a:cubicBezTo>
                      <a:pt x="16" y="59"/>
                      <a:pt x="16" y="59"/>
                      <a:pt x="16" y="59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9" y="58"/>
                      <a:pt x="27" y="56"/>
                      <a:pt x="33" y="49"/>
                    </a:cubicBezTo>
                    <a:cubicBezTo>
                      <a:pt x="32" y="52"/>
                      <a:pt x="28" y="58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3"/>
                      <a:pt x="14" y="63"/>
                      <a:pt x="14" y="64"/>
                    </a:cubicBezTo>
                    <a:cubicBezTo>
                      <a:pt x="14" y="65"/>
                      <a:pt x="13" y="66"/>
                      <a:pt x="12" y="67"/>
                    </a:cubicBezTo>
                    <a:cubicBezTo>
                      <a:pt x="12" y="68"/>
                      <a:pt x="12" y="68"/>
                      <a:pt x="12" y="68"/>
                    </a:cubicBezTo>
                    <a:cubicBezTo>
                      <a:pt x="11" y="69"/>
                      <a:pt x="11" y="70"/>
                      <a:pt x="10" y="71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9" y="73"/>
                      <a:pt x="9" y="73"/>
                      <a:pt x="8" y="74"/>
                    </a:cubicBezTo>
                    <a:cubicBezTo>
                      <a:pt x="8" y="75"/>
                      <a:pt x="8" y="75"/>
                      <a:pt x="8" y="75"/>
                    </a:cubicBezTo>
                    <a:cubicBezTo>
                      <a:pt x="7" y="76"/>
                      <a:pt x="6" y="77"/>
                      <a:pt x="6" y="78"/>
                    </a:cubicBezTo>
                    <a:cubicBezTo>
                      <a:pt x="5" y="79"/>
                      <a:pt x="5" y="79"/>
                      <a:pt x="5" y="79"/>
                    </a:cubicBezTo>
                    <a:cubicBezTo>
                      <a:pt x="6" y="79"/>
                      <a:pt x="6" y="79"/>
                      <a:pt x="6" y="79"/>
                    </a:cubicBezTo>
                    <a:cubicBezTo>
                      <a:pt x="12" y="78"/>
                      <a:pt x="16" y="75"/>
                      <a:pt x="18" y="74"/>
                    </a:cubicBezTo>
                    <a:cubicBezTo>
                      <a:pt x="19" y="73"/>
                      <a:pt x="20" y="73"/>
                      <a:pt x="21" y="73"/>
                    </a:cubicBezTo>
                    <a:cubicBezTo>
                      <a:pt x="20" y="73"/>
                      <a:pt x="20" y="74"/>
                      <a:pt x="19" y="74"/>
                    </a:cubicBezTo>
                    <a:cubicBezTo>
                      <a:pt x="13" y="79"/>
                      <a:pt x="7" y="80"/>
                      <a:pt x="4" y="80"/>
                    </a:cubicBezTo>
                    <a:cubicBezTo>
                      <a:pt x="4" y="80"/>
                      <a:pt x="4" y="80"/>
                      <a:pt x="4" y="80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2" y="84"/>
                      <a:pt x="2" y="84"/>
                      <a:pt x="2" y="84"/>
                    </a:cubicBezTo>
                    <a:cubicBezTo>
                      <a:pt x="3" y="84"/>
                      <a:pt x="3" y="84"/>
                      <a:pt x="3" y="84"/>
                    </a:cubicBezTo>
                    <a:cubicBezTo>
                      <a:pt x="4" y="88"/>
                      <a:pt x="4" y="88"/>
                      <a:pt x="4" y="88"/>
                    </a:cubicBezTo>
                    <a:cubicBezTo>
                      <a:pt x="6" y="88"/>
                      <a:pt x="6" y="88"/>
                      <a:pt x="6" y="88"/>
                    </a:cubicBezTo>
                    <a:cubicBezTo>
                      <a:pt x="6" y="86"/>
                      <a:pt x="6" y="86"/>
                      <a:pt x="6" y="86"/>
                    </a:cubicBezTo>
                    <a:cubicBezTo>
                      <a:pt x="6" y="86"/>
                      <a:pt x="7" y="86"/>
                      <a:pt x="8" y="85"/>
                    </a:cubicBezTo>
                    <a:cubicBezTo>
                      <a:pt x="14" y="83"/>
                      <a:pt x="22" y="79"/>
                      <a:pt x="24" y="74"/>
                    </a:cubicBezTo>
                    <a:cubicBezTo>
                      <a:pt x="24" y="73"/>
                      <a:pt x="24" y="72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0"/>
                      <a:pt x="21" y="70"/>
                      <a:pt x="21" y="69"/>
                    </a:cubicBezTo>
                    <a:cubicBezTo>
                      <a:pt x="20" y="68"/>
                      <a:pt x="21" y="67"/>
                      <a:pt x="21" y="67"/>
                    </a:cubicBezTo>
                    <a:cubicBezTo>
                      <a:pt x="22" y="66"/>
                      <a:pt x="23" y="65"/>
                      <a:pt x="25" y="64"/>
                    </a:cubicBezTo>
                    <a:cubicBezTo>
                      <a:pt x="32" y="58"/>
                      <a:pt x="39" y="52"/>
                      <a:pt x="38" y="47"/>
                    </a:cubicBezTo>
                    <a:cubicBezTo>
                      <a:pt x="37" y="46"/>
                      <a:pt x="36" y="45"/>
                      <a:pt x="33" y="45"/>
                    </a:cubicBezTo>
                    <a:cubicBezTo>
                      <a:pt x="32" y="45"/>
                      <a:pt x="30" y="44"/>
                      <a:pt x="30" y="43"/>
                    </a:cubicBezTo>
                    <a:cubicBezTo>
                      <a:pt x="30" y="42"/>
                      <a:pt x="31" y="41"/>
                      <a:pt x="32" y="41"/>
                    </a:cubicBezTo>
                    <a:cubicBezTo>
                      <a:pt x="41" y="36"/>
                      <a:pt x="45" y="30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0" name="Freeform 321"/>
              <p:cNvSpPr>
                <a:spLocks noEditPoints="1"/>
              </p:cNvSpPr>
              <p:nvPr/>
            </p:nvSpPr>
            <p:spPr bwMode="auto">
              <a:xfrm>
                <a:off x="2665413" y="-2414588"/>
                <a:ext cx="25400" cy="38100"/>
              </a:xfrm>
              <a:custGeom>
                <a:avLst/>
                <a:gdLst>
                  <a:gd name="T0" fmla="*/ 7 w 16"/>
                  <a:gd name="T1" fmla="*/ 0 h 24"/>
                  <a:gd name="T2" fmla="*/ 0 w 16"/>
                  <a:gd name="T3" fmla="*/ 24 h 24"/>
                  <a:gd name="T4" fmla="*/ 2 w 16"/>
                  <a:gd name="T5" fmla="*/ 24 h 24"/>
                  <a:gd name="T6" fmla="*/ 4 w 16"/>
                  <a:gd name="T7" fmla="*/ 19 h 24"/>
                  <a:gd name="T8" fmla="*/ 11 w 16"/>
                  <a:gd name="T9" fmla="*/ 19 h 24"/>
                  <a:gd name="T10" fmla="*/ 14 w 16"/>
                  <a:gd name="T11" fmla="*/ 24 h 24"/>
                  <a:gd name="T12" fmla="*/ 16 w 16"/>
                  <a:gd name="T13" fmla="*/ 24 h 24"/>
                  <a:gd name="T14" fmla="*/ 9 w 16"/>
                  <a:gd name="T15" fmla="*/ 0 h 24"/>
                  <a:gd name="T16" fmla="*/ 7 w 16"/>
                  <a:gd name="T17" fmla="*/ 0 h 24"/>
                  <a:gd name="T18" fmla="*/ 7 w 16"/>
                  <a:gd name="T19" fmla="*/ 0 h 24"/>
                  <a:gd name="T20" fmla="*/ 7 w 16"/>
                  <a:gd name="T21" fmla="*/ 0 h 24"/>
                  <a:gd name="T22" fmla="*/ 7 w 16"/>
                  <a:gd name="T23" fmla="*/ 15 h 24"/>
                  <a:gd name="T24" fmla="*/ 7 w 16"/>
                  <a:gd name="T25" fmla="*/ 5 h 24"/>
                  <a:gd name="T26" fmla="*/ 11 w 16"/>
                  <a:gd name="T27" fmla="*/ 15 h 24"/>
                  <a:gd name="T28" fmla="*/ 7 w 16"/>
                  <a:gd name="T29" fmla="*/ 15 h 24"/>
                  <a:gd name="T30" fmla="*/ 7 w 16"/>
                  <a:gd name="T31" fmla="*/ 15 h 24"/>
                  <a:gd name="T32" fmla="*/ 7 w 16"/>
                  <a:gd name="T33" fmla="*/ 1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" h="24">
                    <a:moveTo>
                      <a:pt x="7" y="0"/>
                    </a:moveTo>
                    <a:lnTo>
                      <a:pt x="0" y="24"/>
                    </a:lnTo>
                    <a:lnTo>
                      <a:pt x="2" y="24"/>
                    </a:lnTo>
                    <a:lnTo>
                      <a:pt x="4" y="19"/>
                    </a:lnTo>
                    <a:lnTo>
                      <a:pt x="11" y="19"/>
                    </a:lnTo>
                    <a:lnTo>
                      <a:pt x="14" y="24"/>
                    </a:lnTo>
                    <a:lnTo>
                      <a:pt x="16" y="24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  <a:moveTo>
                      <a:pt x="7" y="15"/>
                    </a:moveTo>
                    <a:lnTo>
                      <a:pt x="7" y="5"/>
                    </a:lnTo>
                    <a:lnTo>
                      <a:pt x="11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1" name="Freeform 322"/>
              <p:cNvSpPr>
                <a:spLocks noEditPoints="1"/>
              </p:cNvSpPr>
              <p:nvPr/>
            </p:nvSpPr>
            <p:spPr bwMode="auto">
              <a:xfrm>
                <a:off x="2725738" y="-2425700"/>
                <a:ext cx="33338" cy="57150"/>
              </a:xfrm>
              <a:custGeom>
                <a:avLst/>
                <a:gdLst>
                  <a:gd name="T0" fmla="*/ 0 w 9"/>
                  <a:gd name="T1" fmla="*/ 8 h 15"/>
                  <a:gd name="T2" fmla="*/ 9 w 9"/>
                  <a:gd name="T3" fmla="*/ 8 h 15"/>
                  <a:gd name="T4" fmla="*/ 0 w 9"/>
                  <a:gd name="T5" fmla="*/ 8 h 15"/>
                  <a:gd name="T6" fmla="*/ 2 w 9"/>
                  <a:gd name="T7" fmla="*/ 8 h 15"/>
                  <a:gd name="T8" fmla="*/ 7 w 9"/>
                  <a:gd name="T9" fmla="*/ 8 h 15"/>
                  <a:gd name="T10" fmla="*/ 2 w 9"/>
                  <a:gd name="T11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5">
                    <a:moveTo>
                      <a:pt x="0" y="8"/>
                    </a:moveTo>
                    <a:cubicBezTo>
                      <a:pt x="0" y="15"/>
                      <a:pt x="9" y="15"/>
                      <a:pt x="9" y="8"/>
                    </a:cubicBezTo>
                    <a:cubicBezTo>
                      <a:pt x="9" y="0"/>
                      <a:pt x="0" y="0"/>
                      <a:pt x="0" y="8"/>
                    </a:cubicBezTo>
                    <a:close/>
                    <a:moveTo>
                      <a:pt x="2" y="8"/>
                    </a:moveTo>
                    <a:cubicBezTo>
                      <a:pt x="2" y="3"/>
                      <a:pt x="7" y="3"/>
                      <a:pt x="7" y="8"/>
                    </a:cubicBezTo>
                    <a:cubicBezTo>
                      <a:pt x="7" y="12"/>
                      <a:pt x="2" y="12"/>
                      <a:pt x="2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2" name="Line 324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3" name="Line 325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84" name="Группа 383"/>
            <p:cNvGrpSpPr/>
            <p:nvPr/>
          </p:nvGrpSpPr>
          <p:grpSpPr>
            <a:xfrm>
              <a:off x="1546225" y="-3938587"/>
              <a:ext cx="2335213" cy="2898774"/>
              <a:chOff x="1546225" y="-3938587"/>
              <a:chExt cx="2335213" cy="2898774"/>
            </a:xfrm>
          </p:grpSpPr>
          <p:sp>
            <p:nvSpPr>
              <p:cNvPr id="385" name="Freeform 323"/>
              <p:cNvSpPr>
                <a:spLocks/>
              </p:cNvSpPr>
              <p:nvPr/>
            </p:nvSpPr>
            <p:spPr bwMode="auto">
              <a:xfrm>
                <a:off x="2725738" y="-3622675"/>
                <a:ext cx="1155700" cy="2454275"/>
              </a:xfrm>
              <a:custGeom>
                <a:avLst/>
                <a:gdLst>
                  <a:gd name="T0" fmla="*/ 307 w 307"/>
                  <a:gd name="T1" fmla="*/ 76 h 652"/>
                  <a:gd name="T2" fmla="*/ 307 w 307"/>
                  <a:gd name="T3" fmla="*/ 57 h 652"/>
                  <a:gd name="T4" fmla="*/ 269 w 307"/>
                  <a:gd name="T5" fmla="*/ 14 h 652"/>
                  <a:gd name="T6" fmla="*/ 236 w 307"/>
                  <a:gd name="T7" fmla="*/ 1 h 652"/>
                  <a:gd name="T8" fmla="*/ 236 w 307"/>
                  <a:gd name="T9" fmla="*/ 1 h 652"/>
                  <a:gd name="T10" fmla="*/ 235 w 307"/>
                  <a:gd name="T11" fmla="*/ 0 h 652"/>
                  <a:gd name="T12" fmla="*/ 235 w 307"/>
                  <a:gd name="T13" fmla="*/ 129 h 652"/>
                  <a:gd name="T14" fmla="*/ 235 w 307"/>
                  <a:gd name="T15" fmla="*/ 173 h 652"/>
                  <a:gd name="T16" fmla="*/ 235 w 307"/>
                  <a:gd name="T17" fmla="*/ 342 h 652"/>
                  <a:gd name="T18" fmla="*/ 235 w 307"/>
                  <a:gd name="T19" fmla="*/ 387 h 652"/>
                  <a:gd name="T20" fmla="*/ 235 w 307"/>
                  <a:gd name="T21" fmla="*/ 454 h 652"/>
                  <a:gd name="T22" fmla="*/ 216 w 307"/>
                  <a:gd name="T23" fmla="*/ 487 h 652"/>
                  <a:gd name="T24" fmla="*/ 0 w 307"/>
                  <a:gd name="T25" fmla="*/ 614 h 652"/>
                  <a:gd name="T26" fmla="*/ 67 w 307"/>
                  <a:gd name="T27" fmla="*/ 652 h 652"/>
                  <a:gd name="T28" fmla="*/ 262 w 307"/>
                  <a:gd name="T29" fmla="*/ 542 h 652"/>
                  <a:gd name="T30" fmla="*/ 307 w 307"/>
                  <a:gd name="T31" fmla="*/ 464 h 652"/>
                  <a:gd name="T32" fmla="*/ 307 w 307"/>
                  <a:gd name="T33" fmla="*/ 387 h 652"/>
                  <a:gd name="T34" fmla="*/ 307 w 307"/>
                  <a:gd name="T35" fmla="*/ 387 h 652"/>
                  <a:gd name="T36" fmla="*/ 307 w 307"/>
                  <a:gd name="T37" fmla="*/ 173 h 652"/>
                  <a:gd name="T38" fmla="*/ 307 w 307"/>
                  <a:gd name="T39" fmla="*/ 173 h 652"/>
                  <a:gd name="T40" fmla="*/ 307 w 307"/>
                  <a:gd name="T41" fmla="*/ 85 h 652"/>
                  <a:gd name="T42" fmla="*/ 307 w 307"/>
                  <a:gd name="T43" fmla="*/ 85 h 652"/>
                  <a:gd name="T44" fmla="*/ 307 w 307"/>
                  <a:gd name="T45" fmla="*/ 76 h 652"/>
                  <a:gd name="T46" fmla="*/ 307 w 307"/>
                  <a:gd name="T47" fmla="*/ 76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07" h="652">
                    <a:moveTo>
                      <a:pt x="307" y="76"/>
                    </a:moveTo>
                    <a:cubicBezTo>
                      <a:pt x="307" y="57"/>
                      <a:pt x="307" y="57"/>
                      <a:pt x="307" y="57"/>
                    </a:cubicBezTo>
                    <a:cubicBezTo>
                      <a:pt x="307" y="39"/>
                      <a:pt x="293" y="22"/>
                      <a:pt x="269" y="14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5" y="0"/>
                      <a:pt x="235" y="0"/>
                      <a:pt x="235" y="0"/>
                    </a:cubicBezTo>
                    <a:cubicBezTo>
                      <a:pt x="235" y="129"/>
                      <a:pt x="235" y="129"/>
                      <a:pt x="235" y="129"/>
                    </a:cubicBezTo>
                    <a:cubicBezTo>
                      <a:pt x="235" y="173"/>
                      <a:pt x="235" y="173"/>
                      <a:pt x="235" y="173"/>
                    </a:cubicBezTo>
                    <a:cubicBezTo>
                      <a:pt x="235" y="342"/>
                      <a:pt x="235" y="342"/>
                      <a:pt x="235" y="342"/>
                    </a:cubicBezTo>
                    <a:cubicBezTo>
                      <a:pt x="235" y="387"/>
                      <a:pt x="235" y="387"/>
                      <a:pt x="235" y="387"/>
                    </a:cubicBezTo>
                    <a:cubicBezTo>
                      <a:pt x="235" y="454"/>
                      <a:pt x="235" y="454"/>
                      <a:pt x="235" y="454"/>
                    </a:cubicBezTo>
                    <a:cubicBezTo>
                      <a:pt x="235" y="468"/>
                      <a:pt x="228" y="481"/>
                      <a:pt x="216" y="487"/>
                    </a:cubicBezTo>
                    <a:cubicBezTo>
                      <a:pt x="0" y="614"/>
                      <a:pt x="0" y="614"/>
                      <a:pt x="0" y="614"/>
                    </a:cubicBezTo>
                    <a:cubicBezTo>
                      <a:pt x="67" y="652"/>
                      <a:pt x="67" y="652"/>
                      <a:pt x="67" y="652"/>
                    </a:cubicBezTo>
                    <a:cubicBezTo>
                      <a:pt x="262" y="542"/>
                      <a:pt x="262" y="542"/>
                      <a:pt x="262" y="542"/>
                    </a:cubicBezTo>
                    <a:cubicBezTo>
                      <a:pt x="290" y="526"/>
                      <a:pt x="307" y="496"/>
                      <a:pt x="307" y="464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76"/>
                      <a:pt x="307" y="76"/>
                      <a:pt x="307" y="76"/>
                    </a:cubicBezTo>
                    <a:cubicBezTo>
                      <a:pt x="307" y="76"/>
                      <a:pt x="307" y="76"/>
                      <a:pt x="307" y="76"/>
                    </a:cubicBezTo>
                    <a:close/>
                  </a:path>
                </a:pathLst>
              </a:custGeom>
              <a:solidFill>
                <a:srgbClr val="3583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326"/>
              <p:cNvSpPr>
                <a:spLocks/>
              </p:cNvSpPr>
              <p:nvPr/>
            </p:nvSpPr>
            <p:spPr bwMode="auto">
              <a:xfrm>
                <a:off x="1549400" y="-3938587"/>
                <a:ext cx="2065338" cy="700087"/>
              </a:xfrm>
              <a:custGeom>
                <a:avLst/>
                <a:gdLst>
                  <a:gd name="T0" fmla="*/ 353 w 548"/>
                  <a:gd name="T1" fmla="*/ 11 h 186"/>
                  <a:gd name="T2" fmla="*/ 264 w 548"/>
                  <a:gd name="T3" fmla="*/ 11 h 186"/>
                  <a:gd name="T4" fmla="*/ 37 w 548"/>
                  <a:gd name="T5" fmla="*/ 98 h 186"/>
                  <a:gd name="T6" fmla="*/ 0 w 548"/>
                  <a:gd name="T7" fmla="*/ 141 h 186"/>
                  <a:gd name="T8" fmla="*/ 0 w 548"/>
                  <a:gd name="T9" fmla="*/ 160 h 186"/>
                  <a:gd name="T10" fmla="*/ 0 w 548"/>
                  <a:gd name="T11" fmla="*/ 160 h 186"/>
                  <a:gd name="T12" fmla="*/ 0 w 548"/>
                  <a:gd name="T13" fmla="*/ 186 h 186"/>
                  <a:gd name="T14" fmla="*/ 290 w 548"/>
                  <a:gd name="T15" fmla="*/ 75 h 186"/>
                  <a:gd name="T16" fmla="*/ 329 w 548"/>
                  <a:gd name="T17" fmla="*/ 75 h 186"/>
                  <a:gd name="T18" fmla="*/ 548 w 548"/>
                  <a:gd name="T19" fmla="*/ 158 h 186"/>
                  <a:gd name="T20" fmla="*/ 548 w 548"/>
                  <a:gd name="T21" fmla="*/ 138 h 186"/>
                  <a:gd name="T22" fmla="*/ 548 w 548"/>
                  <a:gd name="T23" fmla="*/ 105 h 186"/>
                  <a:gd name="T24" fmla="*/ 548 w 548"/>
                  <a:gd name="T25" fmla="*/ 85 h 186"/>
                  <a:gd name="T26" fmla="*/ 353 w 548"/>
                  <a:gd name="T27" fmla="*/ 11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8" h="186">
                    <a:moveTo>
                      <a:pt x="353" y="11"/>
                    </a:moveTo>
                    <a:cubicBezTo>
                      <a:pt x="325" y="0"/>
                      <a:pt x="291" y="1"/>
                      <a:pt x="264" y="11"/>
                    </a:cubicBezTo>
                    <a:cubicBezTo>
                      <a:pt x="37" y="98"/>
                      <a:pt x="37" y="98"/>
                      <a:pt x="37" y="98"/>
                    </a:cubicBezTo>
                    <a:cubicBezTo>
                      <a:pt x="14" y="106"/>
                      <a:pt x="0" y="123"/>
                      <a:pt x="0" y="14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290" y="75"/>
                      <a:pt x="290" y="75"/>
                      <a:pt x="290" y="75"/>
                    </a:cubicBezTo>
                    <a:cubicBezTo>
                      <a:pt x="302" y="71"/>
                      <a:pt x="317" y="71"/>
                      <a:pt x="329" y="75"/>
                    </a:cubicBezTo>
                    <a:cubicBezTo>
                      <a:pt x="548" y="158"/>
                      <a:pt x="548" y="158"/>
                      <a:pt x="548" y="158"/>
                    </a:cubicBezTo>
                    <a:cubicBezTo>
                      <a:pt x="548" y="138"/>
                      <a:pt x="548" y="138"/>
                      <a:pt x="548" y="138"/>
                    </a:cubicBezTo>
                    <a:cubicBezTo>
                      <a:pt x="548" y="105"/>
                      <a:pt x="548" y="105"/>
                      <a:pt x="548" y="105"/>
                    </a:cubicBezTo>
                    <a:cubicBezTo>
                      <a:pt x="548" y="85"/>
                      <a:pt x="548" y="85"/>
                      <a:pt x="548" y="85"/>
                    </a:cubicBezTo>
                    <a:lnTo>
                      <a:pt x="353" y="11"/>
                    </a:lnTo>
                    <a:close/>
                  </a:path>
                </a:pathLst>
              </a:custGeom>
              <a:solidFill>
                <a:srgbClr val="2149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327"/>
              <p:cNvSpPr>
                <a:spLocks/>
              </p:cNvSpPr>
              <p:nvPr/>
            </p:nvSpPr>
            <p:spPr bwMode="auto">
              <a:xfrm>
                <a:off x="1546225" y="-3336925"/>
                <a:ext cx="1435100" cy="2297112"/>
              </a:xfrm>
              <a:custGeom>
                <a:avLst/>
                <a:gdLst>
                  <a:gd name="T0" fmla="*/ 90 w 381"/>
                  <a:gd name="T1" fmla="*/ 409 h 610"/>
                  <a:gd name="T2" fmla="*/ 71 w 381"/>
                  <a:gd name="T3" fmla="*/ 376 h 610"/>
                  <a:gd name="T4" fmla="*/ 70 w 381"/>
                  <a:gd name="T5" fmla="*/ 0 h 610"/>
                  <a:gd name="T6" fmla="*/ 1 w 381"/>
                  <a:gd name="T7" fmla="*/ 26 h 610"/>
                  <a:gd name="T8" fmla="*/ 1 w 381"/>
                  <a:gd name="T9" fmla="*/ 49 h 610"/>
                  <a:gd name="T10" fmla="*/ 1 w 381"/>
                  <a:gd name="T11" fmla="*/ 49 h 610"/>
                  <a:gd name="T12" fmla="*/ 0 w 381"/>
                  <a:gd name="T13" fmla="*/ 96 h 610"/>
                  <a:gd name="T14" fmla="*/ 1 w 381"/>
                  <a:gd name="T15" fmla="*/ 96 h 610"/>
                  <a:gd name="T16" fmla="*/ 0 w 381"/>
                  <a:gd name="T17" fmla="*/ 388 h 610"/>
                  <a:gd name="T18" fmla="*/ 45 w 381"/>
                  <a:gd name="T19" fmla="*/ 466 h 610"/>
                  <a:gd name="T20" fmla="*/ 271 w 381"/>
                  <a:gd name="T21" fmla="*/ 596 h 610"/>
                  <a:gd name="T22" fmla="*/ 347 w 381"/>
                  <a:gd name="T23" fmla="*/ 596 h 610"/>
                  <a:gd name="T24" fmla="*/ 381 w 381"/>
                  <a:gd name="T25" fmla="*/ 577 h 610"/>
                  <a:gd name="T26" fmla="*/ 90 w 381"/>
                  <a:gd name="T27" fmla="*/ 409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1" h="610">
                    <a:moveTo>
                      <a:pt x="90" y="409"/>
                    </a:moveTo>
                    <a:cubicBezTo>
                      <a:pt x="78" y="402"/>
                      <a:pt x="71" y="389"/>
                      <a:pt x="71" y="376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388"/>
                      <a:pt x="0" y="388"/>
                      <a:pt x="0" y="388"/>
                    </a:cubicBezTo>
                    <a:cubicBezTo>
                      <a:pt x="0" y="420"/>
                      <a:pt x="17" y="450"/>
                      <a:pt x="45" y="466"/>
                    </a:cubicBezTo>
                    <a:cubicBezTo>
                      <a:pt x="271" y="596"/>
                      <a:pt x="271" y="596"/>
                      <a:pt x="271" y="596"/>
                    </a:cubicBezTo>
                    <a:cubicBezTo>
                      <a:pt x="295" y="610"/>
                      <a:pt x="323" y="610"/>
                      <a:pt x="347" y="596"/>
                    </a:cubicBezTo>
                    <a:cubicBezTo>
                      <a:pt x="381" y="577"/>
                      <a:pt x="381" y="577"/>
                      <a:pt x="381" y="577"/>
                    </a:cubicBezTo>
                    <a:lnTo>
                      <a:pt x="90" y="409"/>
                    </a:lnTo>
                    <a:close/>
                  </a:path>
                </a:pathLst>
              </a:custGeom>
              <a:solidFill>
                <a:srgbClr val="52A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835" name="Группа 834"/>
          <p:cNvGrpSpPr/>
          <p:nvPr/>
        </p:nvGrpSpPr>
        <p:grpSpPr>
          <a:xfrm flipV="1">
            <a:off x="-1665517" y="6363843"/>
            <a:ext cx="15799699" cy="778094"/>
            <a:chOff x="-1941286" y="1184963"/>
            <a:chExt cx="15799699" cy="778094"/>
          </a:xfrm>
        </p:grpSpPr>
        <p:sp>
          <p:nvSpPr>
            <p:cNvPr id="836" name="Полилиния 835"/>
            <p:cNvSpPr/>
            <p:nvPr/>
          </p:nvSpPr>
          <p:spPr>
            <a:xfrm rot="19743785" flipV="1">
              <a:off x="89266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214945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837" name="Группа 836"/>
            <p:cNvGrpSpPr/>
            <p:nvPr/>
          </p:nvGrpSpPr>
          <p:grpSpPr>
            <a:xfrm>
              <a:off x="-1941286" y="1963057"/>
              <a:ext cx="15799699" cy="0"/>
              <a:chOff x="-1941286" y="1963057"/>
              <a:chExt cx="15799699" cy="0"/>
            </a:xfrm>
          </p:grpSpPr>
          <p:sp>
            <p:nvSpPr>
              <p:cNvPr id="839" name="Полилиния 838"/>
              <p:cNvSpPr/>
              <p:nvPr/>
            </p:nvSpPr>
            <p:spPr>
              <a:xfrm flipH="1">
                <a:off x="10215328" y="1963057"/>
                <a:ext cx="3643085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840" name="Полилиния 839"/>
              <p:cNvSpPr/>
              <p:nvPr/>
            </p:nvSpPr>
            <p:spPr>
              <a:xfrm flipH="1">
                <a:off x="-1941286" y="1963057"/>
                <a:ext cx="11088000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38" name="Полилиния 837"/>
            <p:cNvSpPr/>
            <p:nvPr/>
          </p:nvSpPr>
          <p:spPr>
            <a:xfrm rot="1856215" flipH="1" flipV="1">
              <a:off x="98029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35A982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848" name="Группа 1511"/>
          <p:cNvGrpSpPr/>
          <p:nvPr/>
        </p:nvGrpSpPr>
        <p:grpSpPr>
          <a:xfrm>
            <a:off x="6117499" y="1879600"/>
            <a:ext cx="360698" cy="357327"/>
            <a:chOff x="882650" y="2543175"/>
            <a:chExt cx="509588" cy="504825"/>
          </a:xfrm>
          <a:solidFill>
            <a:schemeClr val="bg1"/>
          </a:solidFill>
        </p:grpSpPr>
        <p:sp>
          <p:nvSpPr>
            <p:cNvPr id="849" name="Freeform 366"/>
            <p:cNvSpPr>
              <a:spLocks/>
            </p:cNvSpPr>
            <p:nvPr/>
          </p:nvSpPr>
          <p:spPr bwMode="auto">
            <a:xfrm>
              <a:off x="1050925" y="2835275"/>
              <a:ext cx="1588" cy="1588"/>
            </a:xfrm>
            <a:custGeom>
              <a:avLst/>
              <a:gdLst>
                <a:gd name="T0" fmla="*/ 0 w 3"/>
                <a:gd name="T1" fmla="*/ 7 h 7"/>
                <a:gd name="T2" fmla="*/ 3 w 3"/>
                <a:gd name="T3" fmla="*/ 0 h 7"/>
                <a:gd name="T4" fmla="*/ 0 w 3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cubicBezTo>
                    <a:pt x="1" y="4"/>
                    <a:pt x="2" y="2"/>
                    <a:pt x="3" y="0"/>
                  </a:cubicBezTo>
                  <a:cubicBezTo>
                    <a:pt x="2" y="2"/>
                    <a:pt x="1" y="4"/>
                    <a:pt x="0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0" name="Freeform 367"/>
            <p:cNvSpPr>
              <a:spLocks/>
            </p:cNvSpPr>
            <p:nvPr/>
          </p:nvSpPr>
          <p:spPr bwMode="auto">
            <a:xfrm>
              <a:off x="1055688" y="2830513"/>
              <a:ext cx="0" cy="0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1" name="Freeform 368"/>
            <p:cNvSpPr>
              <a:spLocks/>
            </p:cNvSpPr>
            <p:nvPr/>
          </p:nvSpPr>
          <p:spPr bwMode="auto">
            <a:xfrm>
              <a:off x="1014413" y="2974975"/>
              <a:ext cx="28575" cy="1588"/>
            </a:xfrm>
            <a:custGeom>
              <a:avLst/>
              <a:gdLst>
                <a:gd name="T0" fmla="*/ 0 w 80"/>
                <a:gd name="T1" fmla="*/ 1 h 1"/>
                <a:gd name="T2" fmla="*/ 80 w 80"/>
                <a:gd name="T3" fmla="*/ 1 h 1"/>
                <a:gd name="T4" fmla="*/ 80 w 80"/>
                <a:gd name="T5" fmla="*/ 0 h 1"/>
                <a:gd name="T6" fmla="*/ 0 w 8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1">
                  <a:moveTo>
                    <a:pt x="0" y="1"/>
                  </a:moveTo>
                  <a:lnTo>
                    <a:pt x="80" y="1"/>
                  </a:lnTo>
                  <a:lnTo>
                    <a:pt x="80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2" name="Freeform 370"/>
            <p:cNvSpPr>
              <a:spLocks/>
            </p:cNvSpPr>
            <p:nvPr/>
          </p:nvSpPr>
          <p:spPr bwMode="auto">
            <a:xfrm>
              <a:off x="1025525" y="2674938"/>
              <a:ext cx="366713" cy="280988"/>
            </a:xfrm>
            <a:custGeom>
              <a:avLst/>
              <a:gdLst>
                <a:gd name="T0" fmla="*/ 1014 w 1019"/>
                <a:gd name="T1" fmla="*/ 285 h 779"/>
                <a:gd name="T2" fmla="*/ 825 w 1019"/>
                <a:gd name="T3" fmla="*/ 11 h 779"/>
                <a:gd name="T4" fmla="*/ 800 w 1019"/>
                <a:gd name="T5" fmla="*/ 6 h 779"/>
                <a:gd name="T6" fmla="*/ 261 w 1019"/>
                <a:gd name="T7" fmla="*/ 376 h 779"/>
                <a:gd name="T8" fmla="*/ 258 w 1019"/>
                <a:gd name="T9" fmla="*/ 379 h 779"/>
                <a:gd name="T10" fmla="*/ 124 w 1019"/>
                <a:gd name="T11" fmla="*/ 471 h 779"/>
                <a:gd name="T12" fmla="*/ 117 w 1019"/>
                <a:gd name="T13" fmla="*/ 481 h 779"/>
                <a:gd name="T14" fmla="*/ 59 w 1019"/>
                <a:gd name="T15" fmla="*/ 629 h 779"/>
                <a:gd name="T16" fmla="*/ 0 w 1019"/>
                <a:gd name="T17" fmla="*/ 779 h 779"/>
                <a:gd name="T18" fmla="*/ 160 w 1019"/>
                <a:gd name="T19" fmla="*/ 778 h 779"/>
                <a:gd name="T20" fmla="*/ 321 w 1019"/>
                <a:gd name="T21" fmla="*/ 778 h 779"/>
                <a:gd name="T22" fmla="*/ 321 w 1019"/>
                <a:gd name="T23" fmla="*/ 778 h 779"/>
                <a:gd name="T24" fmla="*/ 332 w 1019"/>
                <a:gd name="T25" fmla="*/ 775 h 779"/>
                <a:gd name="T26" fmla="*/ 872 w 1019"/>
                <a:gd name="T27" fmla="*/ 404 h 779"/>
                <a:gd name="T28" fmla="*/ 875 w 1019"/>
                <a:gd name="T29" fmla="*/ 402 h 779"/>
                <a:gd name="T30" fmla="*/ 1009 w 1019"/>
                <a:gd name="T31" fmla="*/ 310 h 779"/>
                <a:gd name="T32" fmla="*/ 1014 w 1019"/>
                <a:gd name="T33" fmla="*/ 285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19" h="779">
                  <a:moveTo>
                    <a:pt x="1014" y="285"/>
                  </a:moveTo>
                  <a:lnTo>
                    <a:pt x="825" y="11"/>
                  </a:lnTo>
                  <a:cubicBezTo>
                    <a:pt x="820" y="3"/>
                    <a:pt x="809" y="0"/>
                    <a:pt x="800" y="6"/>
                  </a:cubicBezTo>
                  <a:lnTo>
                    <a:pt x="261" y="376"/>
                  </a:lnTo>
                  <a:cubicBezTo>
                    <a:pt x="260" y="377"/>
                    <a:pt x="259" y="378"/>
                    <a:pt x="258" y="379"/>
                  </a:cubicBezTo>
                  <a:lnTo>
                    <a:pt x="124" y="471"/>
                  </a:lnTo>
                  <a:cubicBezTo>
                    <a:pt x="120" y="474"/>
                    <a:pt x="118" y="477"/>
                    <a:pt x="117" y="481"/>
                  </a:cubicBezTo>
                  <a:lnTo>
                    <a:pt x="59" y="629"/>
                  </a:lnTo>
                  <a:lnTo>
                    <a:pt x="0" y="779"/>
                  </a:lnTo>
                  <a:lnTo>
                    <a:pt x="160" y="778"/>
                  </a:lnTo>
                  <a:lnTo>
                    <a:pt x="321" y="778"/>
                  </a:lnTo>
                  <a:lnTo>
                    <a:pt x="321" y="778"/>
                  </a:lnTo>
                  <a:cubicBezTo>
                    <a:pt x="325" y="778"/>
                    <a:pt x="329" y="777"/>
                    <a:pt x="332" y="775"/>
                  </a:cubicBezTo>
                  <a:lnTo>
                    <a:pt x="872" y="404"/>
                  </a:lnTo>
                  <a:cubicBezTo>
                    <a:pt x="873" y="403"/>
                    <a:pt x="874" y="403"/>
                    <a:pt x="875" y="402"/>
                  </a:cubicBezTo>
                  <a:lnTo>
                    <a:pt x="1009" y="310"/>
                  </a:lnTo>
                  <a:cubicBezTo>
                    <a:pt x="1017" y="304"/>
                    <a:pt x="1019" y="293"/>
                    <a:pt x="1014" y="2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3" name="Freeform 371"/>
            <p:cNvSpPr>
              <a:spLocks noEditPoints="1"/>
            </p:cNvSpPr>
            <p:nvPr/>
          </p:nvSpPr>
          <p:spPr bwMode="auto">
            <a:xfrm>
              <a:off x="882650" y="2543175"/>
              <a:ext cx="385763" cy="504825"/>
            </a:xfrm>
            <a:custGeom>
              <a:avLst/>
              <a:gdLst>
                <a:gd name="T0" fmla="*/ 135 w 1072"/>
                <a:gd name="T1" fmla="*/ 449 h 1400"/>
                <a:gd name="T2" fmla="*/ 983 w 1072"/>
                <a:gd name="T3" fmla="*/ 449 h 1400"/>
                <a:gd name="T4" fmla="*/ 1072 w 1072"/>
                <a:gd name="T5" fmla="*/ 387 h 1400"/>
                <a:gd name="T6" fmla="*/ 1072 w 1072"/>
                <a:gd name="T7" fmla="*/ 97 h 1400"/>
                <a:gd name="T8" fmla="*/ 977 w 1072"/>
                <a:gd name="T9" fmla="*/ 0 h 1400"/>
                <a:gd name="T10" fmla="*/ 452 w 1072"/>
                <a:gd name="T11" fmla="*/ 0 h 1400"/>
                <a:gd name="T12" fmla="*/ 96 w 1072"/>
                <a:gd name="T13" fmla="*/ 0 h 1400"/>
                <a:gd name="T14" fmla="*/ 96 w 1072"/>
                <a:gd name="T15" fmla="*/ 0 h 1400"/>
                <a:gd name="T16" fmla="*/ 33 w 1072"/>
                <a:gd name="T17" fmla="*/ 24 h 1400"/>
                <a:gd name="T18" fmla="*/ 0 w 1072"/>
                <a:gd name="T19" fmla="*/ 97 h 1400"/>
                <a:gd name="T20" fmla="*/ 0 w 1072"/>
                <a:gd name="T21" fmla="*/ 97 h 1400"/>
                <a:gd name="T22" fmla="*/ 0 w 1072"/>
                <a:gd name="T23" fmla="*/ 857 h 1400"/>
                <a:gd name="T24" fmla="*/ 0 w 1072"/>
                <a:gd name="T25" fmla="*/ 1303 h 1400"/>
                <a:gd name="T26" fmla="*/ 96 w 1072"/>
                <a:gd name="T27" fmla="*/ 1400 h 1400"/>
                <a:gd name="T28" fmla="*/ 621 w 1072"/>
                <a:gd name="T29" fmla="*/ 1400 h 1400"/>
                <a:gd name="T30" fmla="*/ 977 w 1072"/>
                <a:gd name="T31" fmla="*/ 1400 h 1400"/>
                <a:gd name="T32" fmla="*/ 977 w 1072"/>
                <a:gd name="T33" fmla="*/ 1400 h 1400"/>
                <a:gd name="T34" fmla="*/ 1039 w 1072"/>
                <a:gd name="T35" fmla="*/ 1376 h 1400"/>
                <a:gd name="T36" fmla="*/ 1072 w 1072"/>
                <a:gd name="T37" fmla="*/ 1303 h 1400"/>
                <a:gd name="T38" fmla="*/ 1072 w 1072"/>
                <a:gd name="T39" fmla="*/ 1303 h 1400"/>
                <a:gd name="T40" fmla="*/ 1072 w 1072"/>
                <a:gd name="T41" fmla="*/ 977 h 1400"/>
                <a:gd name="T42" fmla="*/ 765 w 1072"/>
                <a:gd name="T43" fmla="*/ 1188 h 1400"/>
                <a:gd name="T44" fmla="*/ 740 w 1072"/>
                <a:gd name="T45" fmla="*/ 1197 h 1400"/>
                <a:gd name="T46" fmla="*/ 738 w 1072"/>
                <a:gd name="T47" fmla="*/ 1197 h 1400"/>
                <a:gd name="T48" fmla="*/ 738 w 1072"/>
                <a:gd name="T49" fmla="*/ 1198 h 1400"/>
                <a:gd name="T50" fmla="*/ 444 w 1072"/>
                <a:gd name="T51" fmla="*/ 1198 h 1400"/>
                <a:gd name="T52" fmla="*/ 365 w 1072"/>
                <a:gd name="T53" fmla="*/ 1199 h 1400"/>
                <a:gd name="T54" fmla="*/ 365 w 1072"/>
                <a:gd name="T55" fmla="*/ 1199 h 1400"/>
                <a:gd name="T56" fmla="*/ 135 w 1072"/>
                <a:gd name="T57" fmla="*/ 1199 h 1400"/>
                <a:gd name="T58" fmla="*/ 135 w 1072"/>
                <a:gd name="T59" fmla="*/ 1198 h 1400"/>
                <a:gd name="T60" fmla="*/ 135 w 1072"/>
                <a:gd name="T61" fmla="*/ 1133 h 1400"/>
                <a:gd name="T62" fmla="*/ 135 w 1072"/>
                <a:gd name="T63" fmla="*/ 1133 h 1400"/>
                <a:gd name="T64" fmla="*/ 344 w 1072"/>
                <a:gd name="T65" fmla="*/ 1133 h 1400"/>
                <a:gd name="T66" fmla="*/ 385 w 1072"/>
                <a:gd name="T67" fmla="*/ 1030 h 1400"/>
                <a:gd name="T68" fmla="*/ 135 w 1072"/>
                <a:gd name="T69" fmla="*/ 1030 h 1400"/>
                <a:gd name="T70" fmla="*/ 135 w 1072"/>
                <a:gd name="T71" fmla="*/ 1029 h 1400"/>
                <a:gd name="T72" fmla="*/ 135 w 1072"/>
                <a:gd name="T73" fmla="*/ 964 h 1400"/>
                <a:gd name="T74" fmla="*/ 135 w 1072"/>
                <a:gd name="T75" fmla="*/ 963 h 1400"/>
                <a:gd name="T76" fmla="*/ 411 w 1072"/>
                <a:gd name="T77" fmla="*/ 963 h 1400"/>
                <a:gd name="T78" fmla="*/ 453 w 1072"/>
                <a:gd name="T79" fmla="*/ 856 h 1400"/>
                <a:gd name="T80" fmla="*/ 135 w 1072"/>
                <a:gd name="T81" fmla="*/ 856 h 1400"/>
                <a:gd name="T82" fmla="*/ 135 w 1072"/>
                <a:gd name="T83" fmla="*/ 790 h 1400"/>
                <a:gd name="T84" fmla="*/ 486 w 1072"/>
                <a:gd name="T85" fmla="*/ 790 h 1400"/>
                <a:gd name="T86" fmla="*/ 490 w 1072"/>
                <a:gd name="T87" fmla="*/ 787 h 1400"/>
                <a:gd name="T88" fmla="*/ 635 w 1072"/>
                <a:gd name="T89" fmla="*/ 687 h 1400"/>
                <a:gd name="T90" fmla="*/ 635 w 1072"/>
                <a:gd name="T91" fmla="*/ 687 h 1400"/>
                <a:gd name="T92" fmla="*/ 635 w 1072"/>
                <a:gd name="T93" fmla="*/ 687 h 1400"/>
                <a:gd name="T94" fmla="*/ 135 w 1072"/>
                <a:gd name="T95" fmla="*/ 687 h 1400"/>
                <a:gd name="T96" fmla="*/ 135 w 1072"/>
                <a:gd name="T97" fmla="*/ 687 h 1400"/>
                <a:gd name="T98" fmla="*/ 135 w 1072"/>
                <a:gd name="T99" fmla="*/ 621 h 1400"/>
                <a:gd name="T100" fmla="*/ 135 w 1072"/>
                <a:gd name="T101" fmla="*/ 621 h 1400"/>
                <a:gd name="T102" fmla="*/ 731 w 1072"/>
                <a:gd name="T103" fmla="*/ 621 h 1400"/>
                <a:gd name="T104" fmla="*/ 887 w 1072"/>
                <a:gd name="T105" fmla="*/ 514 h 1400"/>
                <a:gd name="T106" fmla="*/ 135 w 1072"/>
                <a:gd name="T107" fmla="*/ 514 h 1400"/>
                <a:gd name="T108" fmla="*/ 135 w 1072"/>
                <a:gd name="T109" fmla="*/ 449 h 1400"/>
                <a:gd name="T110" fmla="*/ 135 w 1072"/>
                <a:gd name="T111" fmla="*/ 165 h 1400"/>
                <a:gd name="T112" fmla="*/ 135 w 1072"/>
                <a:gd name="T113" fmla="*/ 165 h 1400"/>
                <a:gd name="T114" fmla="*/ 472 w 1072"/>
                <a:gd name="T115" fmla="*/ 165 h 1400"/>
                <a:gd name="T116" fmla="*/ 472 w 1072"/>
                <a:gd name="T117" fmla="*/ 230 h 1400"/>
                <a:gd name="T118" fmla="*/ 135 w 1072"/>
                <a:gd name="T119" fmla="*/ 230 h 1400"/>
                <a:gd name="T120" fmla="*/ 135 w 1072"/>
                <a:gd name="T121" fmla="*/ 165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72" h="1400">
                  <a:moveTo>
                    <a:pt x="135" y="449"/>
                  </a:moveTo>
                  <a:lnTo>
                    <a:pt x="983" y="449"/>
                  </a:lnTo>
                  <a:lnTo>
                    <a:pt x="1072" y="387"/>
                  </a:lnTo>
                  <a:lnTo>
                    <a:pt x="1072" y="97"/>
                  </a:lnTo>
                  <a:cubicBezTo>
                    <a:pt x="1072" y="43"/>
                    <a:pt x="1029" y="0"/>
                    <a:pt x="977" y="0"/>
                  </a:cubicBezTo>
                  <a:lnTo>
                    <a:pt x="452" y="0"/>
                  </a:lnTo>
                  <a:lnTo>
                    <a:pt x="96" y="0"/>
                  </a:lnTo>
                  <a:lnTo>
                    <a:pt x="96" y="0"/>
                  </a:lnTo>
                  <a:cubicBezTo>
                    <a:pt x="72" y="0"/>
                    <a:pt x="50" y="9"/>
                    <a:pt x="33" y="24"/>
                  </a:cubicBezTo>
                  <a:cubicBezTo>
                    <a:pt x="13" y="42"/>
                    <a:pt x="0" y="68"/>
                    <a:pt x="0" y="97"/>
                  </a:cubicBezTo>
                  <a:lnTo>
                    <a:pt x="0" y="97"/>
                  </a:lnTo>
                  <a:lnTo>
                    <a:pt x="0" y="857"/>
                  </a:lnTo>
                  <a:lnTo>
                    <a:pt x="0" y="1303"/>
                  </a:lnTo>
                  <a:cubicBezTo>
                    <a:pt x="0" y="1356"/>
                    <a:pt x="43" y="1400"/>
                    <a:pt x="96" y="1400"/>
                  </a:cubicBezTo>
                  <a:lnTo>
                    <a:pt x="621" y="1400"/>
                  </a:lnTo>
                  <a:lnTo>
                    <a:pt x="977" y="1400"/>
                  </a:lnTo>
                  <a:lnTo>
                    <a:pt x="977" y="1400"/>
                  </a:lnTo>
                  <a:cubicBezTo>
                    <a:pt x="1001" y="1400"/>
                    <a:pt x="1023" y="1391"/>
                    <a:pt x="1039" y="1376"/>
                  </a:cubicBezTo>
                  <a:cubicBezTo>
                    <a:pt x="1060" y="1358"/>
                    <a:pt x="1072" y="1332"/>
                    <a:pt x="1072" y="1303"/>
                  </a:cubicBezTo>
                  <a:lnTo>
                    <a:pt x="1072" y="1303"/>
                  </a:lnTo>
                  <a:lnTo>
                    <a:pt x="1072" y="977"/>
                  </a:lnTo>
                  <a:lnTo>
                    <a:pt x="765" y="1188"/>
                  </a:lnTo>
                  <a:cubicBezTo>
                    <a:pt x="757" y="1193"/>
                    <a:pt x="749" y="1196"/>
                    <a:pt x="740" y="1197"/>
                  </a:cubicBezTo>
                  <a:cubicBezTo>
                    <a:pt x="739" y="1197"/>
                    <a:pt x="738" y="1197"/>
                    <a:pt x="738" y="1197"/>
                  </a:cubicBezTo>
                  <a:lnTo>
                    <a:pt x="738" y="1198"/>
                  </a:lnTo>
                  <a:lnTo>
                    <a:pt x="444" y="1198"/>
                  </a:lnTo>
                  <a:lnTo>
                    <a:pt x="365" y="1199"/>
                  </a:lnTo>
                  <a:lnTo>
                    <a:pt x="365" y="1199"/>
                  </a:lnTo>
                  <a:lnTo>
                    <a:pt x="135" y="1199"/>
                  </a:lnTo>
                  <a:lnTo>
                    <a:pt x="135" y="1198"/>
                  </a:lnTo>
                  <a:lnTo>
                    <a:pt x="135" y="1133"/>
                  </a:lnTo>
                  <a:lnTo>
                    <a:pt x="135" y="1133"/>
                  </a:lnTo>
                  <a:lnTo>
                    <a:pt x="344" y="1133"/>
                  </a:lnTo>
                  <a:lnTo>
                    <a:pt x="385" y="1030"/>
                  </a:lnTo>
                  <a:lnTo>
                    <a:pt x="135" y="1030"/>
                  </a:lnTo>
                  <a:lnTo>
                    <a:pt x="135" y="1029"/>
                  </a:lnTo>
                  <a:lnTo>
                    <a:pt x="135" y="964"/>
                  </a:lnTo>
                  <a:lnTo>
                    <a:pt x="135" y="963"/>
                  </a:lnTo>
                  <a:lnTo>
                    <a:pt x="411" y="963"/>
                  </a:lnTo>
                  <a:lnTo>
                    <a:pt x="453" y="856"/>
                  </a:lnTo>
                  <a:lnTo>
                    <a:pt x="135" y="856"/>
                  </a:lnTo>
                  <a:lnTo>
                    <a:pt x="135" y="790"/>
                  </a:lnTo>
                  <a:lnTo>
                    <a:pt x="486" y="790"/>
                  </a:lnTo>
                  <a:cubicBezTo>
                    <a:pt x="487" y="789"/>
                    <a:pt x="488" y="788"/>
                    <a:pt x="490" y="787"/>
                  </a:cubicBezTo>
                  <a:lnTo>
                    <a:pt x="635" y="687"/>
                  </a:lnTo>
                  <a:lnTo>
                    <a:pt x="635" y="687"/>
                  </a:lnTo>
                  <a:lnTo>
                    <a:pt x="635" y="687"/>
                  </a:lnTo>
                  <a:lnTo>
                    <a:pt x="135" y="687"/>
                  </a:lnTo>
                  <a:lnTo>
                    <a:pt x="135" y="687"/>
                  </a:lnTo>
                  <a:lnTo>
                    <a:pt x="135" y="621"/>
                  </a:lnTo>
                  <a:lnTo>
                    <a:pt x="135" y="621"/>
                  </a:lnTo>
                  <a:lnTo>
                    <a:pt x="731" y="621"/>
                  </a:lnTo>
                  <a:lnTo>
                    <a:pt x="887" y="514"/>
                  </a:lnTo>
                  <a:lnTo>
                    <a:pt x="135" y="514"/>
                  </a:lnTo>
                  <a:lnTo>
                    <a:pt x="135" y="449"/>
                  </a:lnTo>
                  <a:close/>
                  <a:moveTo>
                    <a:pt x="135" y="165"/>
                  </a:moveTo>
                  <a:lnTo>
                    <a:pt x="135" y="165"/>
                  </a:lnTo>
                  <a:lnTo>
                    <a:pt x="472" y="165"/>
                  </a:lnTo>
                  <a:lnTo>
                    <a:pt x="472" y="230"/>
                  </a:lnTo>
                  <a:lnTo>
                    <a:pt x="135" y="230"/>
                  </a:lnTo>
                  <a:lnTo>
                    <a:pt x="13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854" name="Группа 1541"/>
          <p:cNvGrpSpPr/>
          <p:nvPr/>
        </p:nvGrpSpPr>
        <p:grpSpPr>
          <a:xfrm>
            <a:off x="6059112" y="2900552"/>
            <a:ext cx="324472" cy="409220"/>
            <a:chOff x="5803969" y="5491253"/>
            <a:chExt cx="425381" cy="536485"/>
          </a:xfrm>
          <a:solidFill>
            <a:schemeClr val="bg1"/>
          </a:solidFill>
        </p:grpSpPr>
        <p:sp>
          <p:nvSpPr>
            <p:cNvPr id="855" name="Freeform 5"/>
            <p:cNvSpPr>
              <a:spLocks noEditPoints="1"/>
            </p:cNvSpPr>
            <p:nvPr/>
          </p:nvSpPr>
          <p:spPr bwMode="auto">
            <a:xfrm>
              <a:off x="5803969" y="5491253"/>
              <a:ext cx="258766" cy="258767"/>
            </a:xfrm>
            <a:custGeom>
              <a:avLst/>
              <a:gdLst>
                <a:gd name="T0" fmla="*/ 717 w 717"/>
                <a:gd name="T1" fmla="*/ 359 h 717"/>
                <a:gd name="T2" fmla="*/ 358 w 717"/>
                <a:gd name="T3" fmla="*/ 0 h 717"/>
                <a:gd name="T4" fmla="*/ 0 w 717"/>
                <a:gd name="T5" fmla="*/ 359 h 717"/>
                <a:gd name="T6" fmla="*/ 358 w 717"/>
                <a:gd name="T7" fmla="*/ 717 h 717"/>
                <a:gd name="T8" fmla="*/ 717 w 717"/>
                <a:gd name="T9" fmla="*/ 359 h 717"/>
                <a:gd name="T10" fmla="*/ 156 w 717"/>
                <a:gd name="T11" fmla="*/ 585 h 717"/>
                <a:gd name="T12" fmla="*/ 156 w 717"/>
                <a:gd name="T13" fmla="*/ 585 h 717"/>
                <a:gd name="T14" fmla="*/ 132 w 717"/>
                <a:gd name="T15" fmla="*/ 561 h 717"/>
                <a:gd name="T16" fmla="*/ 121 w 717"/>
                <a:gd name="T17" fmla="*/ 536 h 717"/>
                <a:gd name="T18" fmla="*/ 132 w 717"/>
                <a:gd name="T19" fmla="*/ 511 h 717"/>
                <a:gd name="T20" fmla="*/ 284 w 717"/>
                <a:gd name="T21" fmla="*/ 359 h 717"/>
                <a:gd name="T22" fmla="*/ 132 w 717"/>
                <a:gd name="T23" fmla="*/ 206 h 717"/>
                <a:gd name="T24" fmla="*/ 121 w 717"/>
                <a:gd name="T25" fmla="*/ 181 h 717"/>
                <a:gd name="T26" fmla="*/ 132 w 717"/>
                <a:gd name="T27" fmla="*/ 156 h 717"/>
                <a:gd name="T28" fmla="*/ 156 w 717"/>
                <a:gd name="T29" fmla="*/ 132 h 717"/>
                <a:gd name="T30" fmla="*/ 206 w 717"/>
                <a:gd name="T31" fmla="*/ 132 h 717"/>
                <a:gd name="T32" fmla="*/ 358 w 717"/>
                <a:gd name="T33" fmla="*/ 285 h 717"/>
                <a:gd name="T34" fmla="*/ 511 w 717"/>
                <a:gd name="T35" fmla="*/ 132 h 717"/>
                <a:gd name="T36" fmla="*/ 536 w 717"/>
                <a:gd name="T37" fmla="*/ 122 h 717"/>
                <a:gd name="T38" fmla="*/ 561 w 717"/>
                <a:gd name="T39" fmla="*/ 132 h 717"/>
                <a:gd name="T40" fmla="*/ 585 w 717"/>
                <a:gd name="T41" fmla="*/ 156 h 717"/>
                <a:gd name="T42" fmla="*/ 585 w 717"/>
                <a:gd name="T43" fmla="*/ 206 h 717"/>
                <a:gd name="T44" fmla="*/ 432 w 717"/>
                <a:gd name="T45" fmla="*/ 359 h 717"/>
                <a:gd name="T46" fmla="*/ 585 w 717"/>
                <a:gd name="T47" fmla="*/ 511 h 717"/>
                <a:gd name="T48" fmla="*/ 595 w 717"/>
                <a:gd name="T49" fmla="*/ 536 h 717"/>
                <a:gd name="T50" fmla="*/ 585 w 717"/>
                <a:gd name="T51" fmla="*/ 561 h 717"/>
                <a:gd name="T52" fmla="*/ 561 w 717"/>
                <a:gd name="T53" fmla="*/ 585 h 717"/>
                <a:gd name="T54" fmla="*/ 511 w 717"/>
                <a:gd name="T55" fmla="*/ 585 h 717"/>
                <a:gd name="T56" fmla="*/ 358 w 717"/>
                <a:gd name="T57" fmla="*/ 433 h 717"/>
                <a:gd name="T58" fmla="*/ 206 w 717"/>
                <a:gd name="T59" fmla="*/ 585 h 717"/>
                <a:gd name="T60" fmla="*/ 181 w 717"/>
                <a:gd name="T61" fmla="*/ 596 h 717"/>
                <a:gd name="T62" fmla="*/ 156 w 717"/>
                <a:gd name="T63" fmla="*/ 585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7" h="717">
                  <a:moveTo>
                    <a:pt x="717" y="359"/>
                  </a:moveTo>
                  <a:cubicBezTo>
                    <a:pt x="717" y="161"/>
                    <a:pt x="556" y="0"/>
                    <a:pt x="358" y="0"/>
                  </a:cubicBezTo>
                  <a:cubicBezTo>
                    <a:pt x="160" y="0"/>
                    <a:pt x="0" y="161"/>
                    <a:pt x="0" y="359"/>
                  </a:cubicBezTo>
                  <a:cubicBezTo>
                    <a:pt x="0" y="556"/>
                    <a:pt x="160" y="717"/>
                    <a:pt x="358" y="717"/>
                  </a:cubicBezTo>
                  <a:cubicBezTo>
                    <a:pt x="556" y="717"/>
                    <a:pt x="717" y="556"/>
                    <a:pt x="717" y="359"/>
                  </a:cubicBezTo>
                  <a:close/>
                  <a:moveTo>
                    <a:pt x="156" y="585"/>
                  </a:moveTo>
                  <a:lnTo>
                    <a:pt x="156" y="585"/>
                  </a:lnTo>
                  <a:lnTo>
                    <a:pt x="132" y="561"/>
                  </a:lnTo>
                  <a:cubicBezTo>
                    <a:pt x="125" y="554"/>
                    <a:pt x="121" y="545"/>
                    <a:pt x="121" y="536"/>
                  </a:cubicBezTo>
                  <a:cubicBezTo>
                    <a:pt x="121" y="527"/>
                    <a:pt x="125" y="518"/>
                    <a:pt x="132" y="511"/>
                  </a:cubicBezTo>
                  <a:lnTo>
                    <a:pt x="284" y="359"/>
                  </a:lnTo>
                  <a:lnTo>
                    <a:pt x="132" y="206"/>
                  </a:lnTo>
                  <a:cubicBezTo>
                    <a:pt x="125" y="199"/>
                    <a:pt x="121" y="190"/>
                    <a:pt x="121" y="181"/>
                  </a:cubicBezTo>
                  <a:cubicBezTo>
                    <a:pt x="121" y="172"/>
                    <a:pt x="125" y="163"/>
                    <a:pt x="132" y="156"/>
                  </a:cubicBezTo>
                  <a:lnTo>
                    <a:pt x="156" y="132"/>
                  </a:lnTo>
                  <a:cubicBezTo>
                    <a:pt x="170" y="118"/>
                    <a:pt x="192" y="118"/>
                    <a:pt x="206" y="132"/>
                  </a:cubicBezTo>
                  <a:lnTo>
                    <a:pt x="358" y="285"/>
                  </a:lnTo>
                  <a:lnTo>
                    <a:pt x="511" y="132"/>
                  </a:lnTo>
                  <a:cubicBezTo>
                    <a:pt x="518" y="125"/>
                    <a:pt x="526" y="122"/>
                    <a:pt x="536" y="122"/>
                  </a:cubicBezTo>
                  <a:cubicBezTo>
                    <a:pt x="545" y="122"/>
                    <a:pt x="554" y="125"/>
                    <a:pt x="561" y="132"/>
                  </a:cubicBezTo>
                  <a:lnTo>
                    <a:pt x="585" y="156"/>
                  </a:lnTo>
                  <a:cubicBezTo>
                    <a:pt x="599" y="170"/>
                    <a:pt x="599" y="192"/>
                    <a:pt x="585" y="206"/>
                  </a:cubicBezTo>
                  <a:lnTo>
                    <a:pt x="432" y="359"/>
                  </a:lnTo>
                  <a:lnTo>
                    <a:pt x="585" y="511"/>
                  </a:lnTo>
                  <a:cubicBezTo>
                    <a:pt x="592" y="518"/>
                    <a:pt x="595" y="527"/>
                    <a:pt x="595" y="536"/>
                  </a:cubicBezTo>
                  <a:cubicBezTo>
                    <a:pt x="595" y="545"/>
                    <a:pt x="592" y="554"/>
                    <a:pt x="585" y="561"/>
                  </a:cubicBezTo>
                  <a:lnTo>
                    <a:pt x="561" y="585"/>
                  </a:lnTo>
                  <a:cubicBezTo>
                    <a:pt x="547" y="599"/>
                    <a:pt x="525" y="599"/>
                    <a:pt x="511" y="585"/>
                  </a:cubicBezTo>
                  <a:lnTo>
                    <a:pt x="358" y="433"/>
                  </a:lnTo>
                  <a:lnTo>
                    <a:pt x="206" y="585"/>
                  </a:lnTo>
                  <a:cubicBezTo>
                    <a:pt x="199" y="592"/>
                    <a:pt x="190" y="596"/>
                    <a:pt x="181" y="596"/>
                  </a:cubicBezTo>
                  <a:cubicBezTo>
                    <a:pt x="172" y="596"/>
                    <a:pt x="163" y="592"/>
                    <a:pt x="156" y="5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6" name="Oval 1289"/>
            <p:cNvSpPr>
              <a:spLocks noChangeArrowheads="1"/>
            </p:cNvSpPr>
            <p:nvPr/>
          </p:nvSpPr>
          <p:spPr bwMode="auto">
            <a:xfrm>
              <a:off x="6121400" y="5800725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7" name="Freeform 1290"/>
            <p:cNvSpPr>
              <a:spLocks noEditPoints="1"/>
            </p:cNvSpPr>
            <p:nvPr/>
          </p:nvSpPr>
          <p:spPr bwMode="auto">
            <a:xfrm>
              <a:off x="5845175" y="5524500"/>
              <a:ext cx="384175" cy="503238"/>
            </a:xfrm>
            <a:custGeom>
              <a:avLst/>
              <a:gdLst>
                <a:gd name="T0" fmla="*/ 636 w 1068"/>
                <a:gd name="T1" fmla="*/ 268 h 1396"/>
                <a:gd name="T2" fmla="*/ 0 w 1068"/>
                <a:gd name="T3" fmla="*/ 1099 h 1396"/>
                <a:gd name="T4" fmla="*/ 95 w 1068"/>
                <a:gd name="T5" fmla="*/ 1396 h 1396"/>
                <a:gd name="T6" fmla="*/ 1068 w 1068"/>
                <a:gd name="T7" fmla="*/ 1276 h 1396"/>
                <a:gd name="T8" fmla="*/ 1068 w 1068"/>
                <a:gd name="T9" fmla="*/ 1245 h 1396"/>
                <a:gd name="T10" fmla="*/ 1068 w 1068"/>
                <a:gd name="T11" fmla="*/ 441 h 1396"/>
                <a:gd name="T12" fmla="*/ 972 w 1068"/>
                <a:gd name="T13" fmla="*/ 0 h 1396"/>
                <a:gd name="T14" fmla="*/ 838 w 1068"/>
                <a:gd name="T15" fmla="*/ 829 h 1396"/>
                <a:gd name="T16" fmla="*/ 820 w 1068"/>
                <a:gd name="T17" fmla="*/ 834 h 1396"/>
                <a:gd name="T18" fmla="*/ 816 w 1068"/>
                <a:gd name="T19" fmla="*/ 846 h 1396"/>
                <a:gd name="T20" fmla="*/ 795 w 1068"/>
                <a:gd name="T21" fmla="*/ 840 h 1396"/>
                <a:gd name="T22" fmla="*/ 775 w 1068"/>
                <a:gd name="T23" fmla="*/ 846 h 1396"/>
                <a:gd name="T24" fmla="*/ 770 w 1068"/>
                <a:gd name="T25" fmla="*/ 834 h 1396"/>
                <a:gd name="T26" fmla="*/ 752 w 1068"/>
                <a:gd name="T27" fmla="*/ 829 h 1396"/>
                <a:gd name="T28" fmla="*/ 752 w 1068"/>
                <a:gd name="T29" fmla="*/ 815 h 1396"/>
                <a:gd name="T30" fmla="*/ 747 w 1068"/>
                <a:gd name="T31" fmla="*/ 799 h 1396"/>
                <a:gd name="T32" fmla="*/ 741 w 1068"/>
                <a:gd name="T33" fmla="*/ 788 h 1396"/>
                <a:gd name="T34" fmla="*/ 752 w 1068"/>
                <a:gd name="T35" fmla="*/ 775 h 1396"/>
                <a:gd name="T36" fmla="*/ 752 w 1068"/>
                <a:gd name="T37" fmla="*/ 762 h 1396"/>
                <a:gd name="T38" fmla="*/ 770 w 1068"/>
                <a:gd name="T39" fmla="*/ 757 h 1396"/>
                <a:gd name="T40" fmla="*/ 775 w 1068"/>
                <a:gd name="T41" fmla="*/ 745 h 1396"/>
                <a:gd name="T42" fmla="*/ 793 w 1068"/>
                <a:gd name="T43" fmla="*/ 749 h 1396"/>
                <a:gd name="T44" fmla="*/ 803 w 1068"/>
                <a:gd name="T45" fmla="*/ 741 h 1396"/>
                <a:gd name="T46" fmla="*/ 817 w 1068"/>
                <a:gd name="T47" fmla="*/ 755 h 1396"/>
                <a:gd name="T48" fmla="*/ 829 w 1068"/>
                <a:gd name="T49" fmla="*/ 752 h 1396"/>
                <a:gd name="T50" fmla="*/ 834 w 1068"/>
                <a:gd name="T51" fmla="*/ 772 h 1396"/>
                <a:gd name="T52" fmla="*/ 849 w 1068"/>
                <a:gd name="T53" fmla="*/ 787 h 1396"/>
                <a:gd name="T54" fmla="*/ 843 w 1068"/>
                <a:gd name="T55" fmla="*/ 799 h 1396"/>
                <a:gd name="T56" fmla="*/ 839 w 1068"/>
                <a:gd name="T57" fmla="*/ 815 h 1396"/>
                <a:gd name="T58" fmla="*/ 835 w 1068"/>
                <a:gd name="T59" fmla="*/ 823 h 1396"/>
                <a:gd name="T60" fmla="*/ 856 w 1068"/>
                <a:gd name="T61" fmla="*/ 831 h 1396"/>
                <a:gd name="T62" fmla="*/ 861 w 1068"/>
                <a:gd name="T63" fmla="*/ 821 h 1396"/>
                <a:gd name="T64" fmla="*/ 867 w 1068"/>
                <a:gd name="T65" fmla="*/ 801 h 1396"/>
                <a:gd name="T66" fmla="*/ 867 w 1068"/>
                <a:gd name="T67" fmla="*/ 789 h 1396"/>
                <a:gd name="T68" fmla="*/ 861 w 1068"/>
                <a:gd name="T69" fmla="*/ 769 h 1396"/>
                <a:gd name="T70" fmla="*/ 855 w 1068"/>
                <a:gd name="T71" fmla="*/ 759 h 1396"/>
                <a:gd name="T72" fmla="*/ 911 w 1068"/>
                <a:gd name="T73" fmla="*/ 751 h 1396"/>
                <a:gd name="T74" fmla="*/ 854 w 1068"/>
                <a:gd name="T75" fmla="*/ 834 h 1396"/>
                <a:gd name="T76" fmla="*/ 827 w 1068"/>
                <a:gd name="T77" fmla="*/ 638 h 1396"/>
                <a:gd name="T78" fmla="*/ 827 w 1068"/>
                <a:gd name="T79" fmla="*/ 738 h 1396"/>
                <a:gd name="T80" fmla="*/ 907 w 1068"/>
                <a:gd name="T81" fmla="*/ 375 h 1396"/>
                <a:gd name="T82" fmla="*/ 710 w 1068"/>
                <a:gd name="T83" fmla="*/ 375 h 1396"/>
                <a:gd name="T84" fmla="*/ 764 w 1068"/>
                <a:gd name="T85" fmla="*/ 637 h 1396"/>
                <a:gd name="T86" fmla="*/ 680 w 1068"/>
                <a:gd name="T87" fmla="*/ 637 h 1396"/>
                <a:gd name="T88" fmla="*/ 742 w 1068"/>
                <a:gd name="T89" fmla="*/ 751 h 1396"/>
                <a:gd name="T90" fmla="*/ 741 w 1068"/>
                <a:gd name="T91" fmla="*/ 768 h 1396"/>
                <a:gd name="T92" fmla="*/ 729 w 1068"/>
                <a:gd name="T93" fmla="*/ 772 h 1396"/>
                <a:gd name="T94" fmla="*/ 733 w 1068"/>
                <a:gd name="T95" fmla="*/ 795 h 1396"/>
                <a:gd name="T96" fmla="*/ 725 w 1068"/>
                <a:gd name="T97" fmla="*/ 804 h 1396"/>
                <a:gd name="T98" fmla="*/ 740 w 1068"/>
                <a:gd name="T99" fmla="*/ 821 h 1396"/>
                <a:gd name="T100" fmla="*/ 737 w 1068"/>
                <a:gd name="T101" fmla="*/ 834 h 1396"/>
                <a:gd name="T102" fmla="*/ 680 w 1068"/>
                <a:gd name="T103" fmla="*/ 751 h 1396"/>
                <a:gd name="T104" fmla="*/ 580 w 1068"/>
                <a:gd name="T105" fmla="*/ 760 h 1396"/>
                <a:gd name="T106" fmla="*/ 201 w 1068"/>
                <a:gd name="T107" fmla="*/ 760 h 1396"/>
                <a:gd name="T108" fmla="*/ 153 w 1068"/>
                <a:gd name="T109" fmla="*/ 1286 h 1396"/>
                <a:gd name="T110" fmla="*/ 168 w 1068"/>
                <a:gd name="T111" fmla="*/ 956 h 1396"/>
                <a:gd name="T112" fmla="*/ 680 w 1068"/>
                <a:gd name="T113" fmla="*/ 1223 h 1396"/>
                <a:gd name="T114" fmla="*/ 764 w 1068"/>
                <a:gd name="T115" fmla="*/ 1223 h 1396"/>
                <a:gd name="T116" fmla="*/ 911 w 1068"/>
                <a:gd name="T117" fmla="*/ 852 h 1396"/>
                <a:gd name="T118" fmla="*/ 940 w 1068"/>
                <a:gd name="T119" fmla="*/ 1286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68" h="1396">
                  <a:moveTo>
                    <a:pt x="972" y="0"/>
                  </a:moveTo>
                  <a:lnTo>
                    <a:pt x="530" y="0"/>
                  </a:lnTo>
                  <a:cubicBezTo>
                    <a:pt x="596" y="70"/>
                    <a:pt x="636" y="164"/>
                    <a:pt x="636" y="268"/>
                  </a:cubicBezTo>
                  <a:cubicBezTo>
                    <a:pt x="636" y="484"/>
                    <a:pt x="461" y="659"/>
                    <a:pt x="245" y="659"/>
                  </a:cubicBezTo>
                  <a:cubicBezTo>
                    <a:pt x="152" y="659"/>
                    <a:pt x="67" y="626"/>
                    <a:pt x="0" y="572"/>
                  </a:cubicBezTo>
                  <a:lnTo>
                    <a:pt x="0" y="1099"/>
                  </a:lnTo>
                  <a:lnTo>
                    <a:pt x="0" y="1241"/>
                  </a:lnTo>
                  <a:lnTo>
                    <a:pt x="0" y="1299"/>
                  </a:lnTo>
                  <a:cubicBezTo>
                    <a:pt x="0" y="1352"/>
                    <a:pt x="42" y="1396"/>
                    <a:pt x="95" y="1396"/>
                  </a:cubicBezTo>
                  <a:lnTo>
                    <a:pt x="972" y="1396"/>
                  </a:lnTo>
                  <a:cubicBezTo>
                    <a:pt x="1023" y="1396"/>
                    <a:pt x="1064" y="1356"/>
                    <a:pt x="1067" y="1306"/>
                  </a:cubicBezTo>
                  <a:lnTo>
                    <a:pt x="1068" y="1276"/>
                  </a:lnTo>
                  <a:lnTo>
                    <a:pt x="1068" y="1276"/>
                  </a:lnTo>
                  <a:lnTo>
                    <a:pt x="1068" y="1273"/>
                  </a:lnTo>
                  <a:lnTo>
                    <a:pt x="1068" y="1245"/>
                  </a:lnTo>
                  <a:lnTo>
                    <a:pt x="1068" y="493"/>
                  </a:lnTo>
                  <a:lnTo>
                    <a:pt x="1068" y="463"/>
                  </a:lnTo>
                  <a:lnTo>
                    <a:pt x="1068" y="441"/>
                  </a:lnTo>
                  <a:lnTo>
                    <a:pt x="1068" y="397"/>
                  </a:lnTo>
                  <a:lnTo>
                    <a:pt x="1068" y="97"/>
                  </a:lnTo>
                  <a:cubicBezTo>
                    <a:pt x="1068" y="44"/>
                    <a:pt x="1025" y="0"/>
                    <a:pt x="972" y="0"/>
                  </a:cubicBezTo>
                  <a:close/>
                  <a:moveTo>
                    <a:pt x="835" y="823"/>
                  </a:moveTo>
                  <a:lnTo>
                    <a:pt x="835" y="823"/>
                  </a:lnTo>
                  <a:lnTo>
                    <a:pt x="838" y="829"/>
                  </a:lnTo>
                  <a:cubicBezTo>
                    <a:pt x="836" y="832"/>
                    <a:pt x="832" y="835"/>
                    <a:pt x="829" y="838"/>
                  </a:cubicBezTo>
                  <a:lnTo>
                    <a:pt x="823" y="834"/>
                  </a:lnTo>
                  <a:cubicBezTo>
                    <a:pt x="822" y="834"/>
                    <a:pt x="821" y="834"/>
                    <a:pt x="820" y="834"/>
                  </a:cubicBezTo>
                  <a:cubicBezTo>
                    <a:pt x="819" y="834"/>
                    <a:pt x="818" y="834"/>
                    <a:pt x="817" y="835"/>
                  </a:cubicBezTo>
                  <a:cubicBezTo>
                    <a:pt x="816" y="836"/>
                    <a:pt x="815" y="837"/>
                    <a:pt x="815" y="839"/>
                  </a:cubicBezTo>
                  <a:lnTo>
                    <a:pt x="816" y="846"/>
                  </a:lnTo>
                  <a:cubicBezTo>
                    <a:pt x="812" y="847"/>
                    <a:pt x="807" y="848"/>
                    <a:pt x="803" y="849"/>
                  </a:cubicBezTo>
                  <a:lnTo>
                    <a:pt x="799" y="843"/>
                  </a:lnTo>
                  <a:cubicBezTo>
                    <a:pt x="799" y="841"/>
                    <a:pt x="797" y="840"/>
                    <a:pt x="795" y="840"/>
                  </a:cubicBezTo>
                  <a:cubicBezTo>
                    <a:pt x="793" y="840"/>
                    <a:pt x="792" y="841"/>
                    <a:pt x="791" y="843"/>
                  </a:cubicBezTo>
                  <a:lnTo>
                    <a:pt x="788" y="849"/>
                  </a:lnTo>
                  <a:cubicBezTo>
                    <a:pt x="783" y="848"/>
                    <a:pt x="779" y="847"/>
                    <a:pt x="775" y="846"/>
                  </a:cubicBezTo>
                  <a:lnTo>
                    <a:pt x="775" y="839"/>
                  </a:lnTo>
                  <a:cubicBezTo>
                    <a:pt x="775" y="837"/>
                    <a:pt x="775" y="836"/>
                    <a:pt x="774" y="835"/>
                  </a:cubicBezTo>
                  <a:cubicBezTo>
                    <a:pt x="773" y="834"/>
                    <a:pt x="771" y="834"/>
                    <a:pt x="770" y="834"/>
                  </a:cubicBezTo>
                  <a:cubicBezTo>
                    <a:pt x="769" y="834"/>
                    <a:pt x="768" y="834"/>
                    <a:pt x="768" y="834"/>
                  </a:cubicBezTo>
                  <a:lnTo>
                    <a:pt x="762" y="838"/>
                  </a:lnTo>
                  <a:cubicBezTo>
                    <a:pt x="758" y="835"/>
                    <a:pt x="755" y="832"/>
                    <a:pt x="752" y="829"/>
                  </a:cubicBezTo>
                  <a:lnTo>
                    <a:pt x="756" y="823"/>
                  </a:lnTo>
                  <a:cubicBezTo>
                    <a:pt x="757" y="821"/>
                    <a:pt x="757" y="819"/>
                    <a:pt x="756" y="818"/>
                  </a:cubicBezTo>
                  <a:cubicBezTo>
                    <a:pt x="755" y="816"/>
                    <a:pt x="754" y="815"/>
                    <a:pt x="752" y="815"/>
                  </a:cubicBezTo>
                  <a:lnTo>
                    <a:pt x="745" y="815"/>
                  </a:lnTo>
                  <a:cubicBezTo>
                    <a:pt x="743" y="811"/>
                    <a:pt x="742" y="807"/>
                    <a:pt x="741" y="803"/>
                  </a:cubicBezTo>
                  <a:lnTo>
                    <a:pt x="747" y="799"/>
                  </a:lnTo>
                  <a:cubicBezTo>
                    <a:pt x="749" y="799"/>
                    <a:pt x="750" y="797"/>
                    <a:pt x="750" y="795"/>
                  </a:cubicBezTo>
                  <a:cubicBezTo>
                    <a:pt x="750" y="793"/>
                    <a:pt x="749" y="792"/>
                    <a:pt x="747" y="791"/>
                  </a:cubicBezTo>
                  <a:lnTo>
                    <a:pt x="741" y="788"/>
                  </a:lnTo>
                  <a:cubicBezTo>
                    <a:pt x="742" y="783"/>
                    <a:pt x="743" y="779"/>
                    <a:pt x="745" y="775"/>
                  </a:cubicBezTo>
                  <a:lnTo>
                    <a:pt x="752" y="775"/>
                  </a:lnTo>
                  <a:lnTo>
                    <a:pt x="752" y="775"/>
                  </a:lnTo>
                  <a:cubicBezTo>
                    <a:pt x="753" y="775"/>
                    <a:pt x="755" y="774"/>
                    <a:pt x="756" y="772"/>
                  </a:cubicBezTo>
                  <a:cubicBezTo>
                    <a:pt x="757" y="771"/>
                    <a:pt x="757" y="769"/>
                    <a:pt x="756" y="768"/>
                  </a:cubicBezTo>
                  <a:lnTo>
                    <a:pt x="752" y="762"/>
                  </a:lnTo>
                  <a:cubicBezTo>
                    <a:pt x="755" y="758"/>
                    <a:pt x="758" y="755"/>
                    <a:pt x="762" y="752"/>
                  </a:cubicBezTo>
                  <a:lnTo>
                    <a:pt x="768" y="756"/>
                  </a:lnTo>
                  <a:cubicBezTo>
                    <a:pt x="768" y="756"/>
                    <a:pt x="769" y="757"/>
                    <a:pt x="770" y="757"/>
                  </a:cubicBezTo>
                  <a:cubicBezTo>
                    <a:pt x="771" y="757"/>
                    <a:pt x="773" y="756"/>
                    <a:pt x="774" y="755"/>
                  </a:cubicBezTo>
                  <a:cubicBezTo>
                    <a:pt x="775" y="754"/>
                    <a:pt x="775" y="753"/>
                    <a:pt x="775" y="752"/>
                  </a:cubicBezTo>
                  <a:lnTo>
                    <a:pt x="775" y="745"/>
                  </a:lnTo>
                  <a:cubicBezTo>
                    <a:pt x="779" y="743"/>
                    <a:pt x="783" y="742"/>
                    <a:pt x="788" y="741"/>
                  </a:cubicBezTo>
                  <a:lnTo>
                    <a:pt x="791" y="747"/>
                  </a:lnTo>
                  <a:cubicBezTo>
                    <a:pt x="791" y="748"/>
                    <a:pt x="792" y="749"/>
                    <a:pt x="793" y="749"/>
                  </a:cubicBezTo>
                  <a:cubicBezTo>
                    <a:pt x="794" y="750"/>
                    <a:pt x="794" y="750"/>
                    <a:pt x="795" y="750"/>
                  </a:cubicBezTo>
                  <a:cubicBezTo>
                    <a:pt x="797" y="750"/>
                    <a:pt x="799" y="749"/>
                    <a:pt x="799" y="747"/>
                  </a:cubicBezTo>
                  <a:lnTo>
                    <a:pt x="803" y="741"/>
                  </a:lnTo>
                  <a:cubicBezTo>
                    <a:pt x="807" y="742"/>
                    <a:pt x="812" y="743"/>
                    <a:pt x="816" y="745"/>
                  </a:cubicBezTo>
                  <a:lnTo>
                    <a:pt x="815" y="752"/>
                  </a:lnTo>
                  <a:cubicBezTo>
                    <a:pt x="815" y="753"/>
                    <a:pt x="816" y="754"/>
                    <a:pt x="817" y="755"/>
                  </a:cubicBezTo>
                  <a:cubicBezTo>
                    <a:pt x="818" y="756"/>
                    <a:pt x="819" y="757"/>
                    <a:pt x="820" y="757"/>
                  </a:cubicBezTo>
                  <a:cubicBezTo>
                    <a:pt x="821" y="757"/>
                    <a:pt x="822" y="756"/>
                    <a:pt x="823" y="756"/>
                  </a:cubicBezTo>
                  <a:lnTo>
                    <a:pt x="829" y="752"/>
                  </a:lnTo>
                  <a:cubicBezTo>
                    <a:pt x="832" y="755"/>
                    <a:pt x="835" y="758"/>
                    <a:pt x="838" y="762"/>
                  </a:cubicBezTo>
                  <a:lnTo>
                    <a:pt x="835" y="768"/>
                  </a:lnTo>
                  <a:cubicBezTo>
                    <a:pt x="834" y="769"/>
                    <a:pt x="834" y="771"/>
                    <a:pt x="834" y="772"/>
                  </a:cubicBezTo>
                  <a:cubicBezTo>
                    <a:pt x="835" y="774"/>
                    <a:pt x="837" y="775"/>
                    <a:pt x="839" y="775"/>
                  </a:cubicBezTo>
                  <a:lnTo>
                    <a:pt x="846" y="775"/>
                  </a:lnTo>
                  <a:cubicBezTo>
                    <a:pt x="848" y="779"/>
                    <a:pt x="849" y="783"/>
                    <a:pt x="849" y="787"/>
                  </a:cubicBezTo>
                  <a:lnTo>
                    <a:pt x="843" y="791"/>
                  </a:lnTo>
                  <a:cubicBezTo>
                    <a:pt x="842" y="792"/>
                    <a:pt x="841" y="793"/>
                    <a:pt x="841" y="795"/>
                  </a:cubicBezTo>
                  <a:cubicBezTo>
                    <a:pt x="841" y="797"/>
                    <a:pt x="842" y="799"/>
                    <a:pt x="843" y="799"/>
                  </a:cubicBezTo>
                  <a:lnTo>
                    <a:pt x="849" y="803"/>
                  </a:lnTo>
                  <a:cubicBezTo>
                    <a:pt x="849" y="807"/>
                    <a:pt x="848" y="811"/>
                    <a:pt x="846" y="815"/>
                  </a:cubicBezTo>
                  <a:lnTo>
                    <a:pt x="839" y="815"/>
                  </a:lnTo>
                  <a:lnTo>
                    <a:pt x="839" y="815"/>
                  </a:lnTo>
                  <a:cubicBezTo>
                    <a:pt x="837" y="815"/>
                    <a:pt x="835" y="816"/>
                    <a:pt x="835" y="818"/>
                  </a:cubicBezTo>
                  <a:cubicBezTo>
                    <a:pt x="834" y="819"/>
                    <a:pt x="834" y="821"/>
                    <a:pt x="835" y="823"/>
                  </a:cubicBezTo>
                  <a:close/>
                  <a:moveTo>
                    <a:pt x="854" y="834"/>
                  </a:moveTo>
                  <a:lnTo>
                    <a:pt x="854" y="834"/>
                  </a:lnTo>
                  <a:lnTo>
                    <a:pt x="856" y="831"/>
                  </a:lnTo>
                  <a:lnTo>
                    <a:pt x="850" y="822"/>
                  </a:lnTo>
                  <a:lnTo>
                    <a:pt x="851" y="821"/>
                  </a:lnTo>
                  <a:lnTo>
                    <a:pt x="861" y="821"/>
                  </a:lnTo>
                  <a:lnTo>
                    <a:pt x="862" y="818"/>
                  </a:lnTo>
                  <a:cubicBezTo>
                    <a:pt x="864" y="814"/>
                    <a:pt x="866" y="809"/>
                    <a:pt x="866" y="804"/>
                  </a:cubicBezTo>
                  <a:lnTo>
                    <a:pt x="867" y="801"/>
                  </a:lnTo>
                  <a:lnTo>
                    <a:pt x="857" y="796"/>
                  </a:lnTo>
                  <a:lnTo>
                    <a:pt x="857" y="795"/>
                  </a:lnTo>
                  <a:lnTo>
                    <a:pt x="867" y="789"/>
                  </a:lnTo>
                  <a:lnTo>
                    <a:pt x="866" y="786"/>
                  </a:lnTo>
                  <a:cubicBezTo>
                    <a:pt x="866" y="781"/>
                    <a:pt x="864" y="777"/>
                    <a:pt x="862" y="772"/>
                  </a:cubicBezTo>
                  <a:lnTo>
                    <a:pt x="861" y="769"/>
                  </a:lnTo>
                  <a:lnTo>
                    <a:pt x="851" y="769"/>
                  </a:lnTo>
                  <a:lnTo>
                    <a:pt x="850" y="768"/>
                  </a:lnTo>
                  <a:lnTo>
                    <a:pt x="855" y="759"/>
                  </a:lnTo>
                  <a:lnTo>
                    <a:pt x="854" y="757"/>
                  </a:lnTo>
                  <a:cubicBezTo>
                    <a:pt x="852" y="755"/>
                    <a:pt x="850" y="753"/>
                    <a:pt x="849" y="751"/>
                  </a:cubicBezTo>
                  <a:lnTo>
                    <a:pt x="911" y="751"/>
                  </a:lnTo>
                  <a:lnTo>
                    <a:pt x="911" y="839"/>
                  </a:lnTo>
                  <a:lnTo>
                    <a:pt x="848" y="839"/>
                  </a:lnTo>
                  <a:cubicBezTo>
                    <a:pt x="850" y="838"/>
                    <a:pt x="852" y="836"/>
                    <a:pt x="854" y="834"/>
                  </a:cubicBezTo>
                  <a:close/>
                  <a:moveTo>
                    <a:pt x="827" y="738"/>
                  </a:moveTo>
                  <a:lnTo>
                    <a:pt x="827" y="738"/>
                  </a:lnTo>
                  <a:lnTo>
                    <a:pt x="827" y="638"/>
                  </a:lnTo>
                  <a:lnTo>
                    <a:pt x="911" y="638"/>
                  </a:lnTo>
                  <a:lnTo>
                    <a:pt x="911" y="738"/>
                  </a:lnTo>
                  <a:lnTo>
                    <a:pt x="827" y="738"/>
                  </a:lnTo>
                  <a:close/>
                  <a:moveTo>
                    <a:pt x="710" y="375"/>
                  </a:moveTo>
                  <a:lnTo>
                    <a:pt x="710" y="375"/>
                  </a:lnTo>
                  <a:lnTo>
                    <a:pt x="907" y="375"/>
                  </a:lnTo>
                  <a:lnTo>
                    <a:pt x="907" y="436"/>
                  </a:lnTo>
                  <a:lnTo>
                    <a:pt x="710" y="436"/>
                  </a:lnTo>
                  <a:lnTo>
                    <a:pt x="710" y="375"/>
                  </a:lnTo>
                  <a:close/>
                  <a:moveTo>
                    <a:pt x="680" y="637"/>
                  </a:moveTo>
                  <a:lnTo>
                    <a:pt x="680" y="637"/>
                  </a:lnTo>
                  <a:lnTo>
                    <a:pt x="764" y="637"/>
                  </a:lnTo>
                  <a:lnTo>
                    <a:pt x="764" y="737"/>
                  </a:lnTo>
                  <a:lnTo>
                    <a:pt x="680" y="737"/>
                  </a:lnTo>
                  <a:lnTo>
                    <a:pt x="680" y="637"/>
                  </a:lnTo>
                  <a:close/>
                  <a:moveTo>
                    <a:pt x="680" y="751"/>
                  </a:moveTo>
                  <a:lnTo>
                    <a:pt x="680" y="751"/>
                  </a:lnTo>
                  <a:lnTo>
                    <a:pt x="742" y="751"/>
                  </a:lnTo>
                  <a:cubicBezTo>
                    <a:pt x="740" y="753"/>
                    <a:pt x="739" y="755"/>
                    <a:pt x="737" y="757"/>
                  </a:cubicBezTo>
                  <a:lnTo>
                    <a:pt x="735" y="759"/>
                  </a:lnTo>
                  <a:lnTo>
                    <a:pt x="741" y="768"/>
                  </a:lnTo>
                  <a:lnTo>
                    <a:pt x="740" y="769"/>
                  </a:lnTo>
                  <a:lnTo>
                    <a:pt x="730" y="769"/>
                  </a:lnTo>
                  <a:lnTo>
                    <a:pt x="729" y="772"/>
                  </a:lnTo>
                  <a:cubicBezTo>
                    <a:pt x="727" y="777"/>
                    <a:pt x="725" y="781"/>
                    <a:pt x="725" y="786"/>
                  </a:cubicBezTo>
                  <a:lnTo>
                    <a:pt x="724" y="789"/>
                  </a:lnTo>
                  <a:lnTo>
                    <a:pt x="733" y="795"/>
                  </a:lnTo>
                  <a:lnTo>
                    <a:pt x="733" y="796"/>
                  </a:lnTo>
                  <a:lnTo>
                    <a:pt x="724" y="801"/>
                  </a:lnTo>
                  <a:lnTo>
                    <a:pt x="725" y="804"/>
                  </a:lnTo>
                  <a:cubicBezTo>
                    <a:pt x="725" y="809"/>
                    <a:pt x="727" y="814"/>
                    <a:pt x="728" y="818"/>
                  </a:cubicBezTo>
                  <a:lnTo>
                    <a:pt x="730" y="821"/>
                  </a:lnTo>
                  <a:lnTo>
                    <a:pt x="740" y="821"/>
                  </a:lnTo>
                  <a:lnTo>
                    <a:pt x="741" y="822"/>
                  </a:lnTo>
                  <a:lnTo>
                    <a:pt x="735" y="831"/>
                  </a:lnTo>
                  <a:lnTo>
                    <a:pt x="737" y="834"/>
                  </a:lnTo>
                  <a:cubicBezTo>
                    <a:pt x="739" y="836"/>
                    <a:pt x="741" y="838"/>
                    <a:pt x="743" y="839"/>
                  </a:cubicBezTo>
                  <a:lnTo>
                    <a:pt x="680" y="839"/>
                  </a:lnTo>
                  <a:lnTo>
                    <a:pt x="680" y="751"/>
                  </a:lnTo>
                  <a:close/>
                  <a:moveTo>
                    <a:pt x="201" y="760"/>
                  </a:moveTo>
                  <a:lnTo>
                    <a:pt x="201" y="760"/>
                  </a:lnTo>
                  <a:lnTo>
                    <a:pt x="580" y="760"/>
                  </a:lnTo>
                  <a:lnTo>
                    <a:pt x="580" y="822"/>
                  </a:lnTo>
                  <a:lnTo>
                    <a:pt x="201" y="822"/>
                  </a:lnTo>
                  <a:lnTo>
                    <a:pt x="201" y="760"/>
                  </a:lnTo>
                  <a:close/>
                  <a:moveTo>
                    <a:pt x="940" y="1286"/>
                  </a:moveTo>
                  <a:lnTo>
                    <a:pt x="940" y="1286"/>
                  </a:lnTo>
                  <a:lnTo>
                    <a:pt x="153" y="1286"/>
                  </a:lnTo>
                  <a:lnTo>
                    <a:pt x="96" y="1223"/>
                  </a:lnTo>
                  <a:lnTo>
                    <a:pt x="168" y="1223"/>
                  </a:lnTo>
                  <a:lnTo>
                    <a:pt x="168" y="956"/>
                  </a:lnTo>
                  <a:lnTo>
                    <a:pt x="613" y="956"/>
                  </a:lnTo>
                  <a:lnTo>
                    <a:pt x="613" y="1223"/>
                  </a:lnTo>
                  <a:lnTo>
                    <a:pt x="680" y="1223"/>
                  </a:lnTo>
                  <a:lnTo>
                    <a:pt x="680" y="850"/>
                  </a:lnTo>
                  <a:lnTo>
                    <a:pt x="764" y="850"/>
                  </a:lnTo>
                  <a:lnTo>
                    <a:pt x="764" y="1223"/>
                  </a:lnTo>
                  <a:lnTo>
                    <a:pt x="827" y="1223"/>
                  </a:lnTo>
                  <a:lnTo>
                    <a:pt x="827" y="852"/>
                  </a:lnTo>
                  <a:lnTo>
                    <a:pt x="911" y="852"/>
                  </a:lnTo>
                  <a:lnTo>
                    <a:pt x="911" y="1223"/>
                  </a:lnTo>
                  <a:lnTo>
                    <a:pt x="940" y="1223"/>
                  </a:lnTo>
                  <a:lnTo>
                    <a:pt x="940" y="12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05618" y="858218"/>
            <a:ext cx="383791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Поставлено на государственный учет</a:t>
            </a:r>
            <a:endParaRPr lang="ru-RU" dirty="0"/>
          </a:p>
        </p:txBody>
      </p:sp>
      <p:sp>
        <p:nvSpPr>
          <p:cNvPr id="227" name="TextBox 226"/>
          <p:cNvSpPr txBox="1"/>
          <p:nvPr/>
        </p:nvSpPr>
        <p:spPr>
          <a:xfrm>
            <a:off x="7112000" y="762797"/>
            <a:ext cx="485971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Распределение объектов НВОС по категориям риска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738207" y="2516013"/>
            <a:ext cx="779509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5043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объекта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1" name="Диаграмма 2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844895"/>
              </p:ext>
            </p:extLst>
          </p:nvPr>
        </p:nvGraphicFramePr>
        <p:xfrm>
          <a:off x="6292411" y="1277454"/>
          <a:ext cx="6020228" cy="309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60089"/>
              </p:ext>
            </p:extLst>
          </p:nvPr>
        </p:nvGraphicFramePr>
        <p:xfrm>
          <a:off x="6716746" y="4044426"/>
          <a:ext cx="4854919" cy="2252742"/>
        </p:xfrm>
        <a:graphic>
          <a:graphicData uri="http://schemas.openxmlformats.org/drawingml/2006/table">
            <a:tbl>
              <a:tblPr/>
              <a:tblGrid>
                <a:gridCol w="2277374"/>
                <a:gridCol w="1561382"/>
                <a:gridCol w="1016163"/>
              </a:tblGrid>
              <a:tr h="4780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 риска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Периодичность проверок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91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Чрезвычайно высокий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раз в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874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Высокий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раз в 2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63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Значительный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раз в 3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55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чаще, чем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 в 4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55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Умеренный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чаще, чем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 в 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655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Низкий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Плановые проверки не проводятся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146977"/>
              </p:ext>
            </p:extLst>
          </p:nvPr>
        </p:nvGraphicFramePr>
        <p:xfrm>
          <a:off x="402060" y="4340872"/>
          <a:ext cx="5550166" cy="1597630"/>
        </p:xfrm>
        <a:graphic>
          <a:graphicData uri="http://schemas.openxmlformats.org/drawingml/2006/table">
            <a:tbl>
              <a:tblPr/>
              <a:tblGrid>
                <a:gridCol w="3151062"/>
                <a:gridCol w="2399104"/>
              </a:tblGrid>
              <a:tr h="673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 объекта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69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32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32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lll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69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lV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08436" y="2467374"/>
            <a:ext cx="8835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5043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объекта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7" name="Диаграмма 1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873712"/>
              </p:ext>
            </p:extLst>
          </p:nvPr>
        </p:nvGraphicFramePr>
        <p:xfrm>
          <a:off x="799266" y="1305307"/>
          <a:ext cx="5150030" cy="3241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118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615"/>
          <p:cNvGrpSpPr/>
          <p:nvPr/>
        </p:nvGrpSpPr>
        <p:grpSpPr>
          <a:xfrm>
            <a:off x="0" y="409736"/>
            <a:ext cx="12192000" cy="397088"/>
            <a:chOff x="-7110079" y="1465263"/>
            <a:chExt cx="11266154" cy="212012"/>
          </a:xfrm>
          <a:solidFill>
            <a:srgbClr val="9BBEBE"/>
          </a:solidFill>
        </p:grpSpPr>
        <p:sp>
          <p:nvSpPr>
            <p:cNvPr id="15" name="Rectangle 114"/>
            <p:cNvSpPr>
              <a:spLocks noChangeArrowheads="1"/>
            </p:cNvSpPr>
            <p:nvPr/>
          </p:nvSpPr>
          <p:spPr bwMode="auto">
            <a:xfrm flipV="1">
              <a:off x="-7110079" y="1662875"/>
              <a:ext cx="9127388" cy="14400"/>
            </a:xfrm>
            <a:prstGeom prst="rect">
              <a:avLst/>
            </a:prstGeom>
            <a:solidFill>
              <a:srgbClr val="9BBE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88">
                <a:solidFill>
                  <a:srgbClr val="9BBEBE"/>
                </a:solidFill>
              </a:endParaRPr>
            </a:p>
          </p:txBody>
        </p:sp>
        <p:sp>
          <p:nvSpPr>
            <p:cNvPr id="16" name="Freeform 115"/>
            <p:cNvSpPr>
              <a:spLocks noEditPoints="1"/>
            </p:cNvSpPr>
            <p:nvPr/>
          </p:nvSpPr>
          <p:spPr bwMode="auto">
            <a:xfrm>
              <a:off x="2016125" y="1465263"/>
              <a:ext cx="2139950" cy="211137"/>
            </a:xfrm>
            <a:custGeom>
              <a:avLst/>
              <a:gdLst/>
              <a:ahLst/>
              <a:cxnLst>
                <a:cxn ang="0">
                  <a:pos x="610" y="34"/>
                </a:cxn>
                <a:cxn ang="0">
                  <a:pos x="592" y="32"/>
                </a:cxn>
                <a:cxn ang="0">
                  <a:pos x="569" y="36"/>
                </a:cxn>
                <a:cxn ang="0">
                  <a:pos x="584" y="59"/>
                </a:cxn>
                <a:cxn ang="0">
                  <a:pos x="544" y="34"/>
                </a:cxn>
                <a:cxn ang="0">
                  <a:pos x="464" y="39"/>
                </a:cxn>
                <a:cxn ang="0">
                  <a:pos x="440" y="14"/>
                </a:cxn>
                <a:cxn ang="0">
                  <a:pos x="386" y="59"/>
                </a:cxn>
                <a:cxn ang="0">
                  <a:pos x="316" y="34"/>
                </a:cxn>
                <a:cxn ang="0">
                  <a:pos x="300" y="22"/>
                </a:cxn>
                <a:cxn ang="0">
                  <a:pos x="279" y="14"/>
                </a:cxn>
                <a:cxn ang="0">
                  <a:pos x="275" y="28"/>
                </a:cxn>
                <a:cxn ang="0">
                  <a:pos x="252" y="22"/>
                </a:cxn>
                <a:cxn ang="0">
                  <a:pos x="211" y="20"/>
                </a:cxn>
                <a:cxn ang="0">
                  <a:pos x="191" y="44"/>
                </a:cxn>
                <a:cxn ang="0">
                  <a:pos x="180" y="10"/>
                </a:cxn>
                <a:cxn ang="0">
                  <a:pos x="154" y="8"/>
                </a:cxn>
                <a:cxn ang="0">
                  <a:pos x="142" y="58"/>
                </a:cxn>
                <a:cxn ang="0">
                  <a:pos x="131" y="58"/>
                </a:cxn>
                <a:cxn ang="0">
                  <a:pos x="112" y="34"/>
                </a:cxn>
                <a:cxn ang="0">
                  <a:pos x="88" y="47"/>
                </a:cxn>
                <a:cxn ang="0">
                  <a:pos x="69" y="36"/>
                </a:cxn>
                <a:cxn ang="0">
                  <a:pos x="44" y="38"/>
                </a:cxn>
                <a:cxn ang="0">
                  <a:pos x="17" y="56"/>
                </a:cxn>
                <a:cxn ang="0">
                  <a:pos x="18" y="60"/>
                </a:cxn>
                <a:cxn ang="0">
                  <a:pos x="44" y="43"/>
                </a:cxn>
                <a:cxn ang="0">
                  <a:pos x="67" y="40"/>
                </a:cxn>
                <a:cxn ang="0">
                  <a:pos x="88" y="52"/>
                </a:cxn>
                <a:cxn ang="0">
                  <a:pos x="114" y="43"/>
                </a:cxn>
                <a:cxn ang="0">
                  <a:pos x="133" y="62"/>
                </a:cxn>
                <a:cxn ang="0">
                  <a:pos x="140" y="62"/>
                </a:cxn>
                <a:cxn ang="0">
                  <a:pos x="151" y="14"/>
                </a:cxn>
                <a:cxn ang="0">
                  <a:pos x="176" y="12"/>
                </a:cxn>
                <a:cxn ang="0">
                  <a:pos x="191" y="64"/>
                </a:cxn>
                <a:cxn ang="0">
                  <a:pos x="207" y="8"/>
                </a:cxn>
                <a:cxn ang="0">
                  <a:pos x="222" y="16"/>
                </a:cxn>
                <a:cxn ang="0">
                  <a:pos x="227" y="48"/>
                </a:cxn>
                <a:cxn ang="0">
                  <a:pos x="268" y="48"/>
                </a:cxn>
                <a:cxn ang="0">
                  <a:pos x="276" y="61"/>
                </a:cxn>
                <a:cxn ang="0">
                  <a:pos x="279" y="30"/>
                </a:cxn>
                <a:cxn ang="0">
                  <a:pos x="283" y="16"/>
                </a:cxn>
                <a:cxn ang="0">
                  <a:pos x="296" y="24"/>
                </a:cxn>
                <a:cxn ang="0">
                  <a:pos x="301" y="36"/>
                </a:cxn>
                <a:cxn ang="0">
                  <a:pos x="314" y="63"/>
                </a:cxn>
                <a:cxn ang="0">
                  <a:pos x="377" y="33"/>
                </a:cxn>
                <a:cxn ang="0">
                  <a:pos x="390" y="61"/>
                </a:cxn>
                <a:cxn ang="0">
                  <a:pos x="446" y="63"/>
                </a:cxn>
                <a:cxn ang="0">
                  <a:pos x="468" y="36"/>
                </a:cxn>
                <a:cxn ang="0">
                  <a:pos x="560" y="61"/>
                </a:cxn>
                <a:cxn ang="0">
                  <a:pos x="588" y="61"/>
                </a:cxn>
                <a:cxn ang="0">
                  <a:pos x="608" y="63"/>
                </a:cxn>
                <a:cxn ang="0">
                  <a:pos x="612" y="59"/>
                </a:cxn>
                <a:cxn ang="0">
                  <a:pos x="244" y="37"/>
                </a:cxn>
                <a:cxn ang="0">
                  <a:pos x="238" y="37"/>
                </a:cxn>
                <a:cxn ang="0">
                  <a:pos x="256" y="32"/>
                </a:cxn>
                <a:cxn ang="0">
                  <a:pos x="272" y="45"/>
                </a:cxn>
                <a:cxn ang="0">
                  <a:pos x="316" y="39"/>
                </a:cxn>
                <a:cxn ang="0">
                  <a:pos x="591" y="49"/>
                </a:cxn>
                <a:cxn ang="0">
                  <a:pos x="591" y="44"/>
                </a:cxn>
                <a:cxn ang="0">
                  <a:pos x="604" y="42"/>
                </a:cxn>
                <a:cxn ang="0">
                  <a:pos x="603" y="44"/>
                </a:cxn>
              </a:cxnLst>
              <a:rect l="0" t="0" r="r" b="b"/>
              <a:pathLst>
                <a:path w="652" h="64">
                  <a:moveTo>
                    <a:pt x="612" y="59"/>
                  </a:moveTo>
                  <a:cubicBezTo>
                    <a:pt x="610" y="41"/>
                    <a:pt x="610" y="41"/>
                    <a:pt x="610" y="41"/>
                  </a:cubicBezTo>
                  <a:cubicBezTo>
                    <a:pt x="620" y="47"/>
                    <a:pt x="620" y="47"/>
                    <a:pt x="622" y="46"/>
                  </a:cubicBezTo>
                  <a:cubicBezTo>
                    <a:pt x="622" y="45"/>
                    <a:pt x="622" y="44"/>
                    <a:pt x="622" y="44"/>
                  </a:cubicBezTo>
                  <a:cubicBezTo>
                    <a:pt x="622" y="43"/>
                    <a:pt x="621" y="41"/>
                    <a:pt x="610" y="34"/>
                  </a:cubicBezTo>
                  <a:cubicBezTo>
                    <a:pt x="610" y="34"/>
                    <a:pt x="610" y="34"/>
                    <a:pt x="610" y="34"/>
                  </a:cubicBezTo>
                  <a:cubicBezTo>
                    <a:pt x="616" y="22"/>
                    <a:pt x="615" y="21"/>
                    <a:pt x="614" y="20"/>
                  </a:cubicBezTo>
                  <a:cubicBezTo>
                    <a:pt x="613" y="20"/>
                    <a:pt x="613" y="20"/>
                    <a:pt x="612" y="20"/>
                  </a:cubicBezTo>
                  <a:cubicBezTo>
                    <a:pt x="611" y="21"/>
                    <a:pt x="609" y="22"/>
                    <a:pt x="605" y="33"/>
                  </a:cubicBezTo>
                  <a:cubicBezTo>
                    <a:pt x="604" y="33"/>
                    <a:pt x="604" y="33"/>
                    <a:pt x="604" y="33"/>
                  </a:cubicBezTo>
                  <a:cubicBezTo>
                    <a:pt x="600" y="34"/>
                    <a:pt x="597" y="34"/>
                    <a:pt x="595" y="35"/>
                  </a:cubicBezTo>
                  <a:cubicBezTo>
                    <a:pt x="593" y="33"/>
                    <a:pt x="592" y="32"/>
                    <a:pt x="592" y="32"/>
                  </a:cubicBezTo>
                  <a:cubicBezTo>
                    <a:pt x="592" y="32"/>
                    <a:pt x="592" y="32"/>
                    <a:pt x="592" y="32"/>
                  </a:cubicBezTo>
                  <a:cubicBezTo>
                    <a:pt x="598" y="19"/>
                    <a:pt x="597" y="19"/>
                    <a:pt x="596" y="18"/>
                  </a:cubicBezTo>
                  <a:cubicBezTo>
                    <a:pt x="595" y="18"/>
                    <a:pt x="594" y="18"/>
                    <a:pt x="594" y="18"/>
                  </a:cubicBezTo>
                  <a:cubicBezTo>
                    <a:pt x="593" y="18"/>
                    <a:pt x="591" y="19"/>
                    <a:pt x="586" y="31"/>
                  </a:cubicBezTo>
                  <a:cubicBezTo>
                    <a:pt x="586" y="31"/>
                    <a:pt x="586" y="31"/>
                    <a:pt x="586" y="31"/>
                  </a:cubicBezTo>
                  <a:cubicBezTo>
                    <a:pt x="569" y="33"/>
                    <a:pt x="569" y="34"/>
                    <a:pt x="569" y="36"/>
                  </a:cubicBezTo>
                  <a:cubicBezTo>
                    <a:pt x="569" y="36"/>
                    <a:pt x="569" y="37"/>
                    <a:pt x="570" y="37"/>
                  </a:cubicBezTo>
                  <a:cubicBezTo>
                    <a:pt x="571" y="38"/>
                    <a:pt x="573" y="39"/>
                    <a:pt x="585" y="37"/>
                  </a:cubicBezTo>
                  <a:cubicBezTo>
                    <a:pt x="585" y="46"/>
                    <a:pt x="585" y="46"/>
                    <a:pt x="585" y="46"/>
                  </a:cubicBezTo>
                  <a:cubicBezTo>
                    <a:pt x="584" y="47"/>
                    <a:pt x="584" y="47"/>
                    <a:pt x="584" y="47"/>
                  </a:cubicBezTo>
                  <a:cubicBezTo>
                    <a:pt x="584" y="47"/>
                    <a:pt x="584" y="47"/>
                    <a:pt x="584" y="48"/>
                  </a:cubicBezTo>
                  <a:cubicBezTo>
                    <a:pt x="584" y="59"/>
                    <a:pt x="584" y="59"/>
                    <a:pt x="584" y="59"/>
                  </a:cubicBezTo>
                  <a:cubicBezTo>
                    <a:pt x="564" y="59"/>
                    <a:pt x="564" y="59"/>
                    <a:pt x="564" y="59"/>
                  </a:cubicBezTo>
                  <a:cubicBezTo>
                    <a:pt x="564" y="41"/>
                    <a:pt x="564" y="41"/>
                    <a:pt x="564" y="41"/>
                  </a:cubicBezTo>
                  <a:cubicBezTo>
                    <a:pt x="564" y="40"/>
                    <a:pt x="564" y="40"/>
                    <a:pt x="564" y="39"/>
                  </a:cubicBezTo>
                  <a:cubicBezTo>
                    <a:pt x="563" y="39"/>
                    <a:pt x="563" y="39"/>
                    <a:pt x="562" y="39"/>
                  </a:cubicBezTo>
                  <a:cubicBezTo>
                    <a:pt x="544" y="39"/>
                    <a:pt x="544" y="39"/>
                    <a:pt x="544" y="39"/>
                  </a:cubicBezTo>
                  <a:cubicBezTo>
                    <a:pt x="544" y="34"/>
                    <a:pt x="544" y="34"/>
                    <a:pt x="544" y="34"/>
                  </a:cubicBezTo>
                  <a:cubicBezTo>
                    <a:pt x="544" y="34"/>
                    <a:pt x="544" y="33"/>
                    <a:pt x="543" y="33"/>
                  </a:cubicBezTo>
                  <a:cubicBezTo>
                    <a:pt x="543" y="33"/>
                    <a:pt x="542" y="32"/>
                    <a:pt x="542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5" y="32"/>
                    <a:pt x="464" y="33"/>
                    <a:pt x="464" y="34"/>
                  </a:cubicBezTo>
                  <a:cubicBezTo>
                    <a:pt x="464" y="39"/>
                    <a:pt x="464" y="39"/>
                    <a:pt x="464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5" y="39"/>
                    <a:pt x="444" y="39"/>
                    <a:pt x="444" y="41"/>
                  </a:cubicBezTo>
                  <a:cubicBezTo>
                    <a:pt x="444" y="59"/>
                    <a:pt x="444" y="59"/>
                    <a:pt x="444" y="59"/>
                  </a:cubicBezTo>
                  <a:cubicBezTo>
                    <a:pt x="440" y="59"/>
                    <a:pt x="440" y="59"/>
                    <a:pt x="440" y="59"/>
                  </a:cubicBezTo>
                  <a:cubicBezTo>
                    <a:pt x="440" y="14"/>
                    <a:pt x="440" y="14"/>
                    <a:pt x="440" y="14"/>
                  </a:cubicBezTo>
                  <a:cubicBezTo>
                    <a:pt x="440" y="13"/>
                    <a:pt x="439" y="12"/>
                    <a:pt x="439" y="12"/>
                  </a:cubicBezTo>
                  <a:cubicBezTo>
                    <a:pt x="414" y="0"/>
                    <a:pt x="414" y="0"/>
                    <a:pt x="414" y="0"/>
                  </a:cubicBezTo>
                  <a:cubicBezTo>
                    <a:pt x="413" y="0"/>
                    <a:pt x="413" y="0"/>
                    <a:pt x="412" y="0"/>
                  </a:cubicBezTo>
                  <a:cubicBezTo>
                    <a:pt x="388" y="12"/>
                    <a:pt x="388" y="12"/>
                    <a:pt x="388" y="12"/>
                  </a:cubicBezTo>
                  <a:cubicBezTo>
                    <a:pt x="387" y="12"/>
                    <a:pt x="386" y="13"/>
                    <a:pt x="386" y="14"/>
                  </a:cubicBezTo>
                  <a:cubicBezTo>
                    <a:pt x="386" y="59"/>
                    <a:pt x="386" y="59"/>
                    <a:pt x="386" y="59"/>
                  </a:cubicBezTo>
                  <a:cubicBezTo>
                    <a:pt x="381" y="59"/>
                    <a:pt x="381" y="59"/>
                    <a:pt x="381" y="59"/>
                  </a:cubicBezTo>
                  <a:cubicBezTo>
                    <a:pt x="381" y="31"/>
                    <a:pt x="381" y="31"/>
                    <a:pt x="381" y="31"/>
                  </a:cubicBezTo>
                  <a:cubicBezTo>
                    <a:pt x="381" y="30"/>
                    <a:pt x="381" y="29"/>
                    <a:pt x="380" y="29"/>
                  </a:cubicBezTo>
                  <a:cubicBezTo>
                    <a:pt x="380" y="29"/>
                    <a:pt x="379" y="29"/>
                    <a:pt x="379" y="29"/>
                  </a:cubicBezTo>
                  <a:cubicBezTo>
                    <a:pt x="329" y="42"/>
                    <a:pt x="329" y="42"/>
                    <a:pt x="329" y="42"/>
                  </a:cubicBezTo>
                  <a:cubicBezTo>
                    <a:pt x="327" y="37"/>
                    <a:pt x="322" y="34"/>
                    <a:pt x="316" y="34"/>
                  </a:cubicBezTo>
                  <a:cubicBezTo>
                    <a:pt x="305" y="34"/>
                    <a:pt x="305" y="34"/>
                    <a:pt x="305" y="34"/>
                  </a:cubicBezTo>
                  <a:cubicBezTo>
                    <a:pt x="305" y="30"/>
                    <a:pt x="305" y="30"/>
                    <a:pt x="305" y="30"/>
                  </a:cubicBezTo>
                  <a:cubicBezTo>
                    <a:pt x="305" y="28"/>
                    <a:pt x="304" y="28"/>
                    <a:pt x="303" y="28"/>
                  </a:cubicBezTo>
                  <a:cubicBezTo>
                    <a:pt x="302" y="28"/>
                    <a:pt x="302" y="28"/>
                    <a:pt x="302" y="28"/>
                  </a:cubicBezTo>
                  <a:cubicBezTo>
                    <a:pt x="302" y="24"/>
                    <a:pt x="302" y="24"/>
                    <a:pt x="302" y="24"/>
                  </a:cubicBezTo>
                  <a:cubicBezTo>
                    <a:pt x="302" y="23"/>
                    <a:pt x="302" y="22"/>
                    <a:pt x="300" y="22"/>
                  </a:cubicBezTo>
                  <a:cubicBezTo>
                    <a:pt x="300" y="22"/>
                    <a:pt x="300" y="22"/>
                    <a:pt x="300" y="22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15"/>
                    <a:pt x="299" y="14"/>
                    <a:pt x="298" y="14"/>
                  </a:cubicBezTo>
                  <a:cubicBezTo>
                    <a:pt x="298" y="14"/>
                    <a:pt x="298" y="14"/>
                    <a:pt x="298" y="14"/>
                  </a:cubicBezTo>
                  <a:cubicBezTo>
                    <a:pt x="297" y="9"/>
                    <a:pt x="293" y="6"/>
                    <a:pt x="288" y="6"/>
                  </a:cubicBezTo>
                  <a:cubicBezTo>
                    <a:pt x="284" y="6"/>
                    <a:pt x="280" y="9"/>
                    <a:pt x="279" y="14"/>
                  </a:cubicBezTo>
                  <a:cubicBezTo>
                    <a:pt x="279" y="14"/>
                    <a:pt x="279" y="14"/>
                    <a:pt x="279" y="14"/>
                  </a:cubicBezTo>
                  <a:cubicBezTo>
                    <a:pt x="278" y="14"/>
                    <a:pt x="277" y="15"/>
                    <a:pt x="277" y="16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5" y="22"/>
                    <a:pt x="275" y="23"/>
                    <a:pt x="275" y="24"/>
                  </a:cubicBezTo>
                  <a:cubicBezTo>
                    <a:pt x="275" y="28"/>
                    <a:pt x="275" y="28"/>
                    <a:pt x="275" y="28"/>
                  </a:cubicBezTo>
                  <a:cubicBezTo>
                    <a:pt x="274" y="28"/>
                    <a:pt x="274" y="28"/>
                    <a:pt x="274" y="28"/>
                  </a:cubicBezTo>
                  <a:cubicBezTo>
                    <a:pt x="273" y="28"/>
                    <a:pt x="272" y="28"/>
                    <a:pt x="272" y="30"/>
                  </a:cubicBezTo>
                  <a:cubicBezTo>
                    <a:pt x="272" y="32"/>
                    <a:pt x="272" y="32"/>
                    <a:pt x="272" y="32"/>
                  </a:cubicBezTo>
                  <a:cubicBezTo>
                    <a:pt x="261" y="32"/>
                    <a:pt x="261" y="32"/>
                    <a:pt x="261" y="32"/>
                  </a:cubicBezTo>
                  <a:cubicBezTo>
                    <a:pt x="261" y="30"/>
                    <a:pt x="261" y="30"/>
                    <a:pt x="261" y="30"/>
                  </a:cubicBezTo>
                  <a:cubicBezTo>
                    <a:pt x="261" y="26"/>
                    <a:pt x="257" y="22"/>
                    <a:pt x="252" y="22"/>
                  </a:cubicBezTo>
                  <a:cubicBezTo>
                    <a:pt x="226" y="22"/>
                    <a:pt x="226" y="22"/>
                    <a:pt x="226" y="22"/>
                  </a:cubicBezTo>
                  <a:cubicBezTo>
                    <a:pt x="226" y="14"/>
                    <a:pt x="226" y="14"/>
                    <a:pt x="226" y="14"/>
                  </a:cubicBezTo>
                  <a:cubicBezTo>
                    <a:pt x="226" y="13"/>
                    <a:pt x="225" y="12"/>
                    <a:pt x="224" y="12"/>
                  </a:cubicBezTo>
                  <a:cubicBezTo>
                    <a:pt x="213" y="12"/>
                    <a:pt x="213" y="12"/>
                    <a:pt x="213" y="12"/>
                  </a:cubicBezTo>
                  <a:cubicBezTo>
                    <a:pt x="212" y="12"/>
                    <a:pt x="211" y="13"/>
                    <a:pt x="211" y="14"/>
                  </a:cubicBezTo>
                  <a:cubicBezTo>
                    <a:pt x="211" y="20"/>
                    <a:pt x="211" y="20"/>
                    <a:pt x="211" y="20"/>
                  </a:cubicBezTo>
                  <a:cubicBezTo>
                    <a:pt x="211" y="6"/>
                    <a:pt x="211" y="6"/>
                    <a:pt x="211" y="6"/>
                  </a:cubicBezTo>
                  <a:cubicBezTo>
                    <a:pt x="211" y="5"/>
                    <a:pt x="210" y="4"/>
                    <a:pt x="209" y="4"/>
                  </a:cubicBezTo>
                  <a:cubicBezTo>
                    <a:pt x="198" y="4"/>
                    <a:pt x="198" y="4"/>
                    <a:pt x="198" y="4"/>
                  </a:cubicBezTo>
                  <a:cubicBezTo>
                    <a:pt x="197" y="4"/>
                    <a:pt x="196" y="5"/>
                    <a:pt x="196" y="6"/>
                  </a:cubicBezTo>
                  <a:cubicBezTo>
                    <a:pt x="195" y="44"/>
                    <a:pt x="195" y="44"/>
                    <a:pt x="195" y="44"/>
                  </a:cubicBezTo>
                  <a:cubicBezTo>
                    <a:pt x="191" y="44"/>
                    <a:pt x="191" y="44"/>
                    <a:pt x="191" y="44"/>
                  </a:cubicBezTo>
                  <a:cubicBezTo>
                    <a:pt x="190" y="44"/>
                    <a:pt x="189" y="44"/>
                    <a:pt x="189" y="46"/>
                  </a:cubicBezTo>
                  <a:cubicBezTo>
                    <a:pt x="189" y="60"/>
                    <a:pt x="189" y="60"/>
                    <a:pt x="189" y="60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7" y="12"/>
                    <a:pt x="187" y="12"/>
                    <a:pt x="187" y="12"/>
                  </a:cubicBezTo>
                  <a:cubicBezTo>
                    <a:pt x="187" y="11"/>
                    <a:pt x="186" y="10"/>
                    <a:pt x="185" y="10"/>
                  </a:cubicBezTo>
                  <a:cubicBezTo>
                    <a:pt x="180" y="10"/>
                    <a:pt x="180" y="10"/>
                    <a:pt x="180" y="10"/>
                  </a:cubicBezTo>
                  <a:cubicBezTo>
                    <a:pt x="180" y="8"/>
                    <a:pt x="180" y="8"/>
                    <a:pt x="180" y="8"/>
                  </a:cubicBezTo>
                  <a:cubicBezTo>
                    <a:pt x="180" y="7"/>
                    <a:pt x="179" y="6"/>
                    <a:pt x="178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5" y="6"/>
                    <a:pt x="155" y="6"/>
                    <a:pt x="154" y="6"/>
                  </a:cubicBezTo>
                  <a:cubicBezTo>
                    <a:pt x="154" y="7"/>
                    <a:pt x="154" y="7"/>
                    <a:pt x="154" y="8"/>
                  </a:cubicBezTo>
                  <a:cubicBezTo>
                    <a:pt x="154" y="10"/>
                    <a:pt x="154" y="10"/>
                    <a:pt x="154" y="10"/>
                  </a:cubicBezTo>
                  <a:cubicBezTo>
                    <a:pt x="149" y="10"/>
                    <a:pt x="149" y="10"/>
                    <a:pt x="149" y="10"/>
                  </a:cubicBezTo>
                  <a:cubicBezTo>
                    <a:pt x="148" y="10"/>
                    <a:pt x="147" y="11"/>
                    <a:pt x="147" y="12"/>
                  </a:cubicBezTo>
                  <a:cubicBezTo>
                    <a:pt x="147" y="60"/>
                    <a:pt x="147" y="60"/>
                    <a:pt x="147" y="60"/>
                  </a:cubicBezTo>
                  <a:cubicBezTo>
                    <a:pt x="144" y="60"/>
                    <a:pt x="144" y="60"/>
                    <a:pt x="144" y="60"/>
                  </a:cubicBezTo>
                  <a:cubicBezTo>
                    <a:pt x="144" y="59"/>
                    <a:pt x="143" y="58"/>
                    <a:pt x="142" y="58"/>
                  </a:cubicBezTo>
                  <a:cubicBezTo>
                    <a:pt x="140" y="58"/>
                    <a:pt x="140" y="58"/>
                    <a:pt x="140" y="5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40"/>
                    <a:pt x="139" y="39"/>
                    <a:pt x="138" y="39"/>
                  </a:cubicBezTo>
                  <a:cubicBezTo>
                    <a:pt x="133" y="39"/>
                    <a:pt x="133" y="39"/>
                    <a:pt x="133" y="39"/>
                  </a:cubicBezTo>
                  <a:cubicBezTo>
                    <a:pt x="132" y="39"/>
                    <a:pt x="131" y="40"/>
                    <a:pt x="131" y="41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7"/>
                    <a:pt x="130" y="36"/>
                    <a:pt x="129" y="36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4" y="32"/>
                    <a:pt x="113" y="32"/>
                    <a:pt x="113" y="32"/>
                  </a:cubicBezTo>
                  <a:cubicBezTo>
                    <a:pt x="112" y="33"/>
                    <a:pt x="112" y="33"/>
                    <a:pt x="112" y="34"/>
                  </a:cubicBezTo>
                  <a:cubicBezTo>
                    <a:pt x="112" y="40"/>
                    <a:pt x="112" y="40"/>
                    <a:pt x="112" y="40"/>
                  </a:cubicBezTo>
                  <a:cubicBezTo>
                    <a:pt x="99" y="43"/>
                    <a:pt x="99" y="43"/>
                    <a:pt x="99" y="43"/>
                  </a:cubicBezTo>
                  <a:cubicBezTo>
                    <a:pt x="98" y="43"/>
                    <a:pt x="97" y="44"/>
                    <a:pt x="97" y="45"/>
                  </a:cubicBezTo>
                  <a:cubicBezTo>
                    <a:pt x="97" y="54"/>
                    <a:pt x="97" y="54"/>
                    <a:pt x="97" y="54"/>
                  </a:cubicBezTo>
                  <a:cubicBezTo>
                    <a:pt x="90" y="49"/>
                    <a:pt x="90" y="49"/>
                    <a:pt x="90" y="49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86" y="47"/>
                    <a:pt x="85" y="46"/>
                    <a:pt x="83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74" y="41"/>
                    <a:pt x="72" y="40"/>
                    <a:pt x="71" y="39"/>
                  </a:cubicBezTo>
                  <a:cubicBezTo>
                    <a:pt x="69" y="37"/>
                    <a:pt x="69" y="37"/>
                    <a:pt x="69" y="37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1" y="33"/>
                    <a:pt x="60" y="33"/>
                    <a:pt x="60" y="33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5" y="38"/>
                    <a:pt x="45" y="38"/>
                    <a:pt x="44" y="38"/>
                  </a:cubicBezTo>
                  <a:cubicBezTo>
                    <a:pt x="44" y="38"/>
                    <a:pt x="43" y="38"/>
                    <a:pt x="43" y="38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32" y="47"/>
                    <a:pt x="31" y="47"/>
                    <a:pt x="31" y="47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4" y="57"/>
                    <a:pt x="11" y="57"/>
                    <a:pt x="8" y="5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2" y="61"/>
                    <a:pt x="15" y="61"/>
                    <a:pt x="18" y="60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4" y="59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7" y="49"/>
                    <a:pt x="37" y="49"/>
                    <a:pt x="38" y="48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45"/>
                    <a:pt x="46" y="45"/>
                    <a:pt x="47" y="45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6" y="42"/>
                    <a:pt x="56" y="42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67" y="40"/>
                    <a:pt x="67" y="40"/>
                    <a:pt x="67" y="40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70" y="43"/>
                    <a:pt x="71" y="44"/>
                    <a:pt x="72" y="46"/>
                  </a:cubicBezTo>
                  <a:cubicBezTo>
                    <a:pt x="72" y="46"/>
                    <a:pt x="73" y="46"/>
                    <a:pt x="73" y="46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83" y="49"/>
                    <a:pt x="84" y="50"/>
                    <a:pt x="86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9" y="60"/>
                    <a:pt x="99" y="60"/>
                    <a:pt x="100" y="60"/>
                  </a:cubicBezTo>
                  <a:cubicBezTo>
                    <a:pt x="101" y="59"/>
                    <a:pt x="101" y="59"/>
                    <a:pt x="101" y="58"/>
                  </a:cubicBezTo>
                  <a:cubicBezTo>
                    <a:pt x="101" y="47"/>
                    <a:pt x="101" y="47"/>
                    <a:pt x="101" y="47"/>
                  </a:cubicBezTo>
                  <a:cubicBezTo>
                    <a:pt x="114" y="43"/>
                    <a:pt x="114" y="43"/>
                    <a:pt x="114" y="43"/>
                  </a:cubicBezTo>
                  <a:cubicBezTo>
                    <a:pt x="115" y="43"/>
                    <a:pt x="116" y="42"/>
                    <a:pt x="116" y="41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27" y="39"/>
                    <a:pt x="127" y="39"/>
                    <a:pt x="127" y="39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7" y="61"/>
                    <a:pt x="128" y="62"/>
                    <a:pt x="129" y="62"/>
                  </a:cubicBezTo>
                  <a:cubicBezTo>
                    <a:pt x="133" y="62"/>
                    <a:pt x="133" y="62"/>
                    <a:pt x="133" y="62"/>
                  </a:cubicBezTo>
                  <a:cubicBezTo>
                    <a:pt x="134" y="62"/>
                    <a:pt x="135" y="61"/>
                    <a:pt x="135" y="60"/>
                  </a:cubicBezTo>
                  <a:cubicBezTo>
                    <a:pt x="135" y="43"/>
                    <a:pt x="135" y="43"/>
                    <a:pt x="135" y="43"/>
                  </a:cubicBezTo>
                  <a:cubicBezTo>
                    <a:pt x="136" y="43"/>
                    <a:pt x="136" y="43"/>
                    <a:pt x="136" y="43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6" y="61"/>
                    <a:pt x="137" y="62"/>
                    <a:pt x="138" y="62"/>
                  </a:cubicBezTo>
                  <a:cubicBezTo>
                    <a:pt x="140" y="62"/>
                    <a:pt x="140" y="62"/>
                    <a:pt x="140" y="62"/>
                  </a:cubicBezTo>
                  <a:cubicBezTo>
                    <a:pt x="141" y="63"/>
                    <a:pt x="141" y="63"/>
                    <a:pt x="141" y="63"/>
                  </a:cubicBezTo>
                  <a:cubicBezTo>
                    <a:pt x="141" y="63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0" y="64"/>
                    <a:pt x="151" y="63"/>
                    <a:pt x="151" y="62"/>
                  </a:cubicBezTo>
                  <a:cubicBezTo>
                    <a:pt x="151" y="14"/>
                    <a:pt x="151" y="14"/>
                    <a:pt x="151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7" y="14"/>
                    <a:pt x="158" y="13"/>
                    <a:pt x="158" y="12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76" y="10"/>
                    <a:pt x="176" y="10"/>
                    <a:pt x="176" y="10"/>
                  </a:cubicBezTo>
                  <a:cubicBezTo>
                    <a:pt x="176" y="12"/>
                    <a:pt x="176" y="12"/>
                    <a:pt x="176" y="12"/>
                  </a:cubicBezTo>
                  <a:cubicBezTo>
                    <a:pt x="176" y="13"/>
                    <a:pt x="177" y="14"/>
                    <a:pt x="178" y="14"/>
                  </a:cubicBezTo>
                  <a:cubicBezTo>
                    <a:pt x="183" y="14"/>
                    <a:pt x="183" y="14"/>
                    <a:pt x="183" y="14"/>
                  </a:cubicBezTo>
                  <a:cubicBezTo>
                    <a:pt x="182" y="62"/>
                    <a:pt x="182" y="62"/>
                    <a:pt x="182" y="62"/>
                  </a:cubicBezTo>
                  <a:cubicBezTo>
                    <a:pt x="182" y="62"/>
                    <a:pt x="183" y="63"/>
                    <a:pt x="183" y="63"/>
                  </a:cubicBezTo>
                  <a:cubicBezTo>
                    <a:pt x="183" y="63"/>
                    <a:pt x="184" y="64"/>
                    <a:pt x="184" y="64"/>
                  </a:cubicBezTo>
                  <a:cubicBezTo>
                    <a:pt x="191" y="64"/>
                    <a:pt x="191" y="64"/>
                    <a:pt x="191" y="64"/>
                  </a:cubicBezTo>
                  <a:cubicBezTo>
                    <a:pt x="193" y="64"/>
                    <a:pt x="193" y="63"/>
                    <a:pt x="193" y="62"/>
                  </a:cubicBezTo>
                  <a:cubicBezTo>
                    <a:pt x="193" y="48"/>
                    <a:pt x="193" y="48"/>
                    <a:pt x="193" y="48"/>
                  </a:cubicBezTo>
                  <a:cubicBezTo>
                    <a:pt x="197" y="48"/>
                    <a:pt x="197" y="48"/>
                    <a:pt x="197" y="48"/>
                  </a:cubicBezTo>
                  <a:cubicBezTo>
                    <a:pt x="198" y="48"/>
                    <a:pt x="199" y="47"/>
                    <a:pt x="199" y="46"/>
                  </a:cubicBezTo>
                  <a:cubicBezTo>
                    <a:pt x="200" y="8"/>
                    <a:pt x="200" y="8"/>
                    <a:pt x="200" y="8"/>
                  </a:cubicBezTo>
                  <a:cubicBezTo>
                    <a:pt x="207" y="8"/>
                    <a:pt x="207" y="8"/>
                    <a:pt x="207" y="8"/>
                  </a:cubicBezTo>
                  <a:cubicBezTo>
                    <a:pt x="208" y="46"/>
                    <a:pt x="208" y="46"/>
                    <a:pt x="208" y="46"/>
                  </a:cubicBezTo>
                  <a:cubicBezTo>
                    <a:pt x="208" y="47"/>
                    <a:pt x="209" y="48"/>
                    <a:pt x="210" y="48"/>
                  </a:cubicBezTo>
                  <a:cubicBezTo>
                    <a:pt x="212" y="48"/>
                    <a:pt x="212" y="48"/>
                    <a:pt x="212" y="48"/>
                  </a:cubicBezTo>
                  <a:cubicBezTo>
                    <a:pt x="213" y="48"/>
                    <a:pt x="214" y="47"/>
                    <a:pt x="214" y="46"/>
                  </a:cubicBezTo>
                  <a:cubicBezTo>
                    <a:pt x="215" y="16"/>
                    <a:pt x="215" y="16"/>
                    <a:pt x="215" y="16"/>
                  </a:cubicBezTo>
                  <a:cubicBezTo>
                    <a:pt x="222" y="16"/>
                    <a:pt x="222" y="16"/>
                    <a:pt x="222" y="16"/>
                  </a:cubicBezTo>
                  <a:cubicBezTo>
                    <a:pt x="222" y="24"/>
                    <a:pt x="222" y="24"/>
                    <a:pt x="222" y="24"/>
                  </a:cubicBezTo>
                  <a:cubicBezTo>
                    <a:pt x="222" y="24"/>
                    <a:pt x="222" y="25"/>
                    <a:pt x="222" y="25"/>
                  </a:cubicBezTo>
                  <a:cubicBezTo>
                    <a:pt x="222" y="25"/>
                    <a:pt x="222" y="25"/>
                    <a:pt x="222" y="25"/>
                  </a:cubicBezTo>
                  <a:cubicBezTo>
                    <a:pt x="223" y="46"/>
                    <a:pt x="223" y="46"/>
                    <a:pt x="223" y="46"/>
                  </a:cubicBezTo>
                  <a:cubicBezTo>
                    <a:pt x="223" y="47"/>
                    <a:pt x="224" y="48"/>
                    <a:pt x="225" y="48"/>
                  </a:cubicBezTo>
                  <a:cubicBezTo>
                    <a:pt x="227" y="48"/>
                    <a:pt x="227" y="48"/>
                    <a:pt x="227" y="48"/>
                  </a:cubicBezTo>
                  <a:cubicBezTo>
                    <a:pt x="228" y="48"/>
                    <a:pt x="228" y="48"/>
                    <a:pt x="228" y="47"/>
                  </a:cubicBezTo>
                  <a:cubicBezTo>
                    <a:pt x="228" y="48"/>
                    <a:pt x="229" y="48"/>
                    <a:pt x="229" y="48"/>
                  </a:cubicBezTo>
                  <a:cubicBezTo>
                    <a:pt x="258" y="48"/>
                    <a:pt x="258" y="48"/>
                    <a:pt x="258" y="48"/>
                  </a:cubicBezTo>
                  <a:cubicBezTo>
                    <a:pt x="258" y="48"/>
                    <a:pt x="258" y="48"/>
                    <a:pt x="258" y="47"/>
                  </a:cubicBezTo>
                  <a:cubicBezTo>
                    <a:pt x="259" y="48"/>
                    <a:pt x="259" y="48"/>
                    <a:pt x="259" y="48"/>
                  </a:cubicBezTo>
                  <a:cubicBezTo>
                    <a:pt x="268" y="48"/>
                    <a:pt x="268" y="48"/>
                    <a:pt x="268" y="48"/>
                  </a:cubicBezTo>
                  <a:cubicBezTo>
                    <a:pt x="268" y="61"/>
                    <a:pt x="268" y="61"/>
                    <a:pt x="268" y="61"/>
                  </a:cubicBezTo>
                  <a:cubicBezTo>
                    <a:pt x="268" y="62"/>
                    <a:pt x="268" y="63"/>
                    <a:pt x="269" y="63"/>
                  </a:cubicBezTo>
                  <a:cubicBezTo>
                    <a:pt x="269" y="63"/>
                    <a:pt x="270" y="63"/>
                    <a:pt x="270" y="63"/>
                  </a:cubicBezTo>
                  <a:cubicBezTo>
                    <a:pt x="270" y="63"/>
                    <a:pt x="270" y="63"/>
                    <a:pt x="270" y="63"/>
                  </a:cubicBezTo>
                  <a:cubicBezTo>
                    <a:pt x="274" y="63"/>
                    <a:pt x="274" y="63"/>
                    <a:pt x="274" y="63"/>
                  </a:cubicBezTo>
                  <a:cubicBezTo>
                    <a:pt x="275" y="63"/>
                    <a:pt x="276" y="63"/>
                    <a:pt x="276" y="61"/>
                  </a:cubicBezTo>
                  <a:cubicBezTo>
                    <a:pt x="276" y="35"/>
                    <a:pt x="276" y="35"/>
                    <a:pt x="276" y="35"/>
                  </a:cubicBezTo>
                  <a:cubicBezTo>
                    <a:pt x="276" y="35"/>
                    <a:pt x="276" y="34"/>
                    <a:pt x="276" y="34"/>
                  </a:cubicBezTo>
                  <a:cubicBezTo>
                    <a:pt x="276" y="34"/>
                    <a:pt x="276" y="34"/>
                    <a:pt x="276" y="34"/>
                  </a:cubicBezTo>
                  <a:cubicBezTo>
                    <a:pt x="276" y="32"/>
                    <a:pt x="276" y="32"/>
                    <a:pt x="276" y="32"/>
                  </a:cubicBezTo>
                  <a:cubicBezTo>
                    <a:pt x="277" y="32"/>
                    <a:pt x="277" y="32"/>
                    <a:pt x="277" y="32"/>
                  </a:cubicBezTo>
                  <a:cubicBezTo>
                    <a:pt x="278" y="32"/>
                    <a:pt x="279" y="31"/>
                    <a:pt x="279" y="30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80" y="26"/>
                    <a:pt x="281" y="25"/>
                    <a:pt x="281" y="24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2" y="18"/>
                    <a:pt x="283" y="17"/>
                    <a:pt x="283" y="16"/>
                  </a:cubicBezTo>
                  <a:cubicBezTo>
                    <a:pt x="283" y="15"/>
                    <a:pt x="283" y="15"/>
                    <a:pt x="283" y="15"/>
                  </a:cubicBezTo>
                  <a:cubicBezTo>
                    <a:pt x="283" y="12"/>
                    <a:pt x="285" y="10"/>
                    <a:pt x="288" y="10"/>
                  </a:cubicBezTo>
                  <a:cubicBezTo>
                    <a:pt x="292" y="10"/>
                    <a:pt x="294" y="12"/>
                    <a:pt x="294" y="15"/>
                  </a:cubicBezTo>
                  <a:cubicBezTo>
                    <a:pt x="294" y="16"/>
                    <a:pt x="294" y="16"/>
                    <a:pt x="294" y="16"/>
                  </a:cubicBezTo>
                  <a:cubicBezTo>
                    <a:pt x="294" y="17"/>
                    <a:pt x="295" y="18"/>
                    <a:pt x="296" y="18"/>
                  </a:cubicBezTo>
                  <a:cubicBezTo>
                    <a:pt x="296" y="24"/>
                    <a:pt x="296" y="24"/>
                    <a:pt x="296" y="24"/>
                  </a:cubicBezTo>
                  <a:cubicBezTo>
                    <a:pt x="296" y="25"/>
                    <a:pt x="297" y="26"/>
                    <a:pt x="298" y="26"/>
                  </a:cubicBezTo>
                  <a:cubicBezTo>
                    <a:pt x="298" y="26"/>
                    <a:pt x="298" y="26"/>
                    <a:pt x="298" y="26"/>
                  </a:cubicBezTo>
                  <a:cubicBezTo>
                    <a:pt x="298" y="30"/>
                    <a:pt x="298" y="30"/>
                    <a:pt x="298" y="30"/>
                  </a:cubicBezTo>
                  <a:cubicBezTo>
                    <a:pt x="298" y="31"/>
                    <a:pt x="299" y="32"/>
                    <a:pt x="300" y="32"/>
                  </a:cubicBezTo>
                  <a:cubicBezTo>
                    <a:pt x="301" y="32"/>
                    <a:pt x="301" y="32"/>
                    <a:pt x="301" y="32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7"/>
                    <a:pt x="301" y="37"/>
                    <a:pt x="301" y="37"/>
                  </a:cubicBezTo>
                  <a:cubicBezTo>
                    <a:pt x="301" y="61"/>
                    <a:pt x="301" y="61"/>
                    <a:pt x="301" y="61"/>
                  </a:cubicBezTo>
                  <a:cubicBezTo>
                    <a:pt x="301" y="62"/>
                    <a:pt x="301" y="62"/>
                    <a:pt x="301" y="63"/>
                  </a:cubicBezTo>
                  <a:cubicBezTo>
                    <a:pt x="302" y="63"/>
                    <a:pt x="302" y="63"/>
                    <a:pt x="303" y="63"/>
                  </a:cubicBezTo>
                  <a:cubicBezTo>
                    <a:pt x="314" y="63"/>
                    <a:pt x="314" y="63"/>
                    <a:pt x="314" y="63"/>
                  </a:cubicBezTo>
                  <a:cubicBezTo>
                    <a:pt x="315" y="63"/>
                    <a:pt x="316" y="63"/>
                    <a:pt x="316" y="61"/>
                  </a:cubicBezTo>
                  <a:cubicBezTo>
                    <a:pt x="317" y="50"/>
                    <a:pt x="317" y="50"/>
                    <a:pt x="317" y="50"/>
                  </a:cubicBezTo>
                  <a:cubicBezTo>
                    <a:pt x="327" y="47"/>
                    <a:pt x="327" y="47"/>
                    <a:pt x="327" y="47"/>
                  </a:cubicBezTo>
                  <a:cubicBezTo>
                    <a:pt x="327" y="47"/>
                    <a:pt x="328" y="47"/>
                    <a:pt x="328" y="46"/>
                  </a:cubicBezTo>
                  <a:cubicBezTo>
                    <a:pt x="328" y="46"/>
                    <a:pt x="328" y="46"/>
                    <a:pt x="329" y="46"/>
                  </a:cubicBezTo>
                  <a:cubicBezTo>
                    <a:pt x="377" y="33"/>
                    <a:pt x="377" y="33"/>
                    <a:pt x="377" y="33"/>
                  </a:cubicBezTo>
                  <a:cubicBezTo>
                    <a:pt x="377" y="61"/>
                    <a:pt x="377" y="61"/>
                    <a:pt x="377" y="61"/>
                  </a:cubicBezTo>
                  <a:cubicBezTo>
                    <a:pt x="377" y="62"/>
                    <a:pt x="377" y="62"/>
                    <a:pt x="378" y="63"/>
                  </a:cubicBezTo>
                  <a:cubicBezTo>
                    <a:pt x="378" y="63"/>
                    <a:pt x="379" y="63"/>
                    <a:pt x="379" y="63"/>
                  </a:cubicBezTo>
                  <a:cubicBezTo>
                    <a:pt x="379" y="63"/>
                    <a:pt x="379" y="63"/>
                    <a:pt x="379" y="63"/>
                  </a:cubicBezTo>
                  <a:cubicBezTo>
                    <a:pt x="388" y="63"/>
                    <a:pt x="388" y="63"/>
                    <a:pt x="388" y="63"/>
                  </a:cubicBezTo>
                  <a:cubicBezTo>
                    <a:pt x="390" y="63"/>
                    <a:pt x="390" y="62"/>
                    <a:pt x="390" y="61"/>
                  </a:cubicBezTo>
                  <a:cubicBezTo>
                    <a:pt x="390" y="15"/>
                    <a:pt x="390" y="15"/>
                    <a:pt x="390" y="15"/>
                  </a:cubicBezTo>
                  <a:cubicBezTo>
                    <a:pt x="413" y="4"/>
                    <a:pt x="413" y="4"/>
                    <a:pt x="413" y="4"/>
                  </a:cubicBezTo>
                  <a:cubicBezTo>
                    <a:pt x="436" y="15"/>
                    <a:pt x="436" y="15"/>
                    <a:pt x="436" y="15"/>
                  </a:cubicBezTo>
                  <a:cubicBezTo>
                    <a:pt x="436" y="61"/>
                    <a:pt x="436" y="61"/>
                    <a:pt x="436" y="61"/>
                  </a:cubicBezTo>
                  <a:cubicBezTo>
                    <a:pt x="436" y="62"/>
                    <a:pt x="437" y="63"/>
                    <a:pt x="438" y="63"/>
                  </a:cubicBezTo>
                  <a:cubicBezTo>
                    <a:pt x="446" y="63"/>
                    <a:pt x="446" y="63"/>
                    <a:pt x="446" y="63"/>
                  </a:cubicBezTo>
                  <a:cubicBezTo>
                    <a:pt x="447" y="63"/>
                    <a:pt x="448" y="62"/>
                    <a:pt x="448" y="61"/>
                  </a:cubicBezTo>
                  <a:cubicBezTo>
                    <a:pt x="448" y="43"/>
                    <a:pt x="448" y="43"/>
                    <a:pt x="448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8" y="43"/>
                    <a:pt x="468" y="42"/>
                    <a:pt x="468" y="41"/>
                  </a:cubicBezTo>
                  <a:cubicBezTo>
                    <a:pt x="468" y="36"/>
                    <a:pt x="468" y="36"/>
                    <a:pt x="468" y="36"/>
                  </a:cubicBezTo>
                  <a:cubicBezTo>
                    <a:pt x="540" y="36"/>
                    <a:pt x="540" y="36"/>
                    <a:pt x="540" y="36"/>
                  </a:cubicBezTo>
                  <a:cubicBezTo>
                    <a:pt x="540" y="41"/>
                    <a:pt x="540" y="41"/>
                    <a:pt x="540" y="41"/>
                  </a:cubicBezTo>
                  <a:cubicBezTo>
                    <a:pt x="540" y="41"/>
                    <a:pt x="540" y="42"/>
                    <a:pt x="540" y="42"/>
                  </a:cubicBezTo>
                  <a:cubicBezTo>
                    <a:pt x="541" y="42"/>
                    <a:pt x="541" y="43"/>
                    <a:pt x="542" y="43"/>
                  </a:cubicBezTo>
                  <a:cubicBezTo>
                    <a:pt x="560" y="43"/>
                    <a:pt x="560" y="43"/>
                    <a:pt x="560" y="43"/>
                  </a:cubicBezTo>
                  <a:cubicBezTo>
                    <a:pt x="560" y="61"/>
                    <a:pt x="560" y="61"/>
                    <a:pt x="560" y="61"/>
                  </a:cubicBezTo>
                  <a:cubicBezTo>
                    <a:pt x="560" y="62"/>
                    <a:pt x="561" y="62"/>
                    <a:pt x="561" y="63"/>
                  </a:cubicBezTo>
                  <a:cubicBezTo>
                    <a:pt x="561" y="63"/>
                    <a:pt x="562" y="63"/>
                    <a:pt x="562" y="63"/>
                  </a:cubicBezTo>
                  <a:cubicBezTo>
                    <a:pt x="585" y="63"/>
                    <a:pt x="585" y="63"/>
                    <a:pt x="585" y="63"/>
                  </a:cubicBezTo>
                  <a:cubicBezTo>
                    <a:pt x="587" y="63"/>
                    <a:pt x="587" y="62"/>
                    <a:pt x="587" y="61"/>
                  </a:cubicBezTo>
                  <a:cubicBezTo>
                    <a:pt x="588" y="60"/>
                    <a:pt x="588" y="60"/>
                    <a:pt x="588" y="60"/>
                  </a:cubicBezTo>
                  <a:cubicBezTo>
                    <a:pt x="588" y="61"/>
                    <a:pt x="588" y="61"/>
                    <a:pt x="588" y="61"/>
                  </a:cubicBezTo>
                  <a:cubicBezTo>
                    <a:pt x="588" y="62"/>
                    <a:pt x="589" y="63"/>
                    <a:pt x="590" y="63"/>
                  </a:cubicBezTo>
                  <a:cubicBezTo>
                    <a:pt x="597" y="63"/>
                    <a:pt x="597" y="63"/>
                    <a:pt x="597" y="63"/>
                  </a:cubicBezTo>
                  <a:cubicBezTo>
                    <a:pt x="597" y="63"/>
                    <a:pt x="598" y="63"/>
                    <a:pt x="598" y="63"/>
                  </a:cubicBezTo>
                  <a:cubicBezTo>
                    <a:pt x="598" y="63"/>
                    <a:pt x="599" y="63"/>
                    <a:pt x="599" y="63"/>
                  </a:cubicBezTo>
                  <a:cubicBezTo>
                    <a:pt x="606" y="63"/>
                    <a:pt x="606" y="63"/>
                    <a:pt x="606" y="63"/>
                  </a:cubicBezTo>
                  <a:cubicBezTo>
                    <a:pt x="607" y="63"/>
                    <a:pt x="607" y="63"/>
                    <a:pt x="608" y="63"/>
                  </a:cubicBezTo>
                  <a:cubicBezTo>
                    <a:pt x="608" y="62"/>
                    <a:pt x="608" y="62"/>
                    <a:pt x="608" y="61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08" y="62"/>
                    <a:pt x="609" y="63"/>
                    <a:pt x="610" y="63"/>
                  </a:cubicBezTo>
                  <a:cubicBezTo>
                    <a:pt x="652" y="63"/>
                    <a:pt x="652" y="63"/>
                    <a:pt x="652" y="63"/>
                  </a:cubicBezTo>
                  <a:cubicBezTo>
                    <a:pt x="652" y="59"/>
                    <a:pt x="652" y="59"/>
                    <a:pt x="652" y="59"/>
                  </a:cubicBezTo>
                  <a:lnTo>
                    <a:pt x="612" y="59"/>
                  </a:lnTo>
                  <a:close/>
                  <a:moveTo>
                    <a:pt x="256" y="44"/>
                  </a:moveTo>
                  <a:cubicBezTo>
                    <a:pt x="231" y="44"/>
                    <a:pt x="231" y="44"/>
                    <a:pt x="231" y="44"/>
                  </a:cubicBezTo>
                  <a:cubicBezTo>
                    <a:pt x="231" y="42"/>
                    <a:pt x="231" y="42"/>
                    <a:pt x="231" y="42"/>
                  </a:cubicBezTo>
                  <a:cubicBezTo>
                    <a:pt x="242" y="42"/>
                    <a:pt x="242" y="42"/>
                    <a:pt x="242" y="42"/>
                  </a:cubicBezTo>
                  <a:cubicBezTo>
                    <a:pt x="243" y="42"/>
                    <a:pt x="244" y="41"/>
                    <a:pt x="244" y="40"/>
                  </a:cubicBezTo>
                  <a:cubicBezTo>
                    <a:pt x="244" y="37"/>
                    <a:pt x="244" y="37"/>
                    <a:pt x="244" y="37"/>
                  </a:cubicBezTo>
                  <a:cubicBezTo>
                    <a:pt x="256" y="37"/>
                    <a:pt x="256" y="37"/>
                    <a:pt x="256" y="37"/>
                  </a:cubicBezTo>
                  <a:lnTo>
                    <a:pt x="256" y="44"/>
                  </a:lnTo>
                  <a:close/>
                  <a:moveTo>
                    <a:pt x="256" y="32"/>
                  </a:moveTo>
                  <a:cubicBezTo>
                    <a:pt x="240" y="32"/>
                    <a:pt x="240" y="32"/>
                    <a:pt x="240" y="32"/>
                  </a:cubicBezTo>
                  <a:cubicBezTo>
                    <a:pt x="239" y="32"/>
                    <a:pt x="238" y="33"/>
                    <a:pt x="238" y="34"/>
                  </a:cubicBezTo>
                  <a:cubicBezTo>
                    <a:pt x="238" y="37"/>
                    <a:pt x="238" y="37"/>
                    <a:pt x="238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6" y="27"/>
                    <a:pt x="226" y="27"/>
                    <a:pt x="226" y="27"/>
                  </a:cubicBezTo>
                  <a:cubicBezTo>
                    <a:pt x="252" y="27"/>
                    <a:pt x="252" y="27"/>
                    <a:pt x="252" y="27"/>
                  </a:cubicBezTo>
                  <a:cubicBezTo>
                    <a:pt x="254" y="27"/>
                    <a:pt x="256" y="29"/>
                    <a:pt x="256" y="30"/>
                  </a:cubicBezTo>
                  <a:lnTo>
                    <a:pt x="256" y="32"/>
                  </a:lnTo>
                  <a:close/>
                  <a:moveTo>
                    <a:pt x="272" y="45"/>
                  </a:moveTo>
                  <a:cubicBezTo>
                    <a:pt x="272" y="44"/>
                    <a:pt x="271" y="44"/>
                    <a:pt x="270" y="44"/>
                  </a:cubicBezTo>
                  <a:cubicBezTo>
                    <a:pt x="261" y="44"/>
                    <a:pt x="261" y="44"/>
                    <a:pt x="261" y="44"/>
                  </a:cubicBezTo>
                  <a:cubicBezTo>
                    <a:pt x="261" y="37"/>
                    <a:pt x="261" y="37"/>
                    <a:pt x="261" y="37"/>
                  </a:cubicBezTo>
                  <a:cubicBezTo>
                    <a:pt x="272" y="37"/>
                    <a:pt x="272" y="37"/>
                    <a:pt x="272" y="37"/>
                  </a:cubicBezTo>
                  <a:lnTo>
                    <a:pt x="272" y="45"/>
                  </a:lnTo>
                  <a:close/>
                  <a:moveTo>
                    <a:pt x="314" y="46"/>
                  </a:moveTo>
                  <a:cubicBezTo>
                    <a:pt x="313" y="46"/>
                    <a:pt x="313" y="47"/>
                    <a:pt x="313" y="48"/>
                  </a:cubicBezTo>
                  <a:cubicBezTo>
                    <a:pt x="312" y="59"/>
                    <a:pt x="312" y="59"/>
                    <a:pt x="312" y="59"/>
                  </a:cubicBezTo>
                  <a:cubicBezTo>
                    <a:pt x="305" y="59"/>
                    <a:pt x="305" y="59"/>
                    <a:pt x="305" y="59"/>
                  </a:cubicBezTo>
                  <a:cubicBezTo>
                    <a:pt x="305" y="39"/>
                    <a:pt x="305" y="39"/>
                    <a:pt x="305" y="39"/>
                  </a:cubicBezTo>
                  <a:cubicBezTo>
                    <a:pt x="316" y="39"/>
                    <a:pt x="316" y="39"/>
                    <a:pt x="316" y="39"/>
                  </a:cubicBezTo>
                  <a:cubicBezTo>
                    <a:pt x="319" y="39"/>
                    <a:pt x="322" y="41"/>
                    <a:pt x="324" y="43"/>
                  </a:cubicBezTo>
                  <a:lnTo>
                    <a:pt x="314" y="46"/>
                  </a:lnTo>
                  <a:close/>
                  <a:moveTo>
                    <a:pt x="594" y="59"/>
                  </a:moveTo>
                  <a:cubicBezTo>
                    <a:pt x="594" y="59"/>
                    <a:pt x="594" y="59"/>
                    <a:pt x="594" y="59"/>
                  </a:cubicBezTo>
                  <a:cubicBezTo>
                    <a:pt x="592" y="59"/>
                    <a:pt x="592" y="59"/>
                    <a:pt x="592" y="59"/>
                  </a:cubicBezTo>
                  <a:cubicBezTo>
                    <a:pt x="591" y="49"/>
                    <a:pt x="591" y="49"/>
                    <a:pt x="591" y="49"/>
                  </a:cubicBezTo>
                  <a:cubicBezTo>
                    <a:pt x="592" y="49"/>
                    <a:pt x="594" y="49"/>
                    <a:pt x="595" y="49"/>
                  </a:cubicBezTo>
                  <a:cubicBezTo>
                    <a:pt x="595" y="59"/>
                    <a:pt x="595" y="59"/>
                    <a:pt x="595" y="59"/>
                  </a:cubicBezTo>
                  <a:lnTo>
                    <a:pt x="594" y="59"/>
                  </a:lnTo>
                  <a:close/>
                  <a:moveTo>
                    <a:pt x="595" y="43"/>
                  </a:moveTo>
                  <a:cubicBezTo>
                    <a:pt x="595" y="43"/>
                    <a:pt x="595" y="43"/>
                    <a:pt x="595" y="43"/>
                  </a:cubicBezTo>
                  <a:cubicBezTo>
                    <a:pt x="593" y="44"/>
                    <a:pt x="592" y="44"/>
                    <a:pt x="591" y="44"/>
                  </a:cubicBezTo>
                  <a:cubicBezTo>
                    <a:pt x="591" y="40"/>
                    <a:pt x="591" y="40"/>
                    <a:pt x="591" y="40"/>
                  </a:cubicBezTo>
                  <a:cubicBezTo>
                    <a:pt x="591" y="40"/>
                    <a:pt x="592" y="40"/>
                    <a:pt x="593" y="40"/>
                  </a:cubicBezTo>
                  <a:cubicBezTo>
                    <a:pt x="594" y="41"/>
                    <a:pt x="595" y="41"/>
                    <a:pt x="596" y="42"/>
                  </a:cubicBezTo>
                  <a:cubicBezTo>
                    <a:pt x="595" y="43"/>
                    <a:pt x="595" y="43"/>
                    <a:pt x="595" y="43"/>
                  </a:cubicBezTo>
                  <a:close/>
                  <a:moveTo>
                    <a:pt x="603" y="44"/>
                  </a:moveTo>
                  <a:cubicBezTo>
                    <a:pt x="604" y="44"/>
                    <a:pt x="604" y="43"/>
                    <a:pt x="604" y="42"/>
                  </a:cubicBezTo>
                  <a:cubicBezTo>
                    <a:pt x="604" y="41"/>
                    <a:pt x="603" y="41"/>
                    <a:pt x="602" y="40"/>
                  </a:cubicBezTo>
                  <a:cubicBezTo>
                    <a:pt x="602" y="40"/>
                    <a:pt x="602" y="39"/>
                    <a:pt x="602" y="39"/>
                  </a:cubicBezTo>
                  <a:cubicBezTo>
                    <a:pt x="603" y="39"/>
                    <a:pt x="604" y="39"/>
                    <a:pt x="604" y="39"/>
                  </a:cubicBezTo>
                  <a:cubicBezTo>
                    <a:pt x="604" y="47"/>
                    <a:pt x="604" y="47"/>
                    <a:pt x="604" y="47"/>
                  </a:cubicBezTo>
                  <a:cubicBezTo>
                    <a:pt x="603" y="46"/>
                    <a:pt x="602" y="46"/>
                    <a:pt x="601" y="45"/>
                  </a:cubicBezTo>
                  <a:cubicBezTo>
                    <a:pt x="602" y="45"/>
                    <a:pt x="603" y="45"/>
                    <a:pt x="603" y="44"/>
                  </a:cubicBezTo>
                  <a:close/>
                  <a:moveTo>
                    <a:pt x="601" y="59"/>
                  </a:moveTo>
                  <a:cubicBezTo>
                    <a:pt x="600" y="50"/>
                    <a:pt x="600" y="50"/>
                    <a:pt x="600" y="50"/>
                  </a:cubicBezTo>
                  <a:cubicBezTo>
                    <a:pt x="602" y="51"/>
                    <a:pt x="603" y="52"/>
                    <a:pt x="604" y="53"/>
                  </a:cubicBezTo>
                  <a:cubicBezTo>
                    <a:pt x="604" y="59"/>
                    <a:pt x="604" y="59"/>
                    <a:pt x="604" y="59"/>
                  </a:cubicBezTo>
                  <a:lnTo>
                    <a:pt x="601" y="5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288">
                <a:solidFill>
                  <a:prstClr val="white"/>
                </a:solidFill>
              </a:endParaRPr>
            </a:p>
          </p:txBody>
        </p:sp>
      </p:grpSp>
      <p:pic>
        <p:nvPicPr>
          <p:cNvPr id="17" name="Picture 1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665" y="33174"/>
            <a:ext cx="384692" cy="41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Номер слайда 4"/>
          <p:cNvSpPr txBox="1">
            <a:spLocks/>
          </p:cNvSpPr>
          <p:nvPr/>
        </p:nvSpPr>
        <p:spPr>
          <a:xfrm>
            <a:off x="11582397" y="0"/>
            <a:ext cx="609603" cy="209547"/>
          </a:xfrm>
          <a:prstGeom prst="parallelogram">
            <a:avLst/>
          </a:prstGeom>
          <a:solidFill>
            <a:schemeClr val="bg1">
              <a:lumMod val="75000"/>
            </a:schemeClr>
          </a:solidFill>
        </p:spPr>
        <p:txBody>
          <a:bodyPr vert="horz" lIns="104255" tIns="52128" rIns="104255" bIns="52128" rtlCol="0" anchor="ctr"/>
          <a:lstStyle>
            <a:defPPr>
              <a:defRPr lang="ru-RU"/>
            </a:defPPr>
            <a:lvl1pPr marL="0" algn="r" defTabSz="709123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54562" algn="l" defTabSz="70912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9123" algn="l" defTabSz="70912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3683" algn="l" defTabSz="70912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18245" algn="l" defTabSz="70912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72806" algn="l" defTabSz="70912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27367" algn="l" defTabSz="70912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81928" algn="l" defTabSz="70912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6490" algn="l" defTabSz="70912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F069FAF-E715-4593-AE8A-564623EA4D06}" type="slidenum">
              <a:rPr lang="ru-RU" sz="933">
                <a:solidFill>
                  <a:prstClr val="white"/>
                </a:solidFill>
                <a:latin typeface="Arial Narrow" panose="020B0606020202030204" pitchFamily="34" charset="0"/>
              </a:rPr>
              <a:pPr algn="ctr"/>
              <a:t>3</a:t>
            </a:fld>
            <a:endParaRPr lang="ru-RU" sz="933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149" y="0"/>
            <a:ext cx="11673643" cy="863311"/>
          </a:xfrm>
          <a:prstGeom prst="rect">
            <a:avLst/>
          </a:prstGeom>
          <a:noFill/>
          <a:effectLst>
            <a:glow rad="127000">
              <a:schemeClr val="accent1"/>
            </a:glow>
          </a:effectLst>
        </p:spPr>
        <p:txBody>
          <a:bodyPr wrap="square" lIns="132077" tIns="66039" rIns="132077" bIns="66039" rtlCol="0">
            <a:spAutoFit/>
          </a:bodyPr>
          <a:lstStyle>
            <a:defPPr>
              <a:defRPr lang="ru-RU"/>
            </a:defPPr>
            <a:lvl1pPr>
              <a:lnSpc>
                <a:spcPts val="1800"/>
              </a:lnSpc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anose="020B0604020202020204" pitchFamily="34" charset="0"/>
              </a:defRPr>
            </a:lvl1pPr>
          </a:lstStyle>
          <a:p>
            <a:pPr algn="ctr">
              <a:lnSpc>
                <a:spcPts val="1400"/>
              </a:lnSpc>
            </a:pPr>
            <a:endParaRPr lang="ru-RU" sz="1800" dirty="0" smtClean="0">
              <a:solidFill>
                <a:srgbClr val="1F497D">
                  <a:lumMod val="75000"/>
                </a:srgbClr>
              </a:solidFill>
            </a:endParaRPr>
          </a:p>
          <a:p>
            <a:pPr algn="ctr">
              <a:lnSpc>
                <a:spcPts val="1400"/>
              </a:lnSpc>
            </a:pPr>
            <a:r>
              <a:rPr lang="ru-RU" dirty="0" smtClean="0">
                <a:solidFill>
                  <a:prstClr val="black"/>
                </a:solidFill>
              </a:rPr>
              <a:t>Количество </a:t>
            </a:r>
            <a:r>
              <a:rPr lang="ru-RU" dirty="0">
                <a:solidFill>
                  <a:prstClr val="black"/>
                </a:solidFill>
              </a:rPr>
              <a:t>объектов, оказывающих негативное воздействие на окружающую </a:t>
            </a:r>
            <a:r>
              <a:rPr lang="ru-RU" dirty="0" smtClean="0">
                <a:solidFill>
                  <a:prstClr val="black"/>
                </a:solidFill>
              </a:rPr>
              <a:t>среду, поставленных на учет </a:t>
            </a:r>
          </a:p>
          <a:p>
            <a:pPr algn="ctr">
              <a:lnSpc>
                <a:spcPts val="1400"/>
              </a:lnSpc>
            </a:pPr>
            <a:r>
              <a:rPr lang="ru-RU" dirty="0" smtClean="0">
                <a:solidFill>
                  <a:prstClr val="black"/>
                </a:solidFill>
              </a:rPr>
              <a:t>в федеральном государственном реестре, </a:t>
            </a:r>
            <a:r>
              <a:rPr lang="ru-RU" dirty="0">
                <a:solidFill>
                  <a:prstClr val="black"/>
                </a:solidFill>
              </a:rPr>
              <a:t>расположенных </a:t>
            </a:r>
            <a:r>
              <a:rPr lang="ru-RU" dirty="0" smtClean="0">
                <a:solidFill>
                  <a:prstClr val="black"/>
                </a:solidFill>
              </a:rPr>
              <a:t>на территории Северо-Кавказского федерального округ</a:t>
            </a:r>
            <a:r>
              <a:rPr lang="ru-RU" sz="1800" dirty="0" smtClean="0">
                <a:solidFill>
                  <a:srgbClr val="1F497D">
                    <a:lumMod val="75000"/>
                  </a:srgbClr>
                </a:solidFill>
              </a:rPr>
              <a:t>а</a:t>
            </a:r>
            <a:endParaRPr lang="ru-RU" sz="1800" dirty="0">
              <a:solidFill>
                <a:srgbClr val="1F497D">
                  <a:lumMod val="75000"/>
                </a:srgb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26431"/>
              </p:ext>
            </p:extLst>
          </p:nvPr>
        </p:nvGraphicFramePr>
        <p:xfrm>
          <a:off x="326011" y="856373"/>
          <a:ext cx="11725782" cy="578702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490920"/>
                <a:gridCol w="1462236"/>
                <a:gridCol w="1106052"/>
                <a:gridCol w="785181"/>
                <a:gridCol w="696043"/>
                <a:gridCol w="815435"/>
                <a:gridCol w="695680"/>
                <a:gridCol w="913932"/>
                <a:gridCol w="709321"/>
                <a:gridCol w="968494"/>
                <a:gridCol w="722960"/>
                <a:gridCol w="832086"/>
                <a:gridCol w="527442"/>
              </a:tblGrid>
              <a:tr h="772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территориального органа Росприроднадзора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 Российской Федерации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поставленных на учет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18855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поставленных на учет объектов по категориям негативного воздействия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118855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поставленных на учет объектов по категориям риска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21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категория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категория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категория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категория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Чрезвычайно высокий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Значительный 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Умеренный 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6" marR="6016" marT="601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593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Северо-Кавказское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межрегиональное управление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Дагестан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590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Ингушетия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6838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Кабардино-Балкарская Республика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7038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Карачаево-Черкесская Республика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97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Северная Осетия-Алания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4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Чеченская Республика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90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Ставропольский край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593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территориальному органу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5043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2957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1347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2482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622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45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Freeform 169"/>
          <p:cNvSpPr>
            <a:spLocks/>
          </p:cNvSpPr>
          <p:nvPr/>
        </p:nvSpPr>
        <p:spPr bwMode="auto">
          <a:xfrm rot="1046995">
            <a:off x="11433779" y="-641777"/>
            <a:ext cx="1075863" cy="1011193"/>
          </a:xfrm>
          <a:custGeom>
            <a:avLst/>
            <a:gdLst>
              <a:gd name="T0" fmla="*/ 1143 w 1217"/>
              <a:gd name="T1" fmla="*/ 289 h 1365"/>
              <a:gd name="T2" fmla="*/ 1076 w 1217"/>
              <a:gd name="T3" fmla="*/ 251 h 1365"/>
              <a:gd name="T4" fmla="*/ 1076 w 1217"/>
              <a:gd name="T5" fmla="*/ 251 h 1365"/>
              <a:gd name="T6" fmla="*/ 695 w 1217"/>
              <a:gd name="T7" fmla="*/ 32 h 1365"/>
              <a:gd name="T8" fmla="*/ 519 w 1217"/>
              <a:gd name="T9" fmla="*/ 32 h 1365"/>
              <a:gd name="T10" fmla="*/ 75 w 1217"/>
              <a:gd name="T11" fmla="*/ 289 h 1365"/>
              <a:gd name="T12" fmla="*/ 1 w 1217"/>
              <a:gd name="T13" fmla="*/ 417 h 1365"/>
              <a:gd name="T14" fmla="*/ 1 w 1217"/>
              <a:gd name="T15" fmla="*/ 494 h 1365"/>
              <a:gd name="T16" fmla="*/ 1 w 1217"/>
              <a:gd name="T17" fmla="*/ 495 h 1365"/>
              <a:gd name="T18" fmla="*/ 0 w 1217"/>
              <a:gd name="T19" fmla="*/ 930 h 1365"/>
              <a:gd name="T20" fmla="*/ 88 w 1217"/>
              <a:gd name="T21" fmla="*/ 1082 h 1365"/>
              <a:gd name="T22" fmla="*/ 533 w 1217"/>
              <a:gd name="T23" fmla="*/ 1338 h 1365"/>
              <a:gd name="T24" fmla="*/ 681 w 1217"/>
              <a:gd name="T25" fmla="*/ 1338 h 1365"/>
              <a:gd name="T26" fmla="*/ 748 w 1217"/>
              <a:gd name="T27" fmla="*/ 1300 h 1365"/>
              <a:gd name="T28" fmla="*/ 746 w 1217"/>
              <a:gd name="T29" fmla="*/ 1299 h 1365"/>
              <a:gd name="T30" fmla="*/ 1128 w 1217"/>
              <a:gd name="T31" fmla="*/ 1083 h 1365"/>
              <a:gd name="T32" fmla="*/ 1217 w 1217"/>
              <a:gd name="T33" fmla="*/ 930 h 1365"/>
              <a:gd name="T34" fmla="*/ 1217 w 1217"/>
              <a:gd name="T35" fmla="*/ 418 h 1365"/>
              <a:gd name="T36" fmla="*/ 1143 w 1217"/>
              <a:gd name="T37" fmla="*/ 289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17" h="1365">
                <a:moveTo>
                  <a:pt x="1143" y="289"/>
                </a:moveTo>
                <a:cubicBezTo>
                  <a:pt x="1076" y="251"/>
                  <a:pt x="1076" y="251"/>
                  <a:pt x="1076" y="251"/>
                </a:cubicBezTo>
                <a:cubicBezTo>
                  <a:pt x="1076" y="251"/>
                  <a:pt x="1076" y="251"/>
                  <a:pt x="1076" y="251"/>
                </a:cubicBezTo>
                <a:cubicBezTo>
                  <a:pt x="695" y="32"/>
                  <a:pt x="695" y="32"/>
                  <a:pt x="695" y="32"/>
                </a:cubicBezTo>
                <a:cubicBezTo>
                  <a:pt x="640" y="0"/>
                  <a:pt x="574" y="1"/>
                  <a:pt x="519" y="32"/>
                </a:cubicBezTo>
                <a:cubicBezTo>
                  <a:pt x="75" y="289"/>
                  <a:pt x="75" y="289"/>
                  <a:pt x="75" y="289"/>
                </a:cubicBezTo>
                <a:cubicBezTo>
                  <a:pt x="29" y="315"/>
                  <a:pt x="1" y="364"/>
                  <a:pt x="1" y="417"/>
                </a:cubicBezTo>
                <a:cubicBezTo>
                  <a:pt x="1" y="494"/>
                  <a:pt x="1" y="494"/>
                  <a:pt x="1" y="494"/>
                </a:cubicBezTo>
                <a:cubicBezTo>
                  <a:pt x="1" y="495"/>
                  <a:pt x="1" y="495"/>
                  <a:pt x="1" y="495"/>
                </a:cubicBezTo>
                <a:cubicBezTo>
                  <a:pt x="0" y="930"/>
                  <a:pt x="0" y="930"/>
                  <a:pt x="0" y="930"/>
                </a:cubicBezTo>
                <a:cubicBezTo>
                  <a:pt x="0" y="992"/>
                  <a:pt x="34" y="1050"/>
                  <a:pt x="88" y="1082"/>
                </a:cubicBezTo>
                <a:cubicBezTo>
                  <a:pt x="533" y="1338"/>
                  <a:pt x="533" y="1338"/>
                  <a:pt x="533" y="1338"/>
                </a:cubicBezTo>
                <a:cubicBezTo>
                  <a:pt x="578" y="1365"/>
                  <a:pt x="635" y="1365"/>
                  <a:pt x="681" y="1338"/>
                </a:cubicBezTo>
                <a:cubicBezTo>
                  <a:pt x="748" y="1300"/>
                  <a:pt x="748" y="1300"/>
                  <a:pt x="748" y="1300"/>
                </a:cubicBezTo>
                <a:cubicBezTo>
                  <a:pt x="746" y="1299"/>
                  <a:pt x="746" y="1299"/>
                  <a:pt x="746" y="1299"/>
                </a:cubicBezTo>
                <a:cubicBezTo>
                  <a:pt x="1128" y="1083"/>
                  <a:pt x="1128" y="1083"/>
                  <a:pt x="1128" y="1083"/>
                </a:cubicBezTo>
                <a:cubicBezTo>
                  <a:pt x="1183" y="1051"/>
                  <a:pt x="1217" y="993"/>
                  <a:pt x="1217" y="930"/>
                </a:cubicBezTo>
                <a:cubicBezTo>
                  <a:pt x="1217" y="418"/>
                  <a:pt x="1217" y="418"/>
                  <a:pt x="1217" y="418"/>
                </a:cubicBezTo>
                <a:cubicBezTo>
                  <a:pt x="1217" y="365"/>
                  <a:pt x="1189" y="316"/>
                  <a:pt x="1143" y="289"/>
                </a:cubicBezTo>
                <a:close/>
              </a:path>
            </a:pathLst>
          </a:custGeom>
          <a:solidFill>
            <a:srgbClr val="D1D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C3C9D3"/>
              </a:solidFill>
            </a:endParaRPr>
          </a:p>
        </p:txBody>
      </p:sp>
      <p:sp>
        <p:nvSpPr>
          <p:cNvPr id="124" name="Номер слайда 123"/>
          <p:cNvSpPr>
            <a:spLocks noGrp="1"/>
          </p:cNvSpPr>
          <p:nvPr>
            <p:ph type="sldNum" sz="quarter" idx="7"/>
          </p:nvPr>
        </p:nvSpPr>
        <p:spPr>
          <a:xfrm>
            <a:off x="9182102" y="0"/>
            <a:ext cx="2844801" cy="365125"/>
          </a:xfrm>
        </p:spPr>
        <p:txBody>
          <a:bodyPr/>
          <a:lstStyle/>
          <a:p>
            <a:pPr marL="25399">
              <a:spcBef>
                <a:spcPts val="245"/>
              </a:spcBef>
            </a:pPr>
            <a:fld id="{81D60167-4931-47E6-BA6A-407CBD079E47}" type="slidenum">
              <a:rPr lang="ru-RU" sz="1100" b="0" smtClean="0">
                <a:solidFill>
                  <a:srgbClr val="8E9EB0"/>
                </a:solidFill>
                <a:latin typeface="Arial Narrow" panose="020B0606020202030204" pitchFamily="34" charset="0"/>
              </a:rPr>
              <a:pPr marL="25399">
                <a:spcBef>
                  <a:spcPts val="245"/>
                </a:spcBef>
              </a:pPr>
              <a:t>4</a:t>
            </a:fld>
            <a:endParaRPr lang="ru-RU" sz="1100" b="0" dirty="0">
              <a:solidFill>
                <a:srgbClr val="8E9EB0"/>
              </a:solidFill>
              <a:latin typeface="Arial Narrow" panose="020B0606020202030204" pitchFamily="34" charset="0"/>
            </a:endParaRPr>
          </a:p>
        </p:txBody>
      </p:sp>
      <p:sp>
        <p:nvSpPr>
          <p:cNvPr id="374" name="Заголовок 5">
            <a:extLst>
              <a:ext uri="{FF2B5EF4-FFF2-40B4-BE49-F238E27FC236}">
                <a16:creationId xmlns="" xmlns:a16="http://schemas.microsoft.com/office/drawing/2014/main" id="{98C155AA-4A22-491C-B862-8E3333A8FB16}"/>
              </a:ext>
            </a:extLst>
          </p:cNvPr>
          <p:cNvSpPr txBox="1">
            <a:spLocks/>
          </p:cNvSpPr>
          <p:nvPr/>
        </p:nvSpPr>
        <p:spPr>
          <a:xfrm>
            <a:off x="1021539" y="282255"/>
            <a:ext cx="11390414" cy="697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900"/>
              </a:lnSpc>
            </a:pPr>
            <a:r>
              <a:rPr lang="ru-RU" sz="2400" b="1" spc="300" dirty="0" smtClean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Утвержденный план </a:t>
            </a:r>
            <a:r>
              <a:rPr lang="ru-RU" sz="2400" b="1" spc="300" dirty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проведения плановых проверок на </a:t>
            </a:r>
            <a:r>
              <a:rPr lang="ru-RU" sz="2400" b="1" spc="300" dirty="0" smtClean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                                                     2021 </a:t>
            </a:r>
            <a:r>
              <a:rPr lang="ru-RU" sz="2400" b="1" spc="300" dirty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год</a:t>
            </a:r>
            <a:endParaRPr lang="ru-RU" sz="2400" b="1" spc="300" dirty="0" smtClean="0">
              <a:solidFill>
                <a:srgbClr val="4F81BD">
                  <a:lumMod val="75000"/>
                </a:srgbClr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382" name="Группа 381"/>
          <p:cNvGrpSpPr/>
          <p:nvPr/>
        </p:nvGrpSpPr>
        <p:grpSpPr>
          <a:xfrm>
            <a:off x="209550" y="125550"/>
            <a:ext cx="719893" cy="893626"/>
            <a:chOff x="1546225" y="-3938587"/>
            <a:chExt cx="2335213" cy="2898774"/>
          </a:xfrm>
        </p:grpSpPr>
        <p:grpSp>
          <p:nvGrpSpPr>
            <p:cNvPr id="383" name="Группа 382"/>
            <p:cNvGrpSpPr/>
            <p:nvPr/>
          </p:nvGrpSpPr>
          <p:grpSpPr>
            <a:xfrm>
              <a:off x="1922463" y="-3897313"/>
              <a:ext cx="1582738" cy="2266950"/>
              <a:chOff x="1922463" y="-3897313"/>
              <a:chExt cx="1582738" cy="2266950"/>
            </a:xfrm>
          </p:grpSpPr>
          <p:sp>
            <p:nvSpPr>
              <p:cNvPr id="388" name="Freeform 173"/>
              <p:cNvSpPr>
                <a:spLocks noEditPoints="1"/>
              </p:cNvSpPr>
              <p:nvPr/>
            </p:nvSpPr>
            <p:spPr bwMode="auto">
              <a:xfrm>
                <a:off x="2427288" y="-2719388"/>
                <a:ext cx="576263" cy="801687"/>
              </a:xfrm>
              <a:custGeom>
                <a:avLst/>
                <a:gdLst>
                  <a:gd name="T0" fmla="*/ 113 w 153"/>
                  <a:gd name="T1" fmla="*/ 20 h 213"/>
                  <a:gd name="T2" fmla="*/ 108 w 153"/>
                  <a:gd name="T3" fmla="*/ 8 h 213"/>
                  <a:gd name="T4" fmla="*/ 96 w 153"/>
                  <a:gd name="T5" fmla="*/ 16 h 213"/>
                  <a:gd name="T6" fmla="*/ 84 w 153"/>
                  <a:gd name="T7" fmla="*/ 5 h 213"/>
                  <a:gd name="T8" fmla="*/ 77 w 153"/>
                  <a:gd name="T9" fmla="*/ 12 h 213"/>
                  <a:gd name="T10" fmla="*/ 75 w 153"/>
                  <a:gd name="T11" fmla="*/ 13 h 213"/>
                  <a:gd name="T12" fmla="*/ 59 w 153"/>
                  <a:gd name="T13" fmla="*/ 0 h 213"/>
                  <a:gd name="T14" fmla="*/ 48 w 153"/>
                  <a:gd name="T15" fmla="*/ 2 h 213"/>
                  <a:gd name="T16" fmla="*/ 42 w 153"/>
                  <a:gd name="T17" fmla="*/ 16 h 213"/>
                  <a:gd name="T18" fmla="*/ 7 w 153"/>
                  <a:gd name="T19" fmla="*/ 22 h 213"/>
                  <a:gd name="T20" fmla="*/ 0 w 153"/>
                  <a:gd name="T21" fmla="*/ 104 h 213"/>
                  <a:gd name="T22" fmla="*/ 1 w 153"/>
                  <a:gd name="T23" fmla="*/ 186 h 213"/>
                  <a:gd name="T24" fmla="*/ 43 w 153"/>
                  <a:gd name="T25" fmla="*/ 200 h 213"/>
                  <a:gd name="T26" fmla="*/ 78 w 153"/>
                  <a:gd name="T27" fmla="*/ 212 h 213"/>
                  <a:gd name="T28" fmla="*/ 138 w 153"/>
                  <a:gd name="T29" fmla="*/ 200 h 213"/>
                  <a:gd name="T30" fmla="*/ 153 w 153"/>
                  <a:gd name="T31" fmla="*/ 176 h 213"/>
                  <a:gd name="T32" fmla="*/ 145 w 153"/>
                  <a:gd name="T33" fmla="*/ 22 h 213"/>
                  <a:gd name="T34" fmla="*/ 92 w 153"/>
                  <a:gd name="T35" fmla="*/ 17 h 213"/>
                  <a:gd name="T36" fmla="*/ 73 w 153"/>
                  <a:gd name="T37" fmla="*/ 14 h 213"/>
                  <a:gd name="T38" fmla="*/ 73 w 153"/>
                  <a:gd name="T39" fmla="*/ 14 h 213"/>
                  <a:gd name="T40" fmla="*/ 47 w 153"/>
                  <a:gd name="T41" fmla="*/ 19 h 213"/>
                  <a:gd name="T42" fmla="*/ 52 w 153"/>
                  <a:gd name="T43" fmla="*/ 18 h 213"/>
                  <a:gd name="T44" fmla="*/ 52 w 153"/>
                  <a:gd name="T45" fmla="*/ 18 h 213"/>
                  <a:gd name="T46" fmla="*/ 41 w 153"/>
                  <a:gd name="T47" fmla="*/ 20 h 213"/>
                  <a:gd name="T48" fmla="*/ 46 w 153"/>
                  <a:gd name="T49" fmla="*/ 19 h 213"/>
                  <a:gd name="T50" fmla="*/ 46 w 153"/>
                  <a:gd name="T51" fmla="*/ 19 h 213"/>
                  <a:gd name="T52" fmla="*/ 147 w 153"/>
                  <a:gd name="T53" fmla="*/ 184 h 213"/>
                  <a:gd name="T54" fmla="*/ 110 w 153"/>
                  <a:gd name="T55" fmla="*/ 195 h 213"/>
                  <a:gd name="T56" fmla="*/ 75 w 153"/>
                  <a:gd name="T57" fmla="*/ 207 h 213"/>
                  <a:gd name="T58" fmla="*/ 21 w 153"/>
                  <a:gd name="T59" fmla="*/ 195 h 213"/>
                  <a:gd name="T60" fmla="*/ 5 w 153"/>
                  <a:gd name="T61" fmla="*/ 171 h 213"/>
                  <a:gd name="T62" fmla="*/ 5 w 153"/>
                  <a:gd name="T63" fmla="*/ 34 h 213"/>
                  <a:gd name="T64" fmla="*/ 77 w 153"/>
                  <a:gd name="T65" fmla="*/ 17 h 213"/>
                  <a:gd name="T66" fmla="*/ 148 w 153"/>
                  <a:gd name="T67" fmla="*/ 34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53" h="213">
                    <a:moveTo>
                      <a:pt x="145" y="22"/>
                    </a:moveTo>
                    <a:cubicBezTo>
                      <a:pt x="132" y="21"/>
                      <a:pt x="121" y="20"/>
                      <a:pt x="113" y="20"/>
                    </a:cubicBezTo>
                    <a:cubicBezTo>
                      <a:pt x="112" y="17"/>
                      <a:pt x="111" y="14"/>
                      <a:pt x="110" y="12"/>
                    </a:cubicBezTo>
                    <a:cubicBezTo>
                      <a:pt x="109" y="11"/>
                      <a:pt x="108" y="10"/>
                      <a:pt x="108" y="8"/>
                    </a:cubicBezTo>
                    <a:cubicBezTo>
                      <a:pt x="107" y="7"/>
                      <a:pt x="106" y="5"/>
                      <a:pt x="105" y="2"/>
                    </a:cubicBezTo>
                    <a:cubicBezTo>
                      <a:pt x="102" y="7"/>
                      <a:pt x="99" y="11"/>
                      <a:pt x="96" y="16"/>
                    </a:cubicBezTo>
                    <a:cubicBezTo>
                      <a:pt x="95" y="10"/>
                      <a:pt x="95" y="5"/>
                      <a:pt x="94" y="0"/>
                    </a:cubicBezTo>
                    <a:cubicBezTo>
                      <a:pt x="90" y="2"/>
                      <a:pt x="88" y="4"/>
                      <a:pt x="84" y="5"/>
                    </a:cubicBezTo>
                    <a:cubicBezTo>
                      <a:pt x="81" y="6"/>
                      <a:pt x="79" y="9"/>
                      <a:pt x="78" y="13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7" y="12"/>
                      <a:pt x="76" y="12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4" y="10"/>
                      <a:pt x="74" y="7"/>
                      <a:pt x="71" y="6"/>
                    </a:cubicBezTo>
                    <a:cubicBezTo>
                      <a:pt x="67" y="4"/>
                      <a:pt x="64" y="2"/>
                      <a:pt x="59" y="0"/>
                    </a:cubicBezTo>
                    <a:cubicBezTo>
                      <a:pt x="59" y="5"/>
                      <a:pt x="58" y="10"/>
                      <a:pt x="58" y="16"/>
                    </a:cubicBezTo>
                    <a:cubicBezTo>
                      <a:pt x="54" y="11"/>
                      <a:pt x="51" y="7"/>
                      <a:pt x="48" y="2"/>
                    </a:cubicBezTo>
                    <a:cubicBezTo>
                      <a:pt x="48" y="3"/>
                      <a:pt x="47" y="4"/>
                      <a:pt x="47" y="4"/>
                    </a:cubicBezTo>
                    <a:cubicBezTo>
                      <a:pt x="45" y="8"/>
                      <a:pt x="43" y="12"/>
                      <a:pt x="42" y="16"/>
                    </a:cubicBezTo>
                    <a:cubicBezTo>
                      <a:pt x="41" y="17"/>
                      <a:pt x="41" y="18"/>
                      <a:pt x="41" y="20"/>
                    </a:cubicBezTo>
                    <a:cubicBezTo>
                      <a:pt x="32" y="20"/>
                      <a:pt x="21" y="21"/>
                      <a:pt x="7" y="22"/>
                    </a:cubicBezTo>
                    <a:cubicBezTo>
                      <a:pt x="1" y="22"/>
                      <a:pt x="0" y="23"/>
                      <a:pt x="0" y="30"/>
                    </a:cubicBezTo>
                    <a:cubicBezTo>
                      <a:pt x="0" y="54"/>
                      <a:pt x="0" y="79"/>
                      <a:pt x="0" y="104"/>
                    </a:cubicBezTo>
                    <a:cubicBezTo>
                      <a:pt x="0" y="127"/>
                      <a:pt x="0" y="151"/>
                      <a:pt x="0" y="175"/>
                    </a:cubicBezTo>
                    <a:cubicBezTo>
                      <a:pt x="0" y="179"/>
                      <a:pt x="0" y="182"/>
                      <a:pt x="1" y="186"/>
                    </a:cubicBezTo>
                    <a:cubicBezTo>
                      <a:pt x="2" y="195"/>
                      <a:pt x="7" y="200"/>
                      <a:pt x="17" y="200"/>
                    </a:cubicBezTo>
                    <a:cubicBezTo>
                      <a:pt x="25" y="200"/>
                      <a:pt x="34" y="200"/>
                      <a:pt x="43" y="200"/>
                    </a:cubicBezTo>
                    <a:cubicBezTo>
                      <a:pt x="54" y="200"/>
                      <a:pt x="66" y="203"/>
                      <a:pt x="75" y="212"/>
                    </a:cubicBezTo>
                    <a:cubicBezTo>
                      <a:pt x="75" y="213"/>
                      <a:pt x="77" y="213"/>
                      <a:pt x="78" y="212"/>
                    </a:cubicBezTo>
                    <a:cubicBezTo>
                      <a:pt x="88" y="202"/>
                      <a:pt x="100" y="200"/>
                      <a:pt x="113" y="200"/>
                    </a:cubicBezTo>
                    <a:cubicBezTo>
                      <a:pt x="121" y="200"/>
                      <a:pt x="129" y="200"/>
                      <a:pt x="138" y="200"/>
                    </a:cubicBezTo>
                    <a:cubicBezTo>
                      <a:pt x="144" y="200"/>
                      <a:pt x="150" y="195"/>
                      <a:pt x="152" y="188"/>
                    </a:cubicBezTo>
                    <a:cubicBezTo>
                      <a:pt x="152" y="184"/>
                      <a:pt x="153" y="180"/>
                      <a:pt x="153" y="176"/>
                    </a:cubicBezTo>
                    <a:cubicBezTo>
                      <a:pt x="153" y="127"/>
                      <a:pt x="153" y="78"/>
                      <a:pt x="153" y="29"/>
                    </a:cubicBezTo>
                    <a:cubicBezTo>
                      <a:pt x="153" y="23"/>
                      <a:pt x="152" y="22"/>
                      <a:pt x="145" y="22"/>
                    </a:cubicBezTo>
                    <a:close/>
                    <a:moveTo>
                      <a:pt x="113" y="20"/>
                    </a:moveTo>
                    <a:cubicBezTo>
                      <a:pt x="104" y="19"/>
                      <a:pt x="97" y="18"/>
                      <a:pt x="92" y="17"/>
                    </a:cubicBezTo>
                    <a:cubicBezTo>
                      <a:pt x="97" y="18"/>
                      <a:pt x="104" y="19"/>
                      <a:pt x="113" y="20"/>
                    </a:cubicBezTo>
                    <a:close/>
                    <a:moveTo>
                      <a:pt x="73" y="14"/>
                    </a:moveTo>
                    <a:cubicBezTo>
                      <a:pt x="73" y="14"/>
                      <a:pt x="72" y="14"/>
                      <a:pt x="72" y="14"/>
                    </a:cubicBezTo>
                    <a:cubicBezTo>
                      <a:pt x="72" y="14"/>
                      <a:pt x="73" y="14"/>
                      <a:pt x="73" y="14"/>
                    </a:cubicBezTo>
                    <a:close/>
                    <a:moveTo>
                      <a:pt x="49" y="19"/>
                    </a:moveTo>
                    <a:cubicBezTo>
                      <a:pt x="48" y="19"/>
                      <a:pt x="48" y="19"/>
                      <a:pt x="47" y="19"/>
                    </a:cubicBezTo>
                    <a:cubicBezTo>
                      <a:pt x="48" y="19"/>
                      <a:pt x="48" y="19"/>
                      <a:pt x="49" y="19"/>
                    </a:cubicBezTo>
                    <a:close/>
                    <a:moveTo>
                      <a:pt x="52" y="18"/>
                    </a:moveTo>
                    <a:cubicBezTo>
                      <a:pt x="51" y="18"/>
                      <a:pt x="50" y="18"/>
                      <a:pt x="50" y="18"/>
                    </a:cubicBezTo>
                    <a:cubicBezTo>
                      <a:pt x="50" y="18"/>
                      <a:pt x="51" y="18"/>
                      <a:pt x="52" y="18"/>
                    </a:cubicBezTo>
                    <a:close/>
                    <a:moveTo>
                      <a:pt x="44" y="19"/>
                    </a:moveTo>
                    <a:cubicBezTo>
                      <a:pt x="43" y="19"/>
                      <a:pt x="42" y="19"/>
                      <a:pt x="41" y="20"/>
                    </a:cubicBezTo>
                    <a:cubicBezTo>
                      <a:pt x="42" y="19"/>
                      <a:pt x="43" y="19"/>
                      <a:pt x="44" y="19"/>
                    </a:cubicBezTo>
                    <a:close/>
                    <a:moveTo>
                      <a:pt x="46" y="19"/>
                    </a:moveTo>
                    <a:cubicBezTo>
                      <a:pt x="46" y="19"/>
                      <a:pt x="45" y="19"/>
                      <a:pt x="44" y="19"/>
                    </a:cubicBezTo>
                    <a:cubicBezTo>
                      <a:pt x="45" y="19"/>
                      <a:pt x="46" y="19"/>
                      <a:pt x="46" y="19"/>
                    </a:cubicBezTo>
                    <a:close/>
                    <a:moveTo>
                      <a:pt x="148" y="173"/>
                    </a:moveTo>
                    <a:cubicBezTo>
                      <a:pt x="148" y="176"/>
                      <a:pt x="147" y="180"/>
                      <a:pt x="147" y="184"/>
                    </a:cubicBezTo>
                    <a:cubicBezTo>
                      <a:pt x="145" y="190"/>
                      <a:pt x="140" y="195"/>
                      <a:pt x="134" y="195"/>
                    </a:cubicBezTo>
                    <a:cubicBezTo>
                      <a:pt x="126" y="195"/>
                      <a:pt x="118" y="195"/>
                      <a:pt x="110" y="195"/>
                    </a:cubicBezTo>
                    <a:cubicBezTo>
                      <a:pt x="98" y="195"/>
                      <a:pt x="87" y="197"/>
                      <a:pt x="78" y="207"/>
                    </a:cubicBezTo>
                    <a:cubicBezTo>
                      <a:pt x="77" y="207"/>
                      <a:pt x="75" y="207"/>
                      <a:pt x="75" y="207"/>
                    </a:cubicBezTo>
                    <a:cubicBezTo>
                      <a:pt x="67" y="198"/>
                      <a:pt x="56" y="195"/>
                      <a:pt x="45" y="195"/>
                    </a:cubicBezTo>
                    <a:cubicBezTo>
                      <a:pt x="37" y="195"/>
                      <a:pt x="29" y="195"/>
                      <a:pt x="21" y="195"/>
                    </a:cubicBezTo>
                    <a:cubicBezTo>
                      <a:pt x="12" y="195"/>
                      <a:pt x="7" y="191"/>
                      <a:pt x="6" y="182"/>
                    </a:cubicBezTo>
                    <a:cubicBezTo>
                      <a:pt x="5" y="178"/>
                      <a:pt x="5" y="175"/>
                      <a:pt x="5" y="171"/>
                    </a:cubicBezTo>
                    <a:cubicBezTo>
                      <a:pt x="5" y="149"/>
                      <a:pt x="5" y="127"/>
                      <a:pt x="5" y="104"/>
                    </a:cubicBezTo>
                    <a:cubicBezTo>
                      <a:pt x="5" y="81"/>
                      <a:pt x="5" y="58"/>
                      <a:pt x="5" y="34"/>
                    </a:cubicBezTo>
                    <a:cubicBezTo>
                      <a:pt x="5" y="28"/>
                      <a:pt x="6" y="27"/>
                      <a:pt x="12" y="27"/>
                    </a:cubicBezTo>
                    <a:cubicBezTo>
                      <a:pt x="72" y="24"/>
                      <a:pt x="77" y="17"/>
                      <a:pt x="77" y="17"/>
                    </a:cubicBezTo>
                    <a:cubicBezTo>
                      <a:pt x="77" y="17"/>
                      <a:pt x="80" y="24"/>
                      <a:pt x="141" y="27"/>
                    </a:cubicBezTo>
                    <a:cubicBezTo>
                      <a:pt x="147" y="27"/>
                      <a:pt x="148" y="28"/>
                      <a:pt x="148" y="34"/>
                    </a:cubicBezTo>
                    <a:cubicBezTo>
                      <a:pt x="148" y="80"/>
                      <a:pt x="148" y="126"/>
                      <a:pt x="148" y="17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174"/>
              <p:cNvSpPr>
                <a:spLocks/>
              </p:cNvSpPr>
              <p:nvPr/>
            </p:nvSpPr>
            <p:spPr bwMode="auto">
              <a:xfrm>
                <a:off x="2430463" y="-1928813"/>
                <a:ext cx="573088" cy="298450"/>
              </a:xfrm>
              <a:custGeom>
                <a:avLst/>
                <a:gdLst>
                  <a:gd name="T0" fmla="*/ 135 w 152"/>
                  <a:gd name="T1" fmla="*/ 19 h 79"/>
                  <a:gd name="T2" fmla="*/ 138 w 152"/>
                  <a:gd name="T3" fmla="*/ 7 h 79"/>
                  <a:gd name="T4" fmla="*/ 108 w 152"/>
                  <a:gd name="T5" fmla="*/ 1 h 79"/>
                  <a:gd name="T6" fmla="*/ 103 w 152"/>
                  <a:gd name="T7" fmla="*/ 3 h 79"/>
                  <a:gd name="T8" fmla="*/ 126 w 152"/>
                  <a:gd name="T9" fmla="*/ 17 h 79"/>
                  <a:gd name="T10" fmla="*/ 126 w 152"/>
                  <a:gd name="T11" fmla="*/ 25 h 79"/>
                  <a:gd name="T12" fmla="*/ 104 w 152"/>
                  <a:gd name="T13" fmla="*/ 7 h 79"/>
                  <a:gd name="T14" fmla="*/ 99 w 152"/>
                  <a:gd name="T15" fmla="*/ 9 h 79"/>
                  <a:gd name="T16" fmla="*/ 92 w 152"/>
                  <a:gd name="T17" fmla="*/ 9 h 79"/>
                  <a:gd name="T18" fmla="*/ 105 w 152"/>
                  <a:gd name="T19" fmla="*/ 26 h 79"/>
                  <a:gd name="T20" fmla="*/ 106 w 152"/>
                  <a:gd name="T21" fmla="*/ 45 h 79"/>
                  <a:gd name="T22" fmla="*/ 84 w 152"/>
                  <a:gd name="T23" fmla="*/ 15 h 79"/>
                  <a:gd name="T24" fmla="*/ 78 w 152"/>
                  <a:gd name="T25" fmla="*/ 22 h 79"/>
                  <a:gd name="T26" fmla="*/ 77 w 152"/>
                  <a:gd name="T27" fmla="*/ 56 h 79"/>
                  <a:gd name="T28" fmla="*/ 73 w 152"/>
                  <a:gd name="T29" fmla="*/ 51 h 79"/>
                  <a:gd name="T30" fmla="*/ 74 w 152"/>
                  <a:gd name="T31" fmla="*/ 13 h 79"/>
                  <a:gd name="T32" fmla="*/ 46 w 152"/>
                  <a:gd name="T33" fmla="*/ 46 h 79"/>
                  <a:gd name="T34" fmla="*/ 43 w 152"/>
                  <a:gd name="T35" fmla="*/ 35 h 79"/>
                  <a:gd name="T36" fmla="*/ 61 w 152"/>
                  <a:gd name="T37" fmla="*/ 9 h 79"/>
                  <a:gd name="T38" fmla="*/ 53 w 152"/>
                  <a:gd name="T39" fmla="*/ 6 h 79"/>
                  <a:gd name="T40" fmla="*/ 28 w 152"/>
                  <a:gd name="T41" fmla="*/ 23 h 79"/>
                  <a:gd name="T42" fmla="*/ 24 w 152"/>
                  <a:gd name="T43" fmla="*/ 22 h 79"/>
                  <a:gd name="T44" fmla="*/ 49 w 152"/>
                  <a:gd name="T45" fmla="*/ 3 h 79"/>
                  <a:gd name="T46" fmla="*/ 45 w 152"/>
                  <a:gd name="T47" fmla="*/ 1 h 79"/>
                  <a:gd name="T48" fmla="*/ 13 w 152"/>
                  <a:gd name="T49" fmla="*/ 7 h 79"/>
                  <a:gd name="T50" fmla="*/ 19 w 152"/>
                  <a:gd name="T51" fmla="*/ 16 h 79"/>
                  <a:gd name="T52" fmla="*/ 17 w 152"/>
                  <a:gd name="T53" fmla="*/ 18 h 79"/>
                  <a:gd name="T54" fmla="*/ 2 w 152"/>
                  <a:gd name="T55" fmla="*/ 40 h 79"/>
                  <a:gd name="T56" fmla="*/ 26 w 152"/>
                  <a:gd name="T57" fmla="*/ 57 h 79"/>
                  <a:gd name="T58" fmla="*/ 47 w 152"/>
                  <a:gd name="T59" fmla="*/ 15 h 79"/>
                  <a:gd name="T60" fmla="*/ 45 w 152"/>
                  <a:gd name="T61" fmla="*/ 68 h 79"/>
                  <a:gd name="T62" fmla="*/ 66 w 152"/>
                  <a:gd name="T63" fmla="*/ 19 h 79"/>
                  <a:gd name="T64" fmla="*/ 63 w 152"/>
                  <a:gd name="T65" fmla="*/ 34 h 79"/>
                  <a:gd name="T66" fmla="*/ 68 w 152"/>
                  <a:gd name="T67" fmla="*/ 73 h 79"/>
                  <a:gd name="T68" fmla="*/ 76 w 152"/>
                  <a:gd name="T69" fmla="*/ 79 h 79"/>
                  <a:gd name="T70" fmla="*/ 90 w 152"/>
                  <a:gd name="T71" fmla="*/ 57 h 79"/>
                  <a:gd name="T72" fmla="*/ 86 w 152"/>
                  <a:gd name="T73" fmla="*/ 21 h 79"/>
                  <a:gd name="T74" fmla="*/ 97 w 152"/>
                  <a:gd name="T75" fmla="*/ 43 h 79"/>
                  <a:gd name="T76" fmla="*/ 110 w 152"/>
                  <a:gd name="T77" fmla="*/ 66 h 79"/>
                  <a:gd name="T78" fmla="*/ 105 w 152"/>
                  <a:gd name="T79" fmla="*/ 15 h 79"/>
                  <a:gd name="T80" fmla="*/ 104 w 152"/>
                  <a:gd name="T81" fmla="*/ 13 h 79"/>
                  <a:gd name="T82" fmla="*/ 152 w 152"/>
                  <a:gd name="T83" fmla="*/ 40 h 79"/>
                  <a:gd name="T84" fmla="*/ 140 w 152"/>
                  <a:gd name="T85" fmla="*/ 3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2" h="79">
                    <a:moveTo>
                      <a:pt x="140" y="30"/>
                    </a:moveTo>
                    <a:cubicBezTo>
                      <a:pt x="139" y="26"/>
                      <a:pt x="137" y="22"/>
                      <a:pt x="135" y="19"/>
                    </a:cubicBezTo>
                    <a:cubicBezTo>
                      <a:pt x="134" y="18"/>
                      <a:pt x="133" y="17"/>
                      <a:pt x="132" y="16"/>
                    </a:cubicBezTo>
                    <a:cubicBezTo>
                      <a:pt x="136" y="14"/>
                      <a:pt x="138" y="10"/>
                      <a:pt x="138" y="7"/>
                    </a:cubicBezTo>
                    <a:cubicBezTo>
                      <a:pt x="134" y="7"/>
                      <a:pt x="129" y="8"/>
                      <a:pt x="126" y="7"/>
                    </a:cubicBezTo>
                    <a:cubicBezTo>
                      <a:pt x="120" y="6"/>
                      <a:pt x="114" y="3"/>
                      <a:pt x="108" y="1"/>
                    </a:cubicBezTo>
                    <a:cubicBezTo>
                      <a:pt x="106" y="0"/>
                      <a:pt x="104" y="1"/>
                      <a:pt x="102" y="2"/>
                    </a:cubicBezTo>
                    <a:cubicBezTo>
                      <a:pt x="103" y="2"/>
                      <a:pt x="103" y="3"/>
                      <a:pt x="103" y="3"/>
                    </a:cubicBezTo>
                    <a:cubicBezTo>
                      <a:pt x="106" y="4"/>
                      <a:pt x="108" y="5"/>
                      <a:pt x="110" y="6"/>
                    </a:cubicBezTo>
                    <a:cubicBezTo>
                      <a:pt x="116" y="9"/>
                      <a:pt x="122" y="12"/>
                      <a:pt x="126" y="17"/>
                    </a:cubicBezTo>
                    <a:cubicBezTo>
                      <a:pt x="128" y="19"/>
                      <a:pt x="128" y="21"/>
                      <a:pt x="127" y="24"/>
                    </a:cubicBezTo>
                    <a:cubicBezTo>
                      <a:pt x="127" y="24"/>
                      <a:pt x="127" y="25"/>
                      <a:pt x="126" y="25"/>
                    </a:cubicBezTo>
                    <a:cubicBezTo>
                      <a:pt x="126" y="25"/>
                      <a:pt x="125" y="24"/>
                      <a:pt x="125" y="24"/>
                    </a:cubicBezTo>
                    <a:cubicBezTo>
                      <a:pt x="119" y="17"/>
                      <a:pt x="112" y="11"/>
                      <a:pt x="104" y="7"/>
                    </a:cubicBezTo>
                    <a:cubicBezTo>
                      <a:pt x="102" y="6"/>
                      <a:pt x="101" y="6"/>
                      <a:pt x="99" y="5"/>
                    </a:cubicBezTo>
                    <a:cubicBezTo>
                      <a:pt x="99" y="7"/>
                      <a:pt x="99" y="8"/>
                      <a:pt x="99" y="9"/>
                    </a:cubicBezTo>
                    <a:cubicBezTo>
                      <a:pt x="96" y="9"/>
                      <a:pt x="94" y="9"/>
                      <a:pt x="92" y="9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2" y="10"/>
                      <a:pt x="93" y="10"/>
                      <a:pt x="93" y="11"/>
                    </a:cubicBezTo>
                    <a:cubicBezTo>
                      <a:pt x="98" y="15"/>
                      <a:pt x="102" y="20"/>
                      <a:pt x="105" y="26"/>
                    </a:cubicBezTo>
                    <a:cubicBezTo>
                      <a:pt x="108" y="31"/>
                      <a:pt x="110" y="36"/>
                      <a:pt x="110" y="41"/>
                    </a:cubicBezTo>
                    <a:cubicBezTo>
                      <a:pt x="109" y="44"/>
                      <a:pt x="108" y="45"/>
                      <a:pt x="106" y="45"/>
                    </a:cubicBezTo>
                    <a:cubicBezTo>
                      <a:pt x="103" y="29"/>
                      <a:pt x="94" y="18"/>
                      <a:pt x="89" y="13"/>
                    </a:cubicBezTo>
                    <a:cubicBezTo>
                      <a:pt x="87" y="14"/>
                      <a:pt x="86" y="15"/>
                      <a:pt x="84" y="15"/>
                    </a:cubicBezTo>
                    <a:cubicBezTo>
                      <a:pt x="82" y="15"/>
                      <a:pt x="80" y="14"/>
                      <a:pt x="78" y="14"/>
                    </a:cubicBezTo>
                    <a:cubicBezTo>
                      <a:pt x="78" y="17"/>
                      <a:pt x="78" y="20"/>
                      <a:pt x="78" y="22"/>
                    </a:cubicBezTo>
                    <a:cubicBezTo>
                      <a:pt x="78" y="32"/>
                      <a:pt x="79" y="41"/>
                      <a:pt x="79" y="51"/>
                    </a:cubicBezTo>
                    <a:cubicBezTo>
                      <a:pt x="79" y="53"/>
                      <a:pt x="78" y="54"/>
                      <a:pt x="77" y="56"/>
                    </a:cubicBezTo>
                    <a:cubicBezTo>
                      <a:pt x="76" y="58"/>
                      <a:pt x="75" y="58"/>
                      <a:pt x="74" y="56"/>
                    </a:cubicBezTo>
                    <a:cubicBezTo>
                      <a:pt x="74" y="54"/>
                      <a:pt x="73" y="53"/>
                      <a:pt x="73" y="51"/>
                    </a:cubicBezTo>
                    <a:cubicBezTo>
                      <a:pt x="73" y="39"/>
                      <a:pt x="73" y="28"/>
                      <a:pt x="74" y="16"/>
                    </a:cubicBezTo>
                    <a:cubicBezTo>
                      <a:pt x="74" y="15"/>
                      <a:pt x="74" y="15"/>
                      <a:pt x="74" y="13"/>
                    </a:cubicBezTo>
                    <a:cubicBezTo>
                      <a:pt x="70" y="16"/>
                      <a:pt x="66" y="17"/>
                      <a:pt x="63" y="12"/>
                    </a:cubicBezTo>
                    <a:cubicBezTo>
                      <a:pt x="54" y="22"/>
                      <a:pt x="48" y="32"/>
                      <a:pt x="46" y="46"/>
                    </a:cubicBezTo>
                    <a:cubicBezTo>
                      <a:pt x="44" y="45"/>
                      <a:pt x="43" y="44"/>
                      <a:pt x="43" y="42"/>
                    </a:cubicBezTo>
                    <a:cubicBezTo>
                      <a:pt x="42" y="40"/>
                      <a:pt x="42" y="37"/>
                      <a:pt x="43" y="35"/>
                    </a:cubicBezTo>
                    <a:cubicBezTo>
                      <a:pt x="45" y="27"/>
                      <a:pt x="50" y="20"/>
                      <a:pt x="56" y="14"/>
                    </a:cubicBezTo>
                    <a:cubicBezTo>
                      <a:pt x="57" y="13"/>
                      <a:pt x="59" y="11"/>
                      <a:pt x="61" y="9"/>
                    </a:cubicBezTo>
                    <a:cubicBezTo>
                      <a:pt x="58" y="9"/>
                      <a:pt x="55" y="9"/>
                      <a:pt x="53" y="9"/>
                    </a:cubicBezTo>
                    <a:cubicBezTo>
                      <a:pt x="53" y="8"/>
                      <a:pt x="53" y="7"/>
                      <a:pt x="53" y="6"/>
                    </a:cubicBezTo>
                    <a:cubicBezTo>
                      <a:pt x="52" y="6"/>
                      <a:pt x="51" y="6"/>
                      <a:pt x="50" y="6"/>
                    </a:cubicBezTo>
                    <a:cubicBezTo>
                      <a:pt x="41" y="10"/>
                      <a:pt x="34" y="16"/>
                      <a:pt x="28" y="23"/>
                    </a:cubicBezTo>
                    <a:cubicBezTo>
                      <a:pt x="27" y="24"/>
                      <a:pt x="26" y="24"/>
                      <a:pt x="26" y="25"/>
                    </a:cubicBezTo>
                    <a:cubicBezTo>
                      <a:pt x="25" y="24"/>
                      <a:pt x="25" y="23"/>
                      <a:pt x="24" y="22"/>
                    </a:cubicBezTo>
                    <a:cubicBezTo>
                      <a:pt x="24" y="19"/>
                      <a:pt x="26" y="16"/>
                      <a:pt x="28" y="15"/>
                    </a:cubicBezTo>
                    <a:cubicBezTo>
                      <a:pt x="34" y="10"/>
                      <a:pt x="41" y="6"/>
                      <a:pt x="49" y="3"/>
                    </a:cubicBezTo>
                    <a:cubicBezTo>
                      <a:pt x="49" y="3"/>
                      <a:pt x="49" y="2"/>
                      <a:pt x="50" y="1"/>
                    </a:cubicBezTo>
                    <a:cubicBezTo>
                      <a:pt x="48" y="1"/>
                      <a:pt x="46" y="0"/>
                      <a:pt x="45" y="1"/>
                    </a:cubicBezTo>
                    <a:cubicBezTo>
                      <a:pt x="42" y="2"/>
                      <a:pt x="39" y="3"/>
                      <a:pt x="35" y="5"/>
                    </a:cubicBezTo>
                    <a:cubicBezTo>
                      <a:pt x="29" y="7"/>
                      <a:pt x="22" y="9"/>
                      <a:pt x="13" y="7"/>
                    </a:cubicBezTo>
                    <a:cubicBezTo>
                      <a:pt x="14" y="9"/>
                      <a:pt x="14" y="10"/>
                      <a:pt x="15" y="12"/>
                    </a:cubicBezTo>
                    <a:cubicBezTo>
                      <a:pt x="16" y="13"/>
                      <a:pt x="18" y="15"/>
                      <a:pt x="19" y="16"/>
                    </a:cubicBezTo>
                    <a:cubicBezTo>
                      <a:pt x="19" y="16"/>
                      <a:pt x="19" y="16"/>
                      <a:pt x="19" y="17"/>
                    </a:cubicBezTo>
                    <a:cubicBezTo>
                      <a:pt x="18" y="17"/>
                      <a:pt x="18" y="17"/>
                      <a:pt x="17" y="18"/>
                    </a:cubicBezTo>
                    <a:cubicBezTo>
                      <a:pt x="13" y="22"/>
                      <a:pt x="12" y="28"/>
                      <a:pt x="11" y="33"/>
                    </a:cubicBezTo>
                    <a:cubicBezTo>
                      <a:pt x="9" y="38"/>
                      <a:pt x="7" y="41"/>
                      <a:pt x="2" y="40"/>
                    </a:cubicBezTo>
                    <a:cubicBezTo>
                      <a:pt x="1" y="40"/>
                      <a:pt x="1" y="40"/>
                      <a:pt x="0" y="40"/>
                    </a:cubicBezTo>
                    <a:cubicBezTo>
                      <a:pt x="3" y="49"/>
                      <a:pt x="19" y="58"/>
                      <a:pt x="26" y="57"/>
                    </a:cubicBezTo>
                    <a:cubicBezTo>
                      <a:pt x="22" y="39"/>
                      <a:pt x="36" y="18"/>
                      <a:pt x="49" y="13"/>
                    </a:cubicBezTo>
                    <a:cubicBezTo>
                      <a:pt x="48" y="14"/>
                      <a:pt x="47" y="14"/>
                      <a:pt x="47" y="15"/>
                    </a:cubicBezTo>
                    <a:cubicBezTo>
                      <a:pt x="41" y="22"/>
                      <a:pt x="36" y="30"/>
                      <a:pt x="34" y="39"/>
                    </a:cubicBezTo>
                    <a:cubicBezTo>
                      <a:pt x="30" y="50"/>
                      <a:pt x="33" y="62"/>
                      <a:pt x="45" y="68"/>
                    </a:cubicBezTo>
                    <a:cubicBezTo>
                      <a:pt x="49" y="70"/>
                      <a:pt x="52" y="71"/>
                      <a:pt x="57" y="70"/>
                    </a:cubicBezTo>
                    <a:cubicBezTo>
                      <a:pt x="50" y="56"/>
                      <a:pt x="56" y="26"/>
                      <a:pt x="66" y="19"/>
                    </a:cubicBezTo>
                    <a:cubicBezTo>
                      <a:pt x="66" y="20"/>
                      <a:pt x="66" y="20"/>
                      <a:pt x="66" y="20"/>
                    </a:cubicBezTo>
                    <a:cubicBezTo>
                      <a:pt x="65" y="25"/>
                      <a:pt x="64" y="29"/>
                      <a:pt x="63" y="34"/>
                    </a:cubicBezTo>
                    <a:cubicBezTo>
                      <a:pt x="61" y="42"/>
                      <a:pt x="61" y="50"/>
                      <a:pt x="62" y="58"/>
                    </a:cubicBezTo>
                    <a:cubicBezTo>
                      <a:pt x="62" y="64"/>
                      <a:pt x="64" y="69"/>
                      <a:pt x="68" y="73"/>
                    </a:cubicBezTo>
                    <a:cubicBezTo>
                      <a:pt x="70" y="76"/>
                      <a:pt x="73" y="77"/>
                      <a:pt x="75" y="79"/>
                    </a:cubicBezTo>
                    <a:cubicBezTo>
                      <a:pt x="76" y="79"/>
                      <a:pt x="76" y="79"/>
                      <a:pt x="76" y="79"/>
                    </a:cubicBezTo>
                    <a:cubicBezTo>
                      <a:pt x="78" y="78"/>
                      <a:pt x="79" y="78"/>
                      <a:pt x="80" y="77"/>
                    </a:cubicBezTo>
                    <a:cubicBezTo>
                      <a:pt x="87" y="72"/>
                      <a:pt x="90" y="65"/>
                      <a:pt x="90" y="57"/>
                    </a:cubicBezTo>
                    <a:cubicBezTo>
                      <a:pt x="91" y="51"/>
                      <a:pt x="90" y="44"/>
                      <a:pt x="89" y="37"/>
                    </a:cubicBezTo>
                    <a:cubicBezTo>
                      <a:pt x="89" y="31"/>
                      <a:pt x="87" y="26"/>
                      <a:pt x="86" y="21"/>
                    </a:cubicBezTo>
                    <a:cubicBezTo>
                      <a:pt x="86" y="20"/>
                      <a:pt x="86" y="20"/>
                      <a:pt x="86" y="19"/>
                    </a:cubicBezTo>
                    <a:cubicBezTo>
                      <a:pt x="92" y="26"/>
                      <a:pt x="96" y="34"/>
                      <a:pt x="97" y="43"/>
                    </a:cubicBezTo>
                    <a:cubicBezTo>
                      <a:pt x="99" y="53"/>
                      <a:pt x="98" y="61"/>
                      <a:pt x="96" y="70"/>
                    </a:cubicBezTo>
                    <a:cubicBezTo>
                      <a:pt x="99" y="72"/>
                      <a:pt x="106" y="69"/>
                      <a:pt x="110" y="66"/>
                    </a:cubicBezTo>
                    <a:cubicBezTo>
                      <a:pt x="119" y="60"/>
                      <a:pt x="121" y="50"/>
                      <a:pt x="119" y="39"/>
                    </a:cubicBezTo>
                    <a:cubicBezTo>
                      <a:pt x="116" y="30"/>
                      <a:pt x="111" y="22"/>
                      <a:pt x="105" y="15"/>
                    </a:cubicBezTo>
                    <a:cubicBezTo>
                      <a:pt x="104" y="14"/>
                      <a:pt x="104" y="14"/>
                      <a:pt x="104" y="13"/>
                    </a:cubicBezTo>
                    <a:cubicBezTo>
                      <a:pt x="104" y="13"/>
                      <a:pt x="104" y="13"/>
                      <a:pt x="104" y="13"/>
                    </a:cubicBezTo>
                    <a:cubicBezTo>
                      <a:pt x="120" y="23"/>
                      <a:pt x="129" y="37"/>
                      <a:pt x="127" y="57"/>
                    </a:cubicBezTo>
                    <a:cubicBezTo>
                      <a:pt x="134" y="57"/>
                      <a:pt x="149" y="48"/>
                      <a:pt x="152" y="40"/>
                    </a:cubicBezTo>
                    <a:cubicBezTo>
                      <a:pt x="150" y="40"/>
                      <a:pt x="148" y="40"/>
                      <a:pt x="146" y="39"/>
                    </a:cubicBezTo>
                    <a:cubicBezTo>
                      <a:pt x="141" y="38"/>
                      <a:pt x="141" y="34"/>
                      <a:pt x="140" y="3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Freeform 175"/>
              <p:cNvSpPr>
                <a:spLocks/>
              </p:cNvSpPr>
              <p:nvPr/>
            </p:nvSpPr>
            <p:spPr bwMode="auto">
              <a:xfrm>
                <a:off x="3294063" y="-2840038"/>
                <a:ext cx="211138" cy="222250"/>
              </a:xfrm>
              <a:custGeom>
                <a:avLst/>
                <a:gdLst>
                  <a:gd name="T0" fmla="*/ 55 w 56"/>
                  <a:gd name="T1" fmla="*/ 13 h 59"/>
                  <a:gd name="T2" fmla="*/ 53 w 56"/>
                  <a:gd name="T3" fmla="*/ 4 h 59"/>
                  <a:gd name="T4" fmla="*/ 51 w 56"/>
                  <a:gd name="T5" fmla="*/ 0 h 59"/>
                  <a:gd name="T6" fmla="*/ 0 w 56"/>
                  <a:gd name="T7" fmla="*/ 36 h 59"/>
                  <a:gd name="T8" fmla="*/ 15 w 56"/>
                  <a:gd name="T9" fmla="*/ 40 h 59"/>
                  <a:gd name="T10" fmla="*/ 19 w 56"/>
                  <a:gd name="T11" fmla="*/ 40 h 59"/>
                  <a:gd name="T12" fmla="*/ 42 w 56"/>
                  <a:gd name="T13" fmla="*/ 24 h 59"/>
                  <a:gd name="T14" fmla="*/ 41 w 56"/>
                  <a:gd name="T15" fmla="*/ 31 h 59"/>
                  <a:gd name="T16" fmla="*/ 30 w 56"/>
                  <a:gd name="T17" fmla="*/ 40 h 59"/>
                  <a:gd name="T18" fmla="*/ 14 w 56"/>
                  <a:gd name="T19" fmla="*/ 50 h 59"/>
                  <a:gd name="T20" fmla="*/ 4 w 56"/>
                  <a:gd name="T21" fmla="*/ 59 h 59"/>
                  <a:gd name="T22" fmla="*/ 9 w 56"/>
                  <a:gd name="T23" fmla="*/ 58 h 59"/>
                  <a:gd name="T24" fmla="*/ 18 w 56"/>
                  <a:gd name="T25" fmla="*/ 56 h 59"/>
                  <a:gd name="T26" fmla="*/ 44 w 56"/>
                  <a:gd name="T27" fmla="*/ 44 h 59"/>
                  <a:gd name="T28" fmla="*/ 55 w 56"/>
                  <a:gd name="T29" fmla="*/ 23 h 59"/>
                  <a:gd name="T30" fmla="*/ 56 w 56"/>
                  <a:gd name="T31" fmla="*/ 21 h 59"/>
                  <a:gd name="T32" fmla="*/ 56 w 56"/>
                  <a:gd name="T33" fmla="*/ 14 h 59"/>
                  <a:gd name="T34" fmla="*/ 55 w 56"/>
                  <a:gd name="T35" fmla="*/ 1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6" h="59">
                    <a:moveTo>
                      <a:pt x="55" y="13"/>
                    </a:moveTo>
                    <a:cubicBezTo>
                      <a:pt x="55" y="10"/>
                      <a:pt x="54" y="7"/>
                      <a:pt x="53" y="4"/>
                    </a:cubicBezTo>
                    <a:cubicBezTo>
                      <a:pt x="53" y="2"/>
                      <a:pt x="52" y="1"/>
                      <a:pt x="51" y="0"/>
                    </a:cubicBezTo>
                    <a:cubicBezTo>
                      <a:pt x="37" y="16"/>
                      <a:pt x="19" y="27"/>
                      <a:pt x="0" y="36"/>
                    </a:cubicBezTo>
                    <a:cubicBezTo>
                      <a:pt x="6" y="37"/>
                      <a:pt x="11" y="38"/>
                      <a:pt x="15" y="40"/>
                    </a:cubicBezTo>
                    <a:cubicBezTo>
                      <a:pt x="17" y="40"/>
                      <a:pt x="18" y="40"/>
                      <a:pt x="19" y="40"/>
                    </a:cubicBezTo>
                    <a:cubicBezTo>
                      <a:pt x="27" y="36"/>
                      <a:pt x="35" y="31"/>
                      <a:pt x="42" y="24"/>
                    </a:cubicBezTo>
                    <a:cubicBezTo>
                      <a:pt x="43" y="26"/>
                      <a:pt x="43" y="28"/>
                      <a:pt x="41" y="31"/>
                    </a:cubicBezTo>
                    <a:cubicBezTo>
                      <a:pt x="39" y="35"/>
                      <a:pt x="34" y="37"/>
                      <a:pt x="30" y="40"/>
                    </a:cubicBezTo>
                    <a:cubicBezTo>
                      <a:pt x="24" y="43"/>
                      <a:pt x="18" y="45"/>
                      <a:pt x="14" y="50"/>
                    </a:cubicBezTo>
                    <a:cubicBezTo>
                      <a:pt x="11" y="53"/>
                      <a:pt x="8" y="56"/>
                      <a:pt x="4" y="59"/>
                    </a:cubicBezTo>
                    <a:cubicBezTo>
                      <a:pt x="6" y="59"/>
                      <a:pt x="7" y="59"/>
                      <a:pt x="9" y="58"/>
                    </a:cubicBezTo>
                    <a:cubicBezTo>
                      <a:pt x="12" y="58"/>
                      <a:pt x="15" y="57"/>
                      <a:pt x="18" y="56"/>
                    </a:cubicBezTo>
                    <a:cubicBezTo>
                      <a:pt x="27" y="53"/>
                      <a:pt x="36" y="50"/>
                      <a:pt x="44" y="44"/>
                    </a:cubicBezTo>
                    <a:cubicBezTo>
                      <a:pt x="50" y="38"/>
                      <a:pt x="54" y="31"/>
                      <a:pt x="55" y="23"/>
                    </a:cubicBezTo>
                    <a:cubicBezTo>
                      <a:pt x="56" y="22"/>
                      <a:pt x="56" y="22"/>
                      <a:pt x="56" y="21"/>
                    </a:cubicBezTo>
                    <a:cubicBezTo>
                      <a:pt x="56" y="19"/>
                      <a:pt x="56" y="17"/>
                      <a:pt x="56" y="14"/>
                    </a:cubicBezTo>
                    <a:cubicBezTo>
                      <a:pt x="56" y="14"/>
                      <a:pt x="56" y="14"/>
                      <a:pt x="55" y="1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176"/>
              <p:cNvSpPr>
                <a:spLocks/>
              </p:cNvSpPr>
              <p:nvPr/>
            </p:nvSpPr>
            <p:spPr bwMode="auto">
              <a:xfrm>
                <a:off x="1922463" y="-2840038"/>
                <a:ext cx="219075" cy="222250"/>
              </a:xfrm>
              <a:custGeom>
                <a:avLst/>
                <a:gdLst>
                  <a:gd name="T0" fmla="*/ 17 w 58"/>
                  <a:gd name="T1" fmla="*/ 47 h 59"/>
                  <a:gd name="T2" fmla="*/ 45 w 58"/>
                  <a:gd name="T3" fmla="*/ 58 h 59"/>
                  <a:gd name="T4" fmla="*/ 53 w 58"/>
                  <a:gd name="T5" fmla="*/ 59 h 59"/>
                  <a:gd name="T6" fmla="*/ 39 w 58"/>
                  <a:gd name="T7" fmla="*/ 47 h 59"/>
                  <a:gd name="T8" fmla="*/ 36 w 58"/>
                  <a:gd name="T9" fmla="*/ 44 h 59"/>
                  <a:gd name="T10" fmla="*/ 25 w 58"/>
                  <a:gd name="T11" fmla="*/ 38 h 59"/>
                  <a:gd name="T12" fmla="*/ 15 w 58"/>
                  <a:gd name="T13" fmla="*/ 31 h 59"/>
                  <a:gd name="T14" fmla="*/ 15 w 58"/>
                  <a:gd name="T15" fmla="*/ 24 h 59"/>
                  <a:gd name="T16" fmla="*/ 37 w 58"/>
                  <a:gd name="T17" fmla="*/ 39 h 59"/>
                  <a:gd name="T18" fmla="*/ 42 w 58"/>
                  <a:gd name="T19" fmla="*/ 40 h 59"/>
                  <a:gd name="T20" fmla="*/ 45 w 58"/>
                  <a:gd name="T21" fmla="*/ 38 h 59"/>
                  <a:gd name="T22" fmla="*/ 58 w 58"/>
                  <a:gd name="T23" fmla="*/ 36 h 59"/>
                  <a:gd name="T24" fmla="*/ 30 w 58"/>
                  <a:gd name="T25" fmla="*/ 21 h 59"/>
                  <a:gd name="T26" fmla="*/ 5 w 58"/>
                  <a:gd name="T27" fmla="*/ 0 h 59"/>
                  <a:gd name="T28" fmla="*/ 4 w 58"/>
                  <a:gd name="T29" fmla="*/ 1 h 59"/>
                  <a:gd name="T30" fmla="*/ 1 w 58"/>
                  <a:gd name="T31" fmla="*/ 12 h 59"/>
                  <a:gd name="T32" fmla="*/ 0 w 58"/>
                  <a:gd name="T33" fmla="*/ 14 h 59"/>
                  <a:gd name="T34" fmla="*/ 0 w 58"/>
                  <a:gd name="T35" fmla="*/ 21 h 59"/>
                  <a:gd name="T36" fmla="*/ 2 w 58"/>
                  <a:gd name="T37" fmla="*/ 27 h 59"/>
                  <a:gd name="T38" fmla="*/ 17 w 58"/>
                  <a:gd name="T39" fmla="*/ 4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8" h="59">
                    <a:moveTo>
                      <a:pt x="17" y="47"/>
                    </a:moveTo>
                    <a:cubicBezTo>
                      <a:pt x="26" y="52"/>
                      <a:pt x="35" y="55"/>
                      <a:pt x="45" y="58"/>
                    </a:cubicBezTo>
                    <a:cubicBezTo>
                      <a:pt x="47" y="58"/>
                      <a:pt x="50" y="58"/>
                      <a:pt x="53" y="59"/>
                    </a:cubicBezTo>
                    <a:cubicBezTo>
                      <a:pt x="48" y="55"/>
                      <a:pt x="44" y="51"/>
                      <a:pt x="39" y="47"/>
                    </a:cubicBezTo>
                    <a:cubicBezTo>
                      <a:pt x="38" y="46"/>
                      <a:pt x="37" y="45"/>
                      <a:pt x="36" y="44"/>
                    </a:cubicBezTo>
                    <a:cubicBezTo>
                      <a:pt x="32" y="42"/>
                      <a:pt x="28" y="41"/>
                      <a:pt x="25" y="38"/>
                    </a:cubicBezTo>
                    <a:cubicBezTo>
                      <a:pt x="21" y="36"/>
                      <a:pt x="17" y="34"/>
                      <a:pt x="15" y="31"/>
                    </a:cubicBezTo>
                    <a:cubicBezTo>
                      <a:pt x="13" y="28"/>
                      <a:pt x="13" y="26"/>
                      <a:pt x="15" y="24"/>
                    </a:cubicBezTo>
                    <a:cubicBezTo>
                      <a:pt x="22" y="30"/>
                      <a:pt x="29" y="35"/>
                      <a:pt x="37" y="39"/>
                    </a:cubicBezTo>
                    <a:cubicBezTo>
                      <a:pt x="38" y="40"/>
                      <a:pt x="40" y="41"/>
                      <a:pt x="42" y="40"/>
                    </a:cubicBezTo>
                    <a:cubicBezTo>
                      <a:pt x="43" y="39"/>
                      <a:pt x="44" y="39"/>
                      <a:pt x="45" y="38"/>
                    </a:cubicBezTo>
                    <a:cubicBezTo>
                      <a:pt x="49" y="38"/>
                      <a:pt x="53" y="37"/>
                      <a:pt x="58" y="36"/>
                    </a:cubicBezTo>
                    <a:cubicBezTo>
                      <a:pt x="47" y="32"/>
                      <a:pt x="38" y="27"/>
                      <a:pt x="30" y="21"/>
                    </a:cubicBezTo>
                    <a:cubicBezTo>
                      <a:pt x="21" y="15"/>
                      <a:pt x="12" y="8"/>
                      <a:pt x="5" y="0"/>
                    </a:cubicBezTo>
                    <a:cubicBezTo>
                      <a:pt x="5" y="0"/>
                      <a:pt x="4" y="0"/>
                      <a:pt x="4" y="1"/>
                    </a:cubicBezTo>
                    <a:cubicBezTo>
                      <a:pt x="3" y="4"/>
                      <a:pt x="2" y="8"/>
                      <a:pt x="1" y="12"/>
                    </a:cubicBezTo>
                    <a:cubicBezTo>
                      <a:pt x="1" y="13"/>
                      <a:pt x="1" y="13"/>
                      <a:pt x="0" y="14"/>
                    </a:cubicBezTo>
                    <a:cubicBezTo>
                      <a:pt x="0" y="17"/>
                      <a:pt x="0" y="19"/>
                      <a:pt x="0" y="21"/>
                    </a:cubicBezTo>
                    <a:cubicBezTo>
                      <a:pt x="1" y="23"/>
                      <a:pt x="1" y="25"/>
                      <a:pt x="2" y="27"/>
                    </a:cubicBezTo>
                    <a:cubicBezTo>
                      <a:pt x="4" y="35"/>
                      <a:pt x="10" y="42"/>
                      <a:pt x="17" y="4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177"/>
              <p:cNvSpPr>
                <a:spLocks/>
              </p:cNvSpPr>
              <p:nvPr/>
            </p:nvSpPr>
            <p:spPr bwMode="auto">
              <a:xfrm>
                <a:off x="3290888" y="-2659063"/>
                <a:ext cx="214313" cy="139700"/>
              </a:xfrm>
              <a:custGeom>
                <a:avLst/>
                <a:gdLst>
                  <a:gd name="T0" fmla="*/ 7 w 57"/>
                  <a:gd name="T1" fmla="*/ 14 h 37"/>
                  <a:gd name="T2" fmla="*/ 5 w 57"/>
                  <a:gd name="T3" fmla="*/ 14 h 37"/>
                  <a:gd name="T4" fmla="*/ 5 w 57"/>
                  <a:gd name="T5" fmla="*/ 15 h 37"/>
                  <a:gd name="T6" fmla="*/ 14 w 57"/>
                  <a:gd name="T7" fmla="*/ 23 h 37"/>
                  <a:gd name="T8" fmla="*/ 16 w 57"/>
                  <a:gd name="T9" fmla="*/ 23 h 37"/>
                  <a:gd name="T10" fmla="*/ 28 w 57"/>
                  <a:gd name="T11" fmla="*/ 21 h 37"/>
                  <a:gd name="T12" fmla="*/ 39 w 57"/>
                  <a:gd name="T13" fmla="*/ 18 h 37"/>
                  <a:gd name="T14" fmla="*/ 35 w 57"/>
                  <a:gd name="T15" fmla="*/ 25 h 37"/>
                  <a:gd name="T16" fmla="*/ 20 w 57"/>
                  <a:gd name="T17" fmla="*/ 28 h 37"/>
                  <a:gd name="T18" fmla="*/ 11 w 57"/>
                  <a:gd name="T19" fmla="*/ 30 h 37"/>
                  <a:gd name="T20" fmla="*/ 9 w 57"/>
                  <a:gd name="T21" fmla="*/ 31 h 37"/>
                  <a:gd name="T22" fmla="*/ 0 w 57"/>
                  <a:gd name="T23" fmla="*/ 35 h 37"/>
                  <a:gd name="T24" fmla="*/ 11 w 57"/>
                  <a:gd name="T25" fmla="*/ 36 h 37"/>
                  <a:gd name="T26" fmla="*/ 38 w 57"/>
                  <a:gd name="T27" fmla="*/ 34 h 37"/>
                  <a:gd name="T28" fmla="*/ 55 w 57"/>
                  <a:gd name="T29" fmla="*/ 17 h 37"/>
                  <a:gd name="T30" fmla="*/ 57 w 57"/>
                  <a:gd name="T31" fmla="*/ 12 h 37"/>
                  <a:gd name="T32" fmla="*/ 57 w 57"/>
                  <a:gd name="T33" fmla="*/ 0 h 37"/>
                  <a:gd name="T34" fmla="*/ 31 w 57"/>
                  <a:gd name="T35" fmla="*/ 11 h 37"/>
                  <a:gd name="T36" fmla="*/ 7 w 57"/>
                  <a:gd name="T37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7" h="37">
                    <a:moveTo>
                      <a:pt x="7" y="14"/>
                    </a:moveTo>
                    <a:cubicBezTo>
                      <a:pt x="6" y="14"/>
                      <a:pt x="6" y="14"/>
                      <a:pt x="5" y="14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8" y="18"/>
                      <a:pt x="11" y="20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20" y="23"/>
                      <a:pt x="24" y="22"/>
                      <a:pt x="28" y="21"/>
                    </a:cubicBezTo>
                    <a:cubicBezTo>
                      <a:pt x="31" y="20"/>
                      <a:pt x="35" y="19"/>
                      <a:pt x="39" y="18"/>
                    </a:cubicBezTo>
                    <a:cubicBezTo>
                      <a:pt x="39" y="21"/>
                      <a:pt x="37" y="24"/>
                      <a:pt x="35" y="25"/>
                    </a:cubicBezTo>
                    <a:cubicBezTo>
                      <a:pt x="30" y="27"/>
                      <a:pt x="25" y="27"/>
                      <a:pt x="20" y="28"/>
                    </a:cubicBezTo>
                    <a:cubicBezTo>
                      <a:pt x="17" y="28"/>
                      <a:pt x="14" y="28"/>
                      <a:pt x="11" y="30"/>
                    </a:cubicBezTo>
                    <a:cubicBezTo>
                      <a:pt x="10" y="30"/>
                      <a:pt x="10" y="30"/>
                      <a:pt x="9" y="31"/>
                    </a:cubicBezTo>
                    <a:cubicBezTo>
                      <a:pt x="6" y="32"/>
                      <a:pt x="3" y="33"/>
                      <a:pt x="0" y="35"/>
                    </a:cubicBezTo>
                    <a:cubicBezTo>
                      <a:pt x="4" y="36"/>
                      <a:pt x="8" y="36"/>
                      <a:pt x="11" y="36"/>
                    </a:cubicBezTo>
                    <a:cubicBezTo>
                      <a:pt x="21" y="37"/>
                      <a:pt x="30" y="36"/>
                      <a:pt x="38" y="34"/>
                    </a:cubicBezTo>
                    <a:cubicBezTo>
                      <a:pt x="47" y="31"/>
                      <a:pt x="52" y="26"/>
                      <a:pt x="55" y="17"/>
                    </a:cubicBezTo>
                    <a:cubicBezTo>
                      <a:pt x="56" y="15"/>
                      <a:pt x="57" y="14"/>
                      <a:pt x="57" y="12"/>
                    </a:cubicBezTo>
                    <a:cubicBezTo>
                      <a:pt x="57" y="8"/>
                      <a:pt x="57" y="4"/>
                      <a:pt x="57" y="0"/>
                    </a:cubicBezTo>
                    <a:cubicBezTo>
                      <a:pt x="49" y="4"/>
                      <a:pt x="40" y="8"/>
                      <a:pt x="31" y="11"/>
                    </a:cubicBezTo>
                    <a:cubicBezTo>
                      <a:pt x="23" y="12"/>
                      <a:pt x="15" y="14"/>
                      <a:pt x="7" y="1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178"/>
              <p:cNvSpPr>
                <a:spLocks/>
              </p:cNvSpPr>
              <p:nvPr/>
            </p:nvSpPr>
            <p:spPr bwMode="auto">
              <a:xfrm>
                <a:off x="1922463" y="-2659063"/>
                <a:ext cx="219075" cy="136525"/>
              </a:xfrm>
              <a:custGeom>
                <a:avLst/>
                <a:gdLst>
                  <a:gd name="T0" fmla="*/ 46 w 58"/>
                  <a:gd name="T1" fmla="*/ 36 h 36"/>
                  <a:gd name="T2" fmla="*/ 58 w 58"/>
                  <a:gd name="T3" fmla="*/ 35 h 36"/>
                  <a:gd name="T4" fmla="*/ 48 w 58"/>
                  <a:gd name="T5" fmla="*/ 30 h 36"/>
                  <a:gd name="T6" fmla="*/ 42 w 58"/>
                  <a:gd name="T7" fmla="*/ 27 h 36"/>
                  <a:gd name="T8" fmla="*/ 30 w 58"/>
                  <a:gd name="T9" fmla="*/ 26 h 36"/>
                  <a:gd name="T10" fmla="*/ 23 w 58"/>
                  <a:gd name="T11" fmla="*/ 24 h 36"/>
                  <a:gd name="T12" fmla="*/ 19 w 58"/>
                  <a:gd name="T13" fmla="*/ 17 h 36"/>
                  <a:gd name="T14" fmla="*/ 25 w 58"/>
                  <a:gd name="T15" fmla="*/ 19 h 36"/>
                  <a:gd name="T16" fmla="*/ 36 w 58"/>
                  <a:gd name="T17" fmla="*/ 21 h 36"/>
                  <a:gd name="T18" fmla="*/ 46 w 58"/>
                  <a:gd name="T19" fmla="*/ 20 h 36"/>
                  <a:gd name="T20" fmla="*/ 51 w 58"/>
                  <a:gd name="T21" fmla="*/ 16 h 36"/>
                  <a:gd name="T22" fmla="*/ 52 w 58"/>
                  <a:gd name="T23" fmla="*/ 14 h 36"/>
                  <a:gd name="T24" fmla="*/ 35 w 58"/>
                  <a:gd name="T25" fmla="*/ 12 h 36"/>
                  <a:gd name="T26" fmla="*/ 17 w 58"/>
                  <a:gd name="T27" fmla="*/ 7 h 36"/>
                  <a:gd name="T28" fmla="*/ 0 w 58"/>
                  <a:gd name="T29" fmla="*/ 0 h 36"/>
                  <a:gd name="T30" fmla="*/ 0 w 58"/>
                  <a:gd name="T31" fmla="*/ 12 h 36"/>
                  <a:gd name="T32" fmla="*/ 2 w 58"/>
                  <a:gd name="T33" fmla="*/ 16 h 36"/>
                  <a:gd name="T34" fmla="*/ 23 w 58"/>
                  <a:gd name="T35" fmla="*/ 34 h 36"/>
                  <a:gd name="T36" fmla="*/ 46 w 58"/>
                  <a:gd name="T37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8" h="36">
                    <a:moveTo>
                      <a:pt x="46" y="36"/>
                    </a:moveTo>
                    <a:cubicBezTo>
                      <a:pt x="50" y="36"/>
                      <a:pt x="54" y="35"/>
                      <a:pt x="58" y="35"/>
                    </a:cubicBezTo>
                    <a:cubicBezTo>
                      <a:pt x="54" y="33"/>
                      <a:pt x="51" y="32"/>
                      <a:pt x="48" y="30"/>
                    </a:cubicBezTo>
                    <a:cubicBezTo>
                      <a:pt x="46" y="29"/>
                      <a:pt x="44" y="27"/>
                      <a:pt x="42" y="27"/>
                    </a:cubicBezTo>
                    <a:cubicBezTo>
                      <a:pt x="38" y="26"/>
                      <a:pt x="34" y="26"/>
                      <a:pt x="30" y="26"/>
                    </a:cubicBezTo>
                    <a:cubicBezTo>
                      <a:pt x="27" y="26"/>
                      <a:pt x="25" y="25"/>
                      <a:pt x="23" y="24"/>
                    </a:cubicBezTo>
                    <a:cubicBezTo>
                      <a:pt x="20" y="23"/>
                      <a:pt x="18" y="21"/>
                      <a:pt x="19" y="17"/>
                    </a:cubicBezTo>
                    <a:cubicBezTo>
                      <a:pt x="21" y="18"/>
                      <a:pt x="23" y="19"/>
                      <a:pt x="25" y="19"/>
                    </a:cubicBezTo>
                    <a:cubicBezTo>
                      <a:pt x="29" y="20"/>
                      <a:pt x="32" y="21"/>
                      <a:pt x="36" y="21"/>
                    </a:cubicBezTo>
                    <a:cubicBezTo>
                      <a:pt x="39" y="22"/>
                      <a:pt x="43" y="23"/>
                      <a:pt x="46" y="20"/>
                    </a:cubicBezTo>
                    <a:cubicBezTo>
                      <a:pt x="47" y="18"/>
                      <a:pt x="49" y="17"/>
                      <a:pt x="51" y="16"/>
                    </a:cubicBezTo>
                    <a:cubicBezTo>
                      <a:pt x="52" y="15"/>
                      <a:pt x="52" y="15"/>
                      <a:pt x="52" y="14"/>
                    </a:cubicBezTo>
                    <a:cubicBezTo>
                      <a:pt x="46" y="13"/>
                      <a:pt x="40" y="13"/>
                      <a:pt x="35" y="12"/>
                    </a:cubicBezTo>
                    <a:cubicBezTo>
                      <a:pt x="29" y="10"/>
                      <a:pt x="23" y="9"/>
                      <a:pt x="17" y="7"/>
                    </a:cubicBezTo>
                    <a:cubicBezTo>
                      <a:pt x="12" y="5"/>
                      <a:pt x="6" y="3"/>
                      <a:pt x="0" y="0"/>
                    </a:cubicBezTo>
                    <a:cubicBezTo>
                      <a:pt x="0" y="4"/>
                      <a:pt x="0" y="8"/>
                      <a:pt x="0" y="12"/>
                    </a:cubicBezTo>
                    <a:cubicBezTo>
                      <a:pt x="1" y="13"/>
                      <a:pt x="1" y="15"/>
                      <a:pt x="2" y="16"/>
                    </a:cubicBezTo>
                    <a:cubicBezTo>
                      <a:pt x="5" y="26"/>
                      <a:pt x="12" y="32"/>
                      <a:pt x="23" y="34"/>
                    </a:cubicBezTo>
                    <a:cubicBezTo>
                      <a:pt x="30" y="35"/>
                      <a:pt x="38" y="35"/>
                      <a:pt x="46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179"/>
              <p:cNvSpPr>
                <a:spLocks/>
              </p:cNvSpPr>
              <p:nvPr/>
            </p:nvSpPr>
            <p:spPr bwMode="auto">
              <a:xfrm>
                <a:off x="3019425" y="-2865438"/>
                <a:ext cx="319088" cy="557212"/>
              </a:xfrm>
              <a:custGeom>
                <a:avLst/>
                <a:gdLst>
                  <a:gd name="T0" fmla="*/ 17 w 85"/>
                  <a:gd name="T1" fmla="*/ 143 h 148"/>
                  <a:gd name="T2" fmla="*/ 20 w 85"/>
                  <a:gd name="T3" fmla="*/ 134 h 148"/>
                  <a:gd name="T4" fmla="*/ 23 w 85"/>
                  <a:gd name="T5" fmla="*/ 133 h 148"/>
                  <a:gd name="T6" fmla="*/ 29 w 85"/>
                  <a:gd name="T7" fmla="*/ 134 h 148"/>
                  <a:gd name="T8" fmla="*/ 37 w 85"/>
                  <a:gd name="T9" fmla="*/ 136 h 148"/>
                  <a:gd name="T10" fmla="*/ 38 w 85"/>
                  <a:gd name="T11" fmla="*/ 121 h 148"/>
                  <a:gd name="T12" fmla="*/ 56 w 85"/>
                  <a:gd name="T13" fmla="*/ 123 h 148"/>
                  <a:gd name="T14" fmla="*/ 51 w 85"/>
                  <a:gd name="T15" fmla="*/ 106 h 148"/>
                  <a:gd name="T16" fmla="*/ 71 w 85"/>
                  <a:gd name="T17" fmla="*/ 103 h 148"/>
                  <a:gd name="T18" fmla="*/ 71 w 85"/>
                  <a:gd name="T19" fmla="*/ 102 h 148"/>
                  <a:gd name="T20" fmla="*/ 59 w 85"/>
                  <a:gd name="T21" fmla="*/ 88 h 148"/>
                  <a:gd name="T22" fmla="*/ 65 w 85"/>
                  <a:gd name="T23" fmla="*/ 86 h 148"/>
                  <a:gd name="T24" fmla="*/ 80 w 85"/>
                  <a:gd name="T25" fmla="*/ 80 h 148"/>
                  <a:gd name="T26" fmla="*/ 80 w 85"/>
                  <a:gd name="T27" fmla="*/ 77 h 148"/>
                  <a:gd name="T28" fmla="*/ 68 w 85"/>
                  <a:gd name="T29" fmla="*/ 70 h 148"/>
                  <a:gd name="T30" fmla="*/ 62 w 85"/>
                  <a:gd name="T31" fmla="*/ 67 h 148"/>
                  <a:gd name="T32" fmla="*/ 63 w 85"/>
                  <a:gd name="T33" fmla="*/ 67 h 148"/>
                  <a:gd name="T34" fmla="*/ 83 w 85"/>
                  <a:gd name="T35" fmla="*/ 53 h 148"/>
                  <a:gd name="T36" fmla="*/ 85 w 85"/>
                  <a:gd name="T37" fmla="*/ 50 h 148"/>
                  <a:gd name="T38" fmla="*/ 85 w 85"/>
                  <a:gd name="T39" fmla="*/ 49 h 148"/>
                  <a:gd name="T40" fmla="*/ 59 w 85"/>
                  <a:gd name="T41" fmla="*/ 46 h 148"/>
                  <a:gd name="T42" fmla="*/ 71 w 85"/>
                  <a:gd name="T43" fmla="*/ 24 h 148"/>
                  <a:gd name="T44" fmla="*/ 70 w 85"/>
                  <a:gd name="T45" fmla="*/ 0 h 148"/>
                  <a:gd name="T46" fmla="*/ 58 w 85"/>
                  <a:gd name="T47" fmla="*/ 17 h 148"/>
                  <a:gd name="T48" fmla="*/ 51 w 85"/>
                  <a:gd name="T49" fmla="*/ 25 h 148"/>
                  <a:gd name="T50" fmla="*/ 50 w 85"/>
                  <a:gd name="T51" fmla="*/ 27 h 148"/>
                  <a:gd name="T52" fmla="*/ 45 w 85"/>
                  <a:gd name="T53" fmla="*/ 50 h 148"/>
                  <a:gd name="T54" fmla="*/ 47 w 85"/>
                  <a:gd name="T55" fmla="*/ 53 h 148"/>
                  <a:gd name="T56" fmla="*/ 58 w 85"/>
                  <a:gd name="T57" fmla="*/ 59 h 148"/>
                  <a:gd name="T58" fmla="*/ 59 w 85"/>
                  <a:gd name="T59" fmla="*/ 62 h 148"/>
                  <a:gd name="T60" fmla="*/ 50 w 85"/>
                  <a:gd name="T61" fmla="*/ 70 h 148"/>
                  <a:gd name="T62" fmla="*/ 50 w 85"/>
                  <a:gd name="T63" fmla="*/ 76 h 148"/>
                  <a:gd name="T64" fmla="*/ 59 w 85"/>
                  <a:gd name="T65" fmla="*/ 86 h 148"/>
                  <a:gd name="T66" fmla="*/ 43 w 85"/>
                  <a:gd name="T67" fmla="*/ 94 h 148"/>
                  <a:gd name="T68" fmla="*/ 44 w 85"/>
                  <a:gd name="T69" fmla="*/ 97 h 148"/>
                  <a:gd name="T70" fmla="*/ 47 w 85"/>
                  <a:gd name="T71" fmla="*/ 106 h 148"/>
                  <a:gd name="T72" fmla="*/ 43 w 85"/>
                  <a:gd name="T73" fmla="*/ 112 h 148"/>
                  <a:gd name="T74" fmla="*/ 31 w 85"/>
                  <a:gd name="T75" fmla="*/ 112 h 148"/>
                  <a:gd name="T76" fmla="*/ 29 w 85"/>
                  <a:gd name="T77" fmla="*/ 130 h 148"/>
                  <a:gd name="T78" fmla="*/ 12 w 85"/>
                  <a:gd name="T79" fmla="*/ 126 h 148"/>
                  <a:gd name="T80" fmla="*/ 6 w 85"/>
                  <a:gd name="T81" fmla="*/ 139 h 148"/>
                  <a:gd name="T82" fmla="*/ 0 w 85"/>
                  <a:gd name="T83" fmla="*/ 134 h 148"/>
                  <a:gd name="T84" fmla="*/ 0 w 85"/>
                  <a:gd name="T85" fmla="*/ 148 h 148"/>
                  <a:gd name="T86" fmla="*/ 1 w 85"/>
                  <a:gd name="T87" fmla="*/ 147 h 148"/>
                  <a:gd name="T88" fmla="*/ 3 w 85"/>
                  <a:gd name="T89" fmla="*/ 142 h 148"/>
                  <a:gd name="T90" fmla="*/ 13 w 85"/>
                  <a:gd name="T91" fmla="*/ 145 h 148"/>
                  <a:gd name="T92" fmla="*/ 17 w 85"/>
                  <a:gd name="T93" fmla="*/ 143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48">
                    <a:moveTo>
                      <a:pt x="17" y="143"/>
                    </a:moveTo>
                    <a:cubicBezTo>
                      <a:pt x="18" y="140"/>
                      <a:pt x="19" y="137"/>
                      <a:pt x="20" y="134"/>
                    </a:cubicBezTo>
                    <a:cubicBezTo>
                      <a:pt x="21" y="133"/>
                      <a:pt x="21" y="132"/>
                      <a:pt x="23" y="133"/>
                    </a:cubicBezTo>
                    <a:cubicBezTo>
                      <a:pt x="25" y="133"/>
                      <a:pt x="27" y="134"/>
                      <a:pt x="29" y="134"/>
                    </a:cubicBezTo>
                    <a:cubicBezTo>
                      <a:pt x="31" y="135"/>
                      <a:pt x="34" y="135"/>
                      <a:pt x="37" y="136"/>
                    </a:cubicBezTo>
                    <a:cubicBezTo>
                      <a:pt x="37" y="131"/>
                      <a:pt x="37" y="126"/>
                      <a:pt x="38" y="121"/>
                    </a:cubicBezTo>
                    <a:cubicBezTo>
                      <a:pt x="44" y="122"/>
                      <a:pt x="49" y="122"/>
                      <a:pt x="56" y="123"/>
                    </a:cubicBezTo>
                    <a:cubicBezTo>
                      <a:pt x="54" y="117"/>
                      <a:pt x="53" y="111"/>
                      <a:pt x="51" y="106"/>
                    </a:cubicBezTo>
                    <a:cubicBezTo>
                      <a:pt x="58" y="105"/>
                      <a:pt x="64" y="104"/>
                      <a:pt x="71" y="103"/>
                    </a:cubicBezTo>
                    <a:cubicBezTo>
                      <a:pt x="71" y="103"/>
                      <a:pt x="71" y="103"/>
                      <a:pt x="71" y="102"/>
                    </a:cubicBezTo>
                    <a:cubicBezTo>
                      <a:pt x="67" y="98"/>
                      <a:pt x="63" y="93"/>
                      <a:pt x="59" y="88"/>
                    </a:cubicBezTo>
                    <a:cubicBezTo>
                      <a:pt x="61" y="87"/>
                      <a:pt x="63" y="86"/>
                      <a:pt x="65" y="86"/>
                    </a:cubicBezTo>
                    <a:cubicBezTo>
                      <a:pt x="70" y="84"/>
                      <a:pt x="75" y="82"/>
                      <a:pt x="80" y="80"/>
                    </a:cubicBezTo>
                    <a:cubicBezTo>
                      <a:pt x="82" y="79"/>
                      <a:pt x="82" y="78"/>
                      <a:pt x="80" y="77"/>
                    </a:cubicBezTo>
                    <a:cubicBezTo>
                      <a:pt x="76" y="75"/>
                      <a:pt x="72" y="73"/>
                      <a:pt x="68" y="70"/>
                    </a:cubicBezTo>
                    <a:cubicBezTo>
                      <a:pt x="66" y="69"/>
                      <a:pt x="64" y="68"/>
                      <a:pt x="62" y="67"/>
                    </a:cubicBezTo>
                    <a:cubicBezTo>
                      <a:pt x="63" y="67"/>
                      <a:pt x="63" y="67"/>
                      <a:pt x="63" y="67"/>
                    </a:cubicBezTo>
                    <a:cubicBezTo>
                      <a:pt x="70" y="63"/>
                      <a:pt x="77" y="58"/>
                      <a:pt x="83" y="53"/>
                    </a:cubicBezTo>
                    <a:cubicBezTo>
                      <a:pt x="84" y="52"/>
                      <a:pt x="85" y="51"/>
                      <a:pt x="85" y="50"/>
                    </a:cubicBezTo>
                    <a:cubicBezTo>
                      <a:pt x="85" y="50"/>
                      <a:pt x="85" y="50"/>
                      <a:pt x="85" y="49"/>
                    </a:cubicBezTo>
                    <a:cubicBezTo>
                      <a:pt x="76" y="48"/>
                      <a:pt x="68" y="47"/>
                      <a:pt x="59" y="46"/>
                    </a:cubicBezTo>
                    <a:cubicBezTo>
                      <a:pt x="67" y="37"/>
                      <a:pt x="67" y="37"/>
                      <a:pt x="71" y="24"/>
                    </a:cubicBezTo>
                    <a:cubicBezTo>
                      <a:pt x="73" y="18"/>
                      <a:pt x="72" y="3"/>
                      <a:pt x="70" y="0"/>
                    </a:cubicBezTo>
                    <a:cubicBezTo>
                      <a:pt x="66" y="5"/>
                      <a:pt x="62" y="11"/>
                      <a:pt x="58" y="17"/>
                    </a:cubicBezTo>
                    <a:cubicBezTo>
                      <a:pt x="56" y="19"/>
                      <a:pt x="53" y="22"/>
                      <a:pt x="51" y="25"/>
                    </a:cubicBezTo>
                    <a:cubicBezTo>
                      <a:pt x="50" y="25"/>
                      <a:pt x="50" y="26"/>
                      <a:pt x="50" y="27"/>
                    </a:cubicBezTo>
                    <a:cubicBezTo>
                      <a:pt x="50" y="35"/>
                      <a:pt x="48" y="42"/>
                      <a:pt x="45" y="50"/>
                    </a:cubicBezTo>
                    <a:cubicBezTo>
                      <a:pt x="45" y="51"/>
                      <a:pt x="45" y="52"/>
                      <a:pt x="47" y="53"/>
                    </a:cubicBezTo>
                    <a:cubicBezTo>
                      <a:pt x="51" y="54"/>
                      <a:pt x="55" y="57"/>
                      <a:pt x="58" y="59"/>
                    </a:cubicBezTo>
                    <a:cubicBezTo>
                      <a:pt x="60" y="60"/>
                      <a:pt x="60" y="61"/>
                      <a:pt x="59" y="62"/>
                    </a:cubicBezTo>
                    <a:cubicBezTo>
                      <a:pt x="56" y="64"/>
                      <a:pt x="53" y="67"/>
                      <a:pt x="50" y="70"/>
                    </a:cubicBezTo>
                    <a:cubicBezTo>
                      <a:pt x="47" y="73"/>
                      <a:pt x="47" y="72"/>
                      <a:pt x="50" y="76"/>
                    </a:cubicBezTo>
                    <a:cubicBezTo>
                      <a:pt x="53" y="79"/>
                      <a:pt x="56" y="83"/>
                      <a:pt x="59" y="86"/>
                    </a:cubicBezTo>
                    <a:cubicBezTo>
                      <a:pt x="53" y="89"/>
                      <a:pt x="48" y="92"/>
                      <a:pt x="43" y="94"/>
                    </a:cubicBezTo>
                    <a:cubicBezTo>
                      <a:pt x="43" y="95"/>
                      <a:pt x="44" y="96"/>
                      <a:pt x="44" y="97"/>
                    </a:cubicBezTo>
                    <a:cubicBezTo>
                      <a:pt x="45" y="100"/>
                      <a:pt x="46" y="103"/>
                      <a:pt x="47" y="106"/>
                    </a:cubicBezTo>
                    <a:cubicBezTo>
                      <a:pt x="49" y="111"/>
                      <a:pt x="49" y="111"/>
                      <a:pt x="43" y="112"/>
                    </a:cubicBezTo>
                    <a:cubicBezTo>
                      <a:pt x="39" y="112"/>
                      <a:pt x="35" y="112"/>
                      <a:pt x="31" y="112"/>
                    </a:cubicBezTo>
                    <a:cubicBezTo>
                      <a:pt x="30" y="119"/>
                      <a:pt x="30" y="124"/>
                      <a:pt x="29" y="130"/>
                    </a:cubicBezTo>
                    <a:cubicBezTo>
                      <a:pt x="23" y="129"/>
                      <a:pt x="18" y="127"/>
                      <a:pt x="12" y="126"/>
                    </a:cubicBezTo>
                    <a:cubicBezTo>
                      <a:pt x="10" y="130"/>
                      <a:pt x="8" y="134"/>
                      <a:pt x="6" y="139"/>
                    </a:cubicBezTo>
                    <a:cubicBezTo>
                      <a:pt x="4" y="137"/>
                      <a:pt x="2" y="135"/>
                      <a:pt x="0" y="134"/>
                    </a:cubicBezTo>
                    <a:cubicBezTo>
                      <a:pt x="0" y="139"/>
                      <a:pt x="0" y="143"/>
                      <a:pt x="0" y="148"/>
                    </a:cubicBezTo>
                    <a:cubicBezTo>
                      <a:pt x="0" y="148"/>
                      <a:pt x="0" y="147"/>
                      <a:pt x="1" y="147"/>
                    </a:cubicBezTo>
                    <a:cubicBezTo>
                      <a:pt x="1" y="145"/>
                      <a:pt x="2" y="143"/>
                      <a:pt x="3" y="142"/>
                    </a:cubicBezTo>
                    <a:cubicBezTo>
                      <a:pt x="7" y="143"/>
                      <a:pt x="10" y="144"/>
                      <a:pt x="13" y="145"/>
                    </a:cubicBezTo>
                    <a:cubicBezTo>
                      <a:pt x="15" y="146"/>
                      <a:pt x="16" y="145"/>
                      <a:pt x="17" y="14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Freeform 180"/>
              <p:cNvSpPr>
                <a:spLocks/>
              </p:cNvSpPr>
              <p:nvPr/>
            </p:nvSpPr>
            <p:spPr bwMode="auto">
              <a:xfrm>
                <a:off x="2087563" y="-2865438"/>
                <a:ext cx="320675" cy="557212"/>
              </a:xfrm>
              <a:custGeom>
                <a:avLst/>
                <a:gdLst>
                  <a:gd name="T0" fmla="*/ 74 w 85"/>
                  <a:gd name="T1" fmla="*/ 127 h 148"/>
                  <a:gd name="T2" fmla="*/ 57 w 85"/>
                  <a:gd name="T3" fmla="*/ 131 h 148"/>
                  <a:gd name="T4" fmla="*/ 55 w 85"/>
                  <a:gd name="T5" fmla="*/ 114 h 148"/>
                  <a:gd name="T6" fmla="*/ 51 w 85"/>
                  <a:gd name="T7" fmla="*/ 113 h 148"/>
                  <a:gd name="T8" fmla="*/ 40 w 85"/>
                  <a:gd name="T9" fmla="*/ 113 h 148"/>
                  <a:gd name="T10" fmla="*/ 38 w 85"/>
                  <a:gd name="T11" fmla="*/ 109 h 148"/>
                  <a:gd name="T12" fmla="*/ 41 w 85"/>
                  <a:gd name="T13" fmla="*/ 100 h 148"/>
                  <a:gd name="T14" fmla="*/ 43 w 85"/>
                  <a:gd name="T15" fmla="*/ 95 h 148"/>
                  <a:gd name="T16" fmla="*/ 27 w 85"/>
                  <a:gd name="T17" fmla="*/ 87 h 148"/>
                  <a:gd name="T18" fmla="*/ 37 w 85"/>
                  <a:gd name="T19" fmla="*/ 76 h 148"/>
                  <a:gd name="T20" fmla="*/ 37 w 85"/>
                  <a:gd name="T21" fmla="*/ 71 h 148"/>
                  <a:gd name="T22" fmla="*/ 27 w 85"/>
                  <a:gd name="T23" fmla="*/ 63 h 148"/>
                  <a:gd name="T24" fmla="*/ 27 w 85"/>
                  <a:gd name="T25" fmla="*/ 60 h 148"/>
                  <a:gd name="T26" fmla="*/ 39 w 85"/>
                  <a:gd name="T27" fmla="*/ 54 h 148"/>
                  <a:gd name="T28" fmla="*/ 41 w 85"/>
                  <a:gd name="T29" fmla="*/ 50 h 148"/>
                  <a:gd name="T30" fmla="*/ 36 w 85"/>
                  <a:gd name="T31" fmla="*/ 32 h 148"/>
                  <a:gd name="T32" fmla="*/ 33 w 85"/>
                  <a:gd name="T33" fmla="*/ 23 h 148"/>
                  <a:gd name="T34" fmla="*/ 31 w 85"/>
                  <a:gd name="T35" fmla="*/ 21 h 148"/>
                  <a:gd name="T36" fmla="*/ 17 w 85"/>
                  <a:gd name="T37" fmla="*/ 0 h 148"/>
                  <a:gd name="T38" fmla="*/ 14 w 85"/>
                  <a:gd name="T39" fmla="*/ 16 h 148"/>
                  <a:gd name="T40" fmla="*/ 28 w 85"/>
                  <a:gd name="T41" fmla="*/ 47 h 148"/>
                  <a:gd name="T42" fmla="*/ 1 w 85"/>
                  <a:gd name="T43" fmla="*/ 50 h 148"/>
                  <a:gd name="T44" fmla="*/ 0 w 85"/>
                  <a:gd name="T45" fmla="*/ 51 h 148"/>
                  <a:gd name="T46" fmla="*/ 24 w 85"/>
                  <a:gd name="T47" fmla="*/ 68 h 148"/>
                  <a:gd name="T48" fmla="*/ 22 w 85"/>
                  <a:gd name="T49" fmla="*/ 69 h 148"/>
                  <a:gd name="T50" fmla="*/ 6 w 85"/>
                  <a:gd name="T51" fmla="*/ 78 h 148"/>
                  <a:gd name="T52" fmla="*/ 6 w 85"/>
                  <a:gd name="T53" fmla="*/ 81 h 148"/>
                  <a:gd name="T54" fmla="*/ 21 w 85"/>
                  <a:gd name="T55" fmla="*/ 87 h 148"/>
                  <a:gd name="T56" fmla="*/ 27 w 85"/>
                  <a:gd name="T57" fmla="*/ 89 h 148"/>
                  <a:gd name="T58" fmla="*/ 15 w 85"/>
                  <a:gd name="T59" fmla="*/ 104 h 148"/>
                  <a:gd name="T60" fmla="*/ 35 w 85"/>
                  <a:gd name="T61" fmla="*/ 107 h 148"/>
                  <a:gd name="T62" fmla="*/ 30 w 85"/>
                  <a:gd name="T63" fmla="*/ 124 h 148"/>
                  <a:gd name="T64" fmla="*/ 48 w 85"/>
                  <a:gd name="T65" fmla="*/ 122 h 148"/>
                  <a:gd name="T66" fmla="*/ 49 w 85"/>
                  <a:gd name="T67" fmla="*/ 137 h 148"/>
                  <a:gd name="T68" fmla="*/ 61 w 85"/>
                  <a:gd name="T69" fmla="*/ 134 h 148"/>
                  <a:gd name="T70" fmla="*/ 66 w 85"/>
                  <a:gd name="T71" fmla="*/ 136 h 148"/>
                  <a:gd name="T72" fmla="*/ 69 w 85"/>
                  <a:gd name="T73" fmla="*/ 144 h 148"/>
                  <a:gd name="T74" fmla="*/ 73 w 85"/>
                  <a:gd name="T75" fmla="*/ 146 h 148"/>
                  <a:gd name="T76" fmla="*/ 83 w 85"/>
                  <a:gd name="T77" fmla="*/ 143 h 148"/>
                  <a:gd name="T78" fmla="*/ 85 w 85"/>
                  <a:gd name="T79" fmla="*/ 148 h 148"/>
                  <a:gd name="T80" fmla="*/ 85 w 85"/>
                  <a:gd name="T81" fmla="*/ 145 h 148"/>
                  <a:gd name="T82" fmla="*/ 85 w 85"/>
                  <a:gd name="T83" fmla="*/ 135 h 148"/>
                  <a:gd name="T84" fmla="*/ 79 w 85"/>
                  <a:gd name="T85" fmla="*/ 140 h 148"/>
                  <a:gd name="T86" fmla="*/ 74 w 85"/>
                  <a:gd name="T87" fmla="*/ 12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5" h="148">
                    <a:moveTo>
                      <a:pt x="74" y="127"/>
                    </a:moveTo>
                    <a:cubicBezTo>
                      <a:pt x="68" y="128"/>
                      <a:pt x="63" y="130"/>
                      <a:pt x="57" y="131"/>
                    </a:cubicBezTo>
                    <a:cubicBezTo>
                      <a:pt x="56" y="125"/>
                      <a:pt x="56" y="119"/>
                      <a:pt x="55" y="114"/>
                    </a:cubicBezTo>
                    <a:cubicBezTo>
                      <a:pt x="54" y="113"/>
                      <a:pt x="53" y="113"/>
                      <a:pt x="51" y="113"/>
                    </a:cubicBezTo>
                    <a:cubicBezTo>
                      <a:pt x="48" y="113"/>
                      <a:pt x="44" y="113"/>
                      <a:pt x="40" y="113"/>
                    </a:cubicBezTo>
                    <a:cubicBezTo>
                      <a:pt x="38" y="112"/>
                      <a:pt x="37" y="112"/>
                      <a:pt x="38" y="109"/>
                    </a:cubicBezTo>
                    <a:cubicBezTo>
                      <a:pt x="39" y="106"/>
                      <a:pt x="40" y="103"/>
                      <a:pt x="41" y="100"/>
                    </a:cubicBezTo>
                    <a:cubicBezTo>
                      <a:pt x="42" y="98"/>
                      <a:pt x="42" y="97"/>
                      <a:pt x="43" y="95"/>
                    </a:cubicBezTo>
                    <a:cubicBezTo>
                      <a:pt x="38" y="93"/>
                      <a:pt x="33" y="90"/>
                      <a:pt x="27" y="87"/>
                    </a:cubicBezTo>
                    <a:cubicBezTo>
                      <a:pt x="30" y="83"/>
                      <a:pt x="34" y="80"/>
                      <a:pt x="37" y="76"/>
                    </a:cubicBezTo>
                    <a:cubicBezTo>
                      <a:pt x="39" y="74"/>
                      <a:pt x="39" y="74"/>
                      <a:pt x="37" y="71"/>
                    </a:cubicBezTo>
                    <a:cubicBezTo>
                      <a:pt x="33" y="69"/>
                      <a:pt x="30" y="66"/>
                      <a:pt x="27" y="63"/>
                    </a:cubicBezTo>
                    <a:cubicBezTo>
                      <a:pt x="26" y="62"/>
                      <a:pt x="26" y="61"/>
                      <a:pt x="27" y="60"/>
                    </a:cubicBezTo>
                    <a:cubicBezTo>
                      <a:pt x="31" y="58"/>
                      <a:pt x="35" y="55"/>
                      <a:pt x="39" y="54"/>
                    </a:cubicBezTo>
                    <a:cubicBezTo>
                      <a:pt x="41" y="53"/>
                      <a:pt x="41" y="52"/>
                      <a:pt x="41" y="50"/>
                    </a:cubicBezTo>
                    <a:cubicBezTo>
                      <a:pt x="38" y="44"/>
                      <a:pt x="37" y="38"/>
                      <a:pt x="36" y="32"/>
                    </a:cubicBezTo>
                    <a:cubicBezTo>
                      <a:pt x="36" y="28"/>
                      <a:pt x="35" y="25"/>
                      <a:pt x="33" y="23"/>
                    </a:cubicBezTo>
                    <a:cubicBezTo>
                      <a:pt x="32" y="22"/>
                      <a:pt x="31" y="22"/>
                      <a:pt x="31" y="21"/>
                    </a:cubicBezTo>
                    <a:cubicBezTo>
                      <a:pt x="25" y="15"/>
                      <a:pt x="20" y="8"/>
                      <a:pt x="17" y="0"/>
                    </a:cubicBezTo>
                    <a:cubicBezTo>
                      <a:pt x="14" y="5"/>
                      <a:pt x="14" y="11"/>
                      <a:pt x="14" y="16"/>
                    </a:cubicBezTo>
                    <a:cubicBezTo>
                      <a:pt x="14" y="28"/>
                      <a:pt x="18" y="39"/>
                      <a:pt x="28" y="47"/>
                    </a:cubicBezTo>
                    <a:cubicBezTo>
                      <a:pt x="18" y="48"/>
                      <a:pt x="9" y="49"/>
                      <a:pt x="1" y="50"/>
                    </a:cubicBezTo>
                    <a:cubicBezTo>
                      <a:pt x="1" y="51"/>
                      <a:pt x="1" y="51"/>
                      <a:pt x="0" y="51"/>
                    </a:cubicBezTo>
                    <a:cubicBezTo>
                      <a:pt x="7" y="59"/>
                      <a:pt x="15" y="63"/>
                      <a:pt x="24" y="68"/>
                    </a:cubicBezTo>
                    <a:cubicBezTo>
                      <a:pt x="23" y="69"/>
                      <a:pt x="22" y="69"/>
                      <a:pt x="22" y="69"/>
                    </a:cubicBezTo>
                    <a:cubicBezTo>
                      <a:pt x="17" y="72"/>
                      <a:pt x="11" y="75"/>
                      <a:pt x="6" y="78"/>
                    </a:cubicBezTo>
                    <a:cubicBezTo>
                      <a:pt x="4" y="79"/>
                      <a:pt x="4" y="80"/>
                      <a:pt x="6" y="81"/>
                    </a:cubicBezTo>
                    <a:cubicBezTo>
                      <a:pt x="11" y="83"/>
                      <a:pt x="16" y="85"/>
                      <a:pt x="21" y="87"/>
                    </a:cubicBezTo>
                    <a:cubicBezTo>
                      <a:pt x="23" y="87"/>
                      <a:pt x="25" y="88"/>
                      <a:pt x="27" y="89"/>
                    </a:cubicBezTo>
                    <a:cubicBezTo>
                      <a:pt x="22" y="94"/>
                      <a:pt x="18" y="98"/>
                      <a:pt x="15" y="104"/>
                    </a:cubicBezTo>
                    <a:cubicBezTo>
                      <a:pt x="22" y="105"/>
                      <a:pt x="28" y="106"/>
                      <a:pt x="35" y="107"/>
                    </a:cubicBezTo>
                    <a:cubicBezTo>
                      <a:pt x="33" y="113"/>
                      <a:pt x="32" y="118"/>
                      <a:pt x="30" y="124"/>
                    </a:cubicBezTo>
                    <a:cubicBezTo>
                      <a:pt x="37" y="123"/>
                      <a:pt x="43" y="123"/>
                      <a:pt x="48" y="122"/>
                    </a:cubicBezTo>
                    <a:cubicBezTo>
                      <a:pt x="49" y="127"/>
                      <a:pt x="49" y="132"/>
                      <a:pt x="49" y="137"/>
                    </a:cubicBezTo>
                    <a:cubicBezTo>
                      <a:pt x="54" y="136"/>
                      <a:pt x="57" y="135"/>
                      <a:pt x="61" y="134"/>
                    </a:cubicBezTo>
                    <a:cubicBezTo>
                      <a:pt x="64" y="133"/>
                      <a:pt x="65" y="133"/>
                      <a:pt x="66" y="136"/>
                    </a:cubicBezTo>
                    <a:cubicBezTo>
                      <a:pt x="67" y="139"/>
                      <a:pt x="68" y="141"/>
                      <a:pt x="69" y="144"/>
                    </a:cubicBezTo>
                    <a:cubicBezTo>
                      <a:pt x="70" y="146"/>
                      <a:pt x="71" y="147"/>
                      <a:pt x="73" y="146"/>
                    </a:cubicBezTo>
                    <a:cubicBezTo>
                      <a:pt x="76" y="145"/>
                      <a:pt x="79" y="144"/>
                      <a:pt x="83" y="143"/>
                    </a:cubicBezTo>
                    <a:cubicBezTo>
                      <a:pt x="83" y="144"/>
                      <a:pt x="84" y="146"/>
                      <a:pt x="85" y="148"/>
                    </a:cubicBezTo>
                    <a:cubicBezTo>
                      <a:pt x="85" y="147"/>
                      <a:pt x="85" y="146"/>
                      <a:pt x="85" y="145"/>
                    </a:cubicBezTo>
                    <a:cubicBezTo>
                      <a:pt x="85" y="142"/>
                      <a:pt x="85" y="139"/>
                      <a:pt x="85" y="135"/>
                    </a:cubicBezTo>
                    <a:cubicBezTo>
                      <a:pt x="84" y="137"/>
                      <a:pt x="82" y="138"/>
                      <a:pt x="79" y="140"/>
                    </a:cubicBezTo>
                    <a:cubicBezTo>
                      <a:pt x="78" y="135"/>
                      <a:pt x="75" y="131"/>
                      <a:pt x="74" y="12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Freeform 181"/>
              <p:cNvSpPr>
                <a:spLocks/>
              </p:cNvSpPr>
              <p:nvPr/>
            </p:nvSpPr>
            <p:spPr bwMode="auto">
              <a:xfrm>
                <a:off x="2212975" y="-2774950"/>
                <a:ext cx="195263" cy="406400"/>
              </a:xfrm>
              <a:custGeom>
                <a:avLst/>
                <a:gdLst>
                  <a:gd name="T0" fmla="*/ 40 w 52"/>
                  <a:gd name="T1" fmla="*/ 60 h 108"/>
                  <a:gd name="T2" fmla="*/ 44 w 52"/>
                  <a:gd name="T3" fmla="*/ 46 h 108"/>
                  <a:gd name="T4" fmla="*/ 42 w 52"/>
                  <a:gd name="T5" fmla="*/ 34 h 108"/>
                  <a:gd name="T6" fmla="*/ 37 w 52"/>
                  <a:gd name="T7" fmla="*/ 31 h 108"/>
                  <a:gd name="T8" fmla="*/ 10 w 52"/>
                  <a:gd name="T9" fmla="*/ 2 h 108"/>
                  <a:gd name="T10" fmla="*/ 9 w 52"/>
                  <a:gd name="T11" fmla="*/ 0 h 108"/>
                  <a:gd name="T12" fmla="*/ 8 w 52"/>
                  <a:gd name="T13" fmla="*/ 1 h 108"/>
                  <a:gd name="T14" fmla="*/ 15 w 52"/>
                  <a:gd name="T15" fmla="*/ 30 h 108"/>
                  <a:gd name="T16" fmla="*/ 0 w 52"/>
                  <a:gd name="T17" fmla="*/ 38 h 108"/>
                  <a:gd name="T18" fmla="*/ 10 w 52"/>
                  <a:gd name="T19" fmla="*/ 47 h 108"/>
                  <a:gd name="T20" fmla="*/ 10 w 52"/>
                  <a:gd name="T21" fmla="*/ 51 h 108"/>
                  <a:gd name="T22" fmla="*/ 1 w 52"/>
                  <a:gd name="T23" fmla="*/ 61 h 108"/>
                  <a:gd name="T24" fmla="*/ 17 w 52"/>
                  <a:gd name="T25" fmla="*/ 67 h 108"/>
                  <a:gd name="T26" fmla="*/ 10 w 52"/>
                  <a:gd name="T27" fmla="*/ 83 h 108"/>
                  <a:gd name="T28" fmla="*/ 25 w 52"/>
                  <a:gd name="T29" fmla="*/ 83 h 108"/>
                  <a:gd name="T30" fmla="*/ 28 w 52"/>
                  <a:gd name="T31" fmla="*/ 86 h 108"/>
                  <a:gd name="T32" fmla="*/ 28 w 52"/>
                  <a:gd name="T33" fmla="*/ 97 h 108"/>
                  <a:gd name="T34" fmla="*/ 31 w 52"/>
                  <a:gd name="T35" fmla="*/ 99 h 108"/>
                  <a:gd name="T36" fmla="*/ 33 w 52"/>
                  <a:gd name="T37" fmla="*/ 99 h 108"/>
                  <a:gd name="T38" fmla="*/ 44 w 52"/>
                  <a:gd name="T39" fmla="*/ 95 h 108"/>
                  <a:gd name="T40" fmla="*/ 47 w 52"/>
                  <a:gd name="T41" fmla="*/ 106 h 108"/>
                  <a:gd name="T42" fmla="*/ 51 w 52"/>
                  <a:gd name="T43" fmla="*/ 106 h 108"/>
                  <a:gd name="T44" fmla="*/ 52 w 52"/>
                  <a:gd name="T45" fmla="*/ 105 h 108"/>
                  <a:gd name="T46" fmla="*/ 52 w 52"/>
                  <a:gd name="T47" fmla="*/ 77 h 108"/>
                  <a:gd name="T48" fmla="*/ 52 w 52"/>
                  <a:gd name="T49" fmla="*/ 77 h 108"/>
                  <a:gd name="T50" fmla="*/ 40 w 52"/>
                  <a:gd name="T51" fmla="*/ 6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2" h="108">
                    <a:moveTo>
                      <a:pt x="40" y="60"/>
                    </a:moveTo>
                    <a:cubicBezTo>
                      <a:pt x="40" y="55"/>
                      <a:pt x="42" y="50"/>
                      <a:pt x="44" y="46"/>
                    </a:cubicBezTo>
                    <a:cubicBezTo>
                      <a:pt x="47" y="41"/>
                      <a:pt x="46" y="37"/>
                      <a:pt x="42" y="34"/>
                    </a:cubicBezTo>
                    <a:cubicBezTo>
                      <a:pt x="41" y="33"/>
                      <a:pt x="39" y="32"/>
                      <a:pt x="37" y="31"/>
                    </a:cubicBezTo>
                    <a:cubicBezTo>
                      <a:pt x="27" y="23"/>
                      <a:pt x="16" y="14"/>
                      <a:pt x="10" y="2"/>
                    </a:cubicBezTo>
                    <a:cubicBezTo>
                      <a:pt x="10" y="1"/>
                      <a:pt x="9" y="1"/>
                      <a:pt x="9" y="0"/>
                    </a:cubicBezTo>
                    <a:cubicBezTo>
                      <a:pt x="9" y="1"/>
                      <a:pt x="9" y="1"/>
                      <a:pt x="8" y="1"/>
                    </a:cubicBezTo>
                    <a:cubicBezTo>
                      <a:pt x="8" y="11"/>
                      <a:pt x="10" y="21"/>
                      <a:pt x="15" y="30"/>
                    </a:cubicBezTo>
                    <a:cubicBezTo>
                      <a:pt x="10" y="33"/>
                      <a:pt x="5" y="34"/>
                      <a:pt x="0" y="38"/>
                    </a:cubicBezTo>
                    <a:cubicBezTo>
                      <a:pt x="4" y="41"/>
                      <a:pt x="7" y="44"/>
                      <a:pt x="10" y="47"/>
                    </a:cubicBezTo>
                    <a:cubicBezTo>
                      <a:pt x="13" y="49"/>
                      <a:pt x="13" y="49"/>
                      <a:pt x="10" y="51"/>
                    </a:cubicBezTo>
                    <a:cubicBezTo>
                      <a:pt x="7" y="54"/>
                      <a:pt x="4" y="57"/>
                      <a:pt x="1" y="61"/>
                    </a:cubicBezTo>
                    <a:cubicBezTo>
                      <a:pt x="7" y="63"/>
                      <a:pt x="12" y="65"/>
                      <a:pt x="17" y="67"/>
                    </a:cubicBezTo>
                    <a:cubicBezTo>
                      <a:pt x="14" y="72"/>
                      <a:pt x="11" y="77"/>
                      <a:pt x="10" y="83"/>
                    </a:cubicBezTo>
                    <a:cubicBezTo>
                      <a:pt x="15" y="83"/>
                      <a:pt x="20" y="83"/>
                      <a:pt x="25" y="83"/>
                    </a:cubicBezTo>
                    <a:cubicBezTo>
                      <a:pt x="27" y="83"/>
                      <a:pt x="28" y="84"/>
                      <a:pt x="28" y="86"/>
                    </a:cubicBezTo>
                    <a:cubicBezTo>
                      <a:pt x="28" y="89"/>
                      <a:pt x="28" y="93"/>
                      <a:pt x="28" y="97"/>
                    </a:cubicBezTo>
                    <a:cubicBezTo>
                      <a:pt x="28" y="99"/>
                      <a:pt x="29" y="100"/>
                      <a:pt x="31" y="99"/>
                    </a:cubicBezTo>
                    <a:cubicBezTo>
                      <a:pt x="31" y="99"/>
                      <a:pt x="32" y="99"/>
                      <a:pt x="33" y="99"/>
                    </a:cubicBezTo>
                    <a:cubicBezTo>
                      <a:pt x="36" y="97"/>
                      <a:pt x="40" y="96"/>
                      <a:pt x="44" y="95"/>
                    </a:cubicBezTo>
                    <a:cubicBezTo>
                      <a:pt x="45" y="98"/>
                      <a:pt x="46" y="102"/>
                      <a:pt x="47" y="106"/>
                    </a:cubicBezTo>
                    <a:cubicBezTo>
                      <a:pt x="48" y="108"/>
                      <a:pt x="49" y="107"/>
                      <a:pt x="51" y="106"/>
                    </a:cubicBezTo>
                    <a:cubicBezTo>
                      <a:pt x="51" y="106"/>
                      <a:pt x="52" y="105"/>
                      <a:pt x="52" y="105"/>
                    </a:cubicBezTo>
                    <a:cubicBezTo>
                      <a:pt x="52" y="96"/>
                      <a:pt x="52" y="86"/>
                      <a:pt x="52" y="77"/>
                    </a:cubicBezTo>
                    <a:cubicBezTo>
                      <a:pt x="52" y="77"/>
                      <a:pt x="52" y="77"/>
                      <a:pt x="52" y="77"/>
                    </a:cubicBezTo>
                    <a:cubicBezTo>
                      <a:pt x="45" y="74"/>
                      <a:pt x="41" y="68"/>
                      <a:pt x="40" y="6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182"/>
              <p:cNvSpPr>
                <a:spLocks/>
              </p:cNvSpPr>
              <p:nvPr/>
            </p:nvSpPr>
            <p:spPr bwMode="auto">
              <a:xfrm>
                <a:off x="3019425" y="-2774950"/>
                <a:ext cx="200025" cy="406400"/>
              </a:xfrm>
              <a:custGeom>
                <a:avLst/>
                <a:gdLst>
                  <a:gd name="T0" fmla="*/ 3 w 53"/>
                  <a:gd name="T1" fmla="*/ 106 h 108"/>
                  <a:gd name="T2" fmla="*/ 6 w 53"/>
                  <a:gd name="T3" fmla="*/ 106 h 108"/>
                  <a:gd name="T4" fmla="*/ 10 w 53"/>
                  <a:gd name="T5" fmla="*/ 95 h 108"/>
                  <a:gd name="T6" fmla="*/ 13 w 53"/>
                  <a:gd name="T7" fmla="*/ 96 h 108"/>
                  <a:gd name="T8" fmla="*/ 23 w 53"/>
                  <a:gd name="T9" fmla="*/ 99 h 108"/>
                  <a:gd name="T10" fmla="*/ 26 w 53"/>
                  <a:gd name="T11" fmla="*/ 97 h 108"/>
                  <a:gd name="T12" fmla="*/ 26 w 53"/>
                  <a:gd name="T13" fmla="*/ 87 h 108"/>
                  <a:gd name="T14" fmla="*/ 29 w 53"/>
                  <a:gd name="T15" fmla="*/ 84 h 108"/>
                  <a:gd name="T16" fmla="*/ 43 w 53"/>
                  <a:gd name="T17" fmla="*/ 83 h 108"/>
                  <a:gd name="T18" fmla="*/ 43 w 53"/>
                  <a:gd name="T19" fmla="*/ 82 h 108"/>
                  <a:gd name="T20" fmla="*/ 36 w 53"/>
                  <a:gd name="T21" fmla="*/ 67 h 108"/>
                  <a:gd name="T22" fmla="*/ 52 w 53"/>
                  <a:gd name="T23" fmla="*/ 61 h 108"/>
                  <a:gd name="T24" fmla="*/ 42 w 53"/>
                  <a:gd name="T25" fmla="*/ 51 h 108"/>
                  <a:gd name="T26" fmla="*/ 43 w 53"/>
                  <a:gd name="T27" fmla="*/ 47 h 108"/>
                  <a:gd name="T28" fmla="*/ 53 w 53"/>
                  <a:gd name="T29" fmla="*/ 38 h 108"/>
                  <a:gd name="T30" fmla="*/ 53 w 53"/>
                  <a:gd name="T31" fmla="*/ 37 h 108"/>
                  <a:gd name="T32" fmla="*/ 38 w 53"/>
                  <a:gd name="T33" fmla="*/ 30 h 108"/>
                  <a:gd name="T34" fmla="*/ 44 w 53"/>
                  <a:gd name="T35" fmla="*/ 0 h 108"/>
                  <a:gd name="T36" fmla="*/ 43 w 53"/>
                  <a:gd name="T37" fmla="*/ 2 h 108"/>
                  <a:gd name="T38" fmla="*/ 27 w 53"/>
                  <a:gd name="T39" fmla="*/ 21 h 108"/>
                  <a:gd name="T40" fmla="*/ 11 w 53"/>
                  <a:gd name="T41" fmla="*/ 34 h 108"/>
                  <a:gd name="T42" fmla="*/ 8 w 53"/>
                  <a:gd name="T43" fmla="*/ 43 h 108"/>
                  <a:gd name="T44" fmla="*/ 12 w 53"/>
                  <a:gd name="T45" fmla="*/ 51 h 108"/>
                  <a:gd name="T46" fmla="*/ 2 w 53"/>
                  <a:gd name="T47" fmla="*/ 76 h 108"/>
                  <a:gd name="T48" fmla="*/ 0 w 53"/>
                  <a:gd name="T49" fmla="*/ 77 h 108"/>
                  <a:gd name="T50" fmla="*/ 0 w 53"/>
                  <a:gd name="T51" fmla="*/ 105 h 108"/>
                  <a:gd name="T52" fmla="*/ 3 w 53"/>
                  <a:gd name="T53" fmla="*/ 10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3" h="108">
                    <a:moveTo>
                      <a:pt x="3" y="106"/>
                    </a:moveTo>
                    <a:cubicBezTo>
                      <a:pt x="4" y="107"/>
                      <a:pt x="5" y="108"/>
                      <a:pt x="6" y="106"/>
                    </a:cubicBezTo>
                    <a:cubicBezTo>
                      <a:pt x="7" y="102"/>
                      <a:pt x="9" y="98"/>
                      <a:pt x="10" y="95"/>
                    </a:cubicBezTo>
                    <a:cubicBezTo>
                      <a:pt x="11" y="95"/>
                      <a:pt x="12" y="96"/>
                      <a:pt x="13" y="96"/>
                    </a:cubicBezTo>
                    <a:cubicBezTo>
                      <a:pt x="16" y="97"/>
                      <a:pt x="19" y="98"/>
                      <a:pt x="23" y="99"/>
                    </a:cubicBezTo>
                    <a:cubicBezTo>
                      <a:pt x="25" y="100"/>
                      <a:pt x="26" y="99"/>
                      <a:pt x="26" y="97"/>
                    </a:cubicBezTo>
                    <a:cubicBezTo>
                      <a:pt x="26" y="93"/>
                      <a:pt x="26" y="90"/>
                      <a:pt x="26" y="87"/>
                    </a:cubicBezTo>
                    <a:cubicBezTo>
                      <a:pt x="26" y="84"/>
                      <a:pt x="26" y="84"/>
                      <a:pt x="29" y="84"/>
                    </a:cubicBezTo>
                    <a:cubicBezTo>
                      <a:pt x="33" y="84"/>
                      <a:pt x="38" y="83"/>
                      <a:pt x="43" y="83"/>
                    </a:cubicBezTo>
                    <a:cubicBezTo>
                      <a:pt x="43" y="83"/>
                      <a:pt x="43" y="83"/>
                      <a:pt x="43" y="82"/>
                    </a:cubicBezTo>
                    <a:cubicBezTo>
                      <a:pt x="41" y="77"/>
                      <a:pt x="38" y="72"/>
                      <a:pt x="36" y="67"/>
                    </a:cubicBezTo>
                    <a:cubicBezTo>
                      <a:pt x="41" y="65"/>
                      <a:pt x="46" y="63"/>
                      <a:pt x="52" y="61"/>
                    </a:cubicBezTo>
                    <a:cubicBezTo>
                      <a:pt x="48" y="57"/>
                      <a:pt x="45" y="54"/>
                      <a:pt x="42" y="51"/>
                    </a:cubicBezTo>
                    <a:cubicBezTo>
                      <a:pt x="40" y="49"/>
                      <a:pt x="40" y="49"/>
                      <a:pt x="43" y="47"/>
                    </a:cubicBezTo>
                    <a:cubicBezTo>
                      <a:pt x="46" y="44"/>
                      <a:pt x="49" y="41"/>
                      <a:pt x="53" y="38"/>
                    </a:cubicBezTo>
                    <a:cubicBezTo>
                      <a:pt x="53" y="38"/>
                      <a:pt x="53" y="38"/>
                      <a:pt x="53" y="37"/>
                    </a:cubicBezTo>
                    <a:cubicBezTo>
                      <a:pt x="48" y="35"/>
                      <a:pt x="43" y="32"/>
                      <a:pt x="38" y="30"/>
                    </a:cubicBezTo>
                    <a:cubicBezTo>
                      <a:pt x="43" y="21"/>
                      <a:pt x="45" y="11"/>
                      <a:pt x="44" y="0"/>
                    </a:cubicBezTo>
                    <a:cubicBezTo>
                      <a:pt x="44" y="1"/>
                      <a:pt x="43" y="1"/>
                      <a:pt x="43" y="2"/>
                    </a:cubicBezTo>
                    <a:cubicBezTo>
                      <a:pt x="39" y="9"/>
                      <a:pt x="34" y="16"/>
                      <a:pt x="27" y="21"/>
                    </a:cubicBezTo>
                    <a:cubicBezTo>
                      <a:pt x="22" y="26"/>
                      <a:pt x="17" y="30"/>
                      <a:pt x="11" y="34"/>
                    </a:cubicBezTo>
                    <a:cubicBezTo>
                      <a:pt x="8" y="37"/>
                      <a:pt x="7" y="39"/>
                      <a:pt x="8" y="43"/>
                    </a:cubicBezTo>
                    <a:cubicBezTo>
                      <a:pt x="9" y="46"/>
                      <a:pt x="11" y="49"/>
                      <a:pt x="12" y="51"/>
                    </a:cubicBezTo>
                    <a:cubicBezTo>
                      <a:pt x="16" y="61"/>
                      <a:pt x="12" y="72"/>
                      <a:pt x="2" y="76"/>
                    </a:cubicBezTo>
                    <a:cubicBezTo>
                      <a:pt x="1" y="77"/>
                      <a:pt x="1" y="77"/>
                      <a:pt x="0" y="77"/>
                    </a:cubicBezTo>
                    <a:cubicBezTo>
                      <a:pt x="0" y="86"/>
                      <a:pt x="0" y="96"/>
                      <a:pt x="0" y="105"/>
                    </a:cubicBezTo>
                    <a:cubicBezTo>
                      <a:pt x="1" y="105"/>
                      <a:pt x="2" y="106"/>
                      <a:pt x="3" y="10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183"/>
              <p:cNvSpPr>
                <a:spLocks noEditPoints="1"/>
              </p:cNvSpPr>
              <p:nvPr/>
            </p:nvSpPr>
            <p:spPr bwMode="auto">
              <a:xfrm>
                <a:off x="2747963" y="-2960688"/>
                <a:ext cx="255588" cy="158750"/>
              </a:xfrm>
              <a:custGeom>
                <a:avLst/>
                <a:gdLst>
                  <a:gd name="T0" fmla="*/ 38 w 68"/>
                  <a:gd name="T1" fmla="*/ 41 h 42"/>
                  <a:gd name="T2" fmla="*/ 49 w 68"/>
                  <a:gd name="T3" fmla="*/ 32 h 42"/>
                  <a:gd name="T4" fmla="*/ 66 w 68"/>
                  <a:gd name="T5" fmla="*/ 12 h 42"/>
                  <a:gd name="T6" fmla="*/ 62 w 68"/>
                  <a:gd name="T7" fmla="*/ 6 h 42"/>
                  <a:gd name="T8" fmla="*/ 25 w 68"/>
                  <a:gd name="T9" fmla="*/ 5 h 42"/>
                  <a:gd name="T10" fmla="*/ 7 w 68"/>
                  <a:gd name="T11" fmla="*/ 2 h 42"/>
                  <a:gd name="T12" fmla="*/ 1 w 68"/>
                  <a:gd name="T13" fmla="*/ 0 h 42"/>
                  <a:gd name="T14" fmla="*/ 9 w 68"/>
                  <a:gd name="T15" fmla="*/ 10 h 42"/>
                  <a:gd name="T16" fmla="*/ 0 w 68"/>
                  <a:gd name="T17" fmla="*/ 12 h 42"/>
                  <a:gd name="T18" fmla="*/ 11 w 68"/>
                  <a:gd name="T19" fmla="*/ 18 h 42"/>
                  <a:gd name="T20" fmla="*/ 4 w 68"/>
                  <a:gd name="T21" fmla="*/ 23 h 42"/>
                  <a:gd name="T22" fmla="*/ 14 w 68"/>
                  <a:gd name="T23" fmla="*/ 25 h 42"/>
                  <a:gd name="T24" fmla="*/ 1 w 68"/>
                  <a:gd name="T25" fmla="*/ 34 h 42"/>
                  <a:gd name="T26" fmla="*/ 25 w 68"/>
                  <a:gd name="T27" fmla="*/ 30 h 42"/>
                  <a:gd name="T28" fmla="*/ 25 w 68"/>
                  <a:gd name="T29" fmla="*/ 42 h 42"/>
                  <a:gd name="T30" fmla="*/ 35 w 68"/>
                  <a:gd name="T31" fmla="*/ 33 h 42"/>
                  <a:gd name="T32" fmla="*/ 38 w 68"/>
                  <a:gd name="T33" fmla="*/ 41 h 42"/>
                  <a:gd name="T34" fmla="*/ 41 w 68"/>
                  <a:gd name="T35" fmla="*/ 12 h 42"/>
                  <a:gd name="T36" fmla="*/ 55 w 68"/>
                  <a:gd name="T37" fmla="*/ 12 h 42"/>
                  <a:gd name="T38" fmla="*/ 56 w 68"/>
                  <a:gd name="T39" fmla="*/ 14 h 42"/>
                  <a:gd name="T40" fmla="*/ 56 w 68"/>
                  <a:gd name="T41" fmla="*/ 14 h 42"/>
                  <a:gd name="T42" fmla="*/ 50 w 68"/>
                  <a:gd name="T43" fmla="*/ 17 h 42"/>
                  <a:gd name="T44" fmla="*/ 41 w 68"/>
                  <a:gd name="T45" fmla="*/ 13 h 42"/>
                  <a:gd name="T46" fmla="*/ 41 w 68"/>
                  <a:gd name="T47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" h="42">
                    <a:moveTo>
                      <a:pt x="38" y="41"/>
                    </a:moveTo>
                    <a:cubicBezTo>
                      <a:pt x="41" y="38"/>
                      <a:pt x="45" y="35"/>
                      <a:pt x="49" y="32"/>
                    </a:cubicBezTo>
                    <a:cubicBezTo>
                      <a:pt x="56" y="26"/>
                      <a:pt x="62" y="20"/>
                      <a:pt x="66" y="12"/>
                    </a:cubicBezTo>
                    <a:cubicBezTo>
                      <a:pt x="68" y="7"/>
                      <a:pt x="67" y="6"/>
                      <a:pt x="62" y="6"/>
                    </a:cubicBezTo>
                    <a:cubicBezTo>
                      <a:pt x="50" y="6"/>
                      <a:pt x="37" y="6"/>
                      <a:pt x="25" y="5"/>
                    </a:cubicBezTo>
                    <a:cubicBezTo>
                      <a:pt x="18" y="5"/>
                      <a:pt x="13" y="4"/>
                      <a:pt x="7" y="2"/>
                    </a:cubicBezTo>
                    <a:cubicBezTo>
                      <a:pt x="5" y="1"/>
                      <a:pt x="3" y="0"/>
                      <a:pt x="1" y="0"/>
                    </a:cubicBezTo>
                    <a:cubicBezTo>
                      <a:pt x="2" y="4"/>
                      <a:pt x="5" y="7"/>
                      <a:pt x="9" y="10"/>
                    </a:cubicBezTo>
                    <a:cubicBezTo>
                      <a:pt x="6" y="11"/>
                      <a:pt x="3" y="12"/>
                      <a:pt x="0" y="12"/>
                    </a:cubicBezTo>
                    <a:cubicBezTo>
                      <a:pt x="3" y="16"/>
                      <a:pt x="7" y="17"/>
                      <a:pt x="11" y="18"/>
                    </a:cubicBezTo>
                    <a:cubicBezTo>
                      <a:pt x="9" y="20"/>
                      <a:pt x="6" y="21"/>
                      <a:pt x="4" y="23"/>
                    </a:cubicBezTo>
                    <a:cubicBezTo>
                      <a:pt x="7" y="25"/>
                      <a:pt x="11" y="24"/>
                      <a:pt x="14" y="25"/>
                    </a:cubicBezTo>
                    <a:cubicBezTo>
                      <a:pt x="11" y="30"/>
                      <a:pt x="7" y="32"/>
                      <a:pt x="1" y="34"/>
                    </a:cubicBezTo>
                    <a:cubicBezTo>
                      <a:pt x="10" y="38"/>
                      <a:pt x="17" y="35"/>
                      <a:pt x="25" y="30"/>
                    </a:cubicBezTo>
                    <a:cubicBezTo>
                      <a:pt x="25" y="34"/>
                      <a:pt x="25" y="38"/>
                      <a:pt x="25" y="42"/>
                    </a:cubicBezTo>
                    <a:cubicBezTo>
                      <a:pt x="29" y="41"/>
                      <a:pt x="31" y="36"/>
                      <a:pt x="35" y="33"/>
                    </a:cubicBezTo>
                    <a:cubicBezTo>
                      <a:pt x="36" y="36"/>
                      <a:pt x="37" y="38"/>
                      <a:pt x="38" y="41"/>
                    </a:cubicBezTo>
                    <a:close/>
                    <a:moveTo>
                      <a:pt x="41" y="12"/>
                    </a:moveTo>
                    <a:cubicBezTo>
                      <a:pt x="46" y="12"/>
                      <a:pt x="51" y="12"/>
                      <a:pt x="55" y="12"/>
                    </a:cubicBezTo>
                    <a:cubicBezTo>
                      <a:pt x="57" y="12"/>
                      <a:pt x="57" y="13"/>
                      <a:pt x="56" y="14"/>
                    </a:cubicBezTo>
                    <a:cubicBezTo>
                      <a:pt x="56" y="14"/>
                      <a:pt x="56" y="14"/>
                      <a:pt x="56" y="14"/>
                    </a:cubicBezTo>
                    <a:cubicBezTo>
                      <a:pt x="54" y="19"/>
                      <a:pt x="54" y="19"/>
                      <a:pt x="50" y="17"/>
                    </a:cubicBezTo>
                    <a:cubicBezTo>
                      <a:pt x="47" y="15"/>
                      <a:pt x="44" y="14"/>
                      <a:pt x="41" y="13"/>
                    </a:cubicBezTo>
                    <a:cubicBezTo>
                      <a:pt x="41" y="12"/>
                      <a:pt x="41" y="12"/>
                      <a:pt x="41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Freeform 184"/>
              <p:cNvSpPr>
                <a:spLocks noEditPoints="1"/>
              </p:cNvSpPr>
              <p:nvPr/>
            </p:nvSpPr>
            <p:spPr bwMode="auto">
              <a:xfrm>
                <a:off x="2430463" y="-2960688"/>
                <a:ext cx="249238" cy="158750"/>
              </a:xfrm>
              <a:custGeom>
                <a:avLst/>
                <a:gdLst>
                  <a:gd name="T0" fmla="*/ 31 w 66"/>
                  <a:gd name="T1" fmla="*/ 33 h 42"/>
                  <a:gd name="T2" fmla="*/ 42 w 66"/>
                  <a:gd name="T3" fmla="*/ 42 h 42"/>
                  <a:gd name="T4" fmla="*/ 41 w 66"/>
                  <a:gd name="T5" fmla="*/ 30 h 42"/>
                  <a:gd name="T6" fmla="*/ 64 w 66"/>
                  <a:gd name="T7" fmla="*/ 34 h 42"/>
                  <a:gd name="T8" fmla="*/ 52 w 66"/>
                  <a:gd name="T9" fmla="*/ 25 h 42"/>
                  <a:gd name="T10" fmla="*/ 62 w 66"/>
                  <a:gd name="T11" fmla="*/ 23 h 42"/>
                  <a:gd name="T12" fmla="*/ 56 w 66"/>
                  <a:gd name="T13" fmla="*/ 18 h 42"/>
                  <a:gd name="T14" fmla="*/ 66 w 66"/>
                  <a:gd name="T15" fmla="*/ 12 h 42"/>
                  <a:gd name="T16" fmla="*/ 58 w 66"/>
                  <a:gd name="T17" fmla="*/ 9 h 42"/>
                  <a:gd name="T18" fmla="*/ 64 w 66"/>
                  <a:gd name="T19" fmla="*/ 0 h 42"/>
                  <a:gd name="T20" fmla="*/ 64 w 66"/>
                  <a:gd name="T21" fmla="*/ 0 h 42"/>
                  <a:gd name="T22" fmla="*/ 30 w 66"/>
                  <a:gd name="T23" fmla="*/ 6 h 42"/>
                  <a:gd name="T24" fmla="*/ 19 w 66"/>
                  <a:gd name="T25" fmla="*/ 6 h 42"/>
                  <a:gd name="T26" fmla="*/ 3 w 66"/>
                  <a:gd name="T27" fmla="*/ 6 h 42"/>
                  <a:gd name="T28" fmla="*/ 1 w 66"/>
                  <a:gd name="T29" fmla="*/ 9 h 42"/>
                  <a:gd name="T30" fmla="*/ 4 w 66"/>
                  <a:gd name="T31" fmla="*/ 16 h 42"/>
                  <a:gd name="T32" fmla="*/ 18 w 66"/>
                  <a:gd name="T33" fmla="*/ 32 h 42"/>
                  <a:gd name="T34" fmla="*/ 29 w 66"/>
                  <a:gd name="T35" fmla="*/ 41 h 42"/>
                  <a:gd name="T36" fmla="*/ 31 w 66"/>
                  <a:gd name="T37" fmla="*/ 33 h 42"/>
                  <a:gd name="T38" fmla="*/ 19 w 66"/>
                  <a:gd name="T39" fmla="*/ 16 h 42"/>
                  <a:gd name="T40" fmla="*/ 15 w 66"/>
                  <a:gd name="T41" fmla="*/ 18 h 42"/>
                  <a:gd name="T42" fmla="*/ 12 w 66"/>
                  <a:gd name="T43" fmla="*/ 17 h 42"/>
                  <a:gd name="T44" fmla="*/ 10 w 66"/>
                  <a:gd name="T45" fmla="*/ 13 h 42"/>
                  <a:gd name="T46" fmla="*/ 15 w 66"/>
                  <a:gd name="T47" fmla="*/ 12 h 42"/>
                  <a:gd name="T48" fmla="*/ 25 w 66"/>
                  <a:gd name="T49" fmla="*/ 12 h 42"/>
                  <a:gd name="T50" fmla="*/ 25 w 66"/>
                  <a:gd name="T51" fmla="*/ 13 h 42"/>
                  <a:gd name="T52" fmla="*/ 19 w 66"/>
                  <a:gd name="T53" fmla="*/ 1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6" h="42">
                    <a:moveTo>
                      <a:pt x="31" y="33"/>
                    </a:moveTo>
                    <a:cubicBezTo>
                      <a:pt x="35" y="36"/>
                      <a:pt x="37" y="41"/>
                      <a:pt x="42" y="42"/>
                    </a:cubicBezTo>
                    <a:cubicBezTo>
                      <a:pt x="42" y="38"/>
                      <a:pt x="41" y="34"/>
                      <a:pt x="41" y="30"/>
                    </a:cubicBezTo>
                    <a:cubicBezTo>
                      <a:pt x="49" y="35"/>
                      <a:pt x="56" y="38"/>
                      <a:pt x="64" y="34"/>
                    </a:cubicBezTo>
                    <a:cubicBezTo>
                      <a:pt x="59" y="32"/>
                      <a:pt x="55" y="30"/>
                      <a:pt x="52" y="25"/>
                    </a:cubicBezTo>
                    <a:cubicBezTo>
                      <a:pt x="55" y="24"/>
                      <a:pt x="59" y="25"/>
                      <a:pt x="62" y="23"/>
                    </a:cubicBezTo>
                    <a:cubicBezTo>
                      <a:pt x="60" y="21"/>
                      <a:pt x="57" y="21"/>
                      <a:pt x="56" y="18"/>
                    </a:cubicBezTo>
                    <a:cubicBezTo>
                      <a:pt x="59" y="17"/>
                      <a:pt x="63" y="16"/>
                      <a:pt x="66" y="12"/>
                    </a:cubicBezTo>
                    <a:cubicBezTo>
                      <a:pt x="63" y="12"/>
                      <a:pt x="60" y="12"/>
                      <a:pt x="58" y="9"/>
                    </a:cubicBezTo>
                    <a:cubicBezTo>
                      <a:pt x="61" y="7"/>
                      <a:pt x="64" y="3"/>
                      <a:pt x="64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53" y="5"/>
                      <a:pt x="42" y="6"/>
                      <a:pt x="30" y="6"/>
                    </a:cubicBezTo>
                    <a:cubicBezTo>
                      <a:pt x="26" y="6"/>
                      <a:pt x="23" y="6"/>
                      <a:pt x="19" y="6"/>
                    </a:cubicBezTo>
                    <a:cubicBezTo>
                      <a:pt x="14" y="6"/>
                      <a:pt x="8" y="6"/>
                      <a:pt x="3" y="6"/>
                    </a:cubicBezTo>
                    <a:cubicBezTo>
                      <a:pt x="2" y="6"/>
                      <a:pt x="0" y="7"/>
                      <a:pt x="1" y="9"/>
                    </a:cubicBezTo>
                    <a:cubicBezTo>
                      <a:pt x="2" y="11"/>
                      <a:pt x="3" y="14"/>
                      <a:pt x="4" y="16"/>
                    </a:cubicBezTo>
                    <a:cubicBezTo>
                      <a:pt x="7" y="23"/>
                      <a:pt x="12" y="28"/>
                      <a:pt x="18" y="32"/>
                    </a:cubicBezTo>
                    <a:cubicBezTo>
                      <a:pt x="22" y="35"/>
                      <a:pt x="25" y="38"/>
                      <a:pt x="29" y="41"/>
                    </a:cubicBezTo>
                    <a:cubicBezTo>
                      <a:pt x="30" y="38"/>
                      <a:pt x="30" y="36"/>
                      <a:pt x="31" y="33"/>
                    </a:cubicBezTo>
                    <a:close/>
                    <a:moveTo>
                      <a:pt x="19" y="16"/>
                    </a:moveTo>
                    <a:cubicBezTo>
                      <a:pt x="18" y="16"/>
                      <a:pt x="16" y="17"/>
                      <a:pt x="15" y="18"/>
                    </a:cubicBezTo>
                    <a:cubicBezTo>
                      <a:pt x="14" y="19"/>
                      <a:pt x="13" y="18"/>
                      <a:pt x="12" y="17"/>
                    </a:cubicBezTo>
                    <a:cubicBezTo>
                      <a:pt x="12" y="16"/>
                      <a:pt x="11" y="14"/>
                      <a:pt x="10" y="13"/>
                    </a:cubicBezTo>
                    <a:cubicBezTo>
                      <a:pt x="12" y="12"/>
                      <a:pt x="14" y="12"/>
                      <a:pt x="15" y="12"/>
                    </a:cubicBezTo>
                    <a:cubicBezTo>
                      <a:pt x="19" y="12"/>
                      <a:pt x="22" y="12"/>
                      <a:pt x="25" y="12"/>
                    </a:cubicBezTo>
                    <a:cubicBezTo>
                      <a:pt x="25" y="12"/>
                      <a:pt x="25" y="12"/>
                      <a:pt x="25" y="13"/>
                    </a:cubicBezTo>
                    <a:cubicBezTo>
                      <a:pt x="23" y="14"/>
                      <a:pt x="21" y="15"/>
                      <a:pt x="19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Freeform 185"/>
              <p:cNvSpPr>
                <a:spLocks/>
              </p:cNvSpPr>
              <p:nvPr/>
            </p:nvSpPr>
            <p:spPr bwMode="auto">
              <a:xfrm>
                <a:off x="3294063" y="-3024188"/>
                <a:ext cx="165100" cy="301625"/>
              </a:xfrm>
              <a:custGeom>
                <a:avLst/>
                <a:gdLst>
                  <a:gd name="T0" fmla="*/ 1 w 44"/>
                  <a:gd name="T1" fmla="*/ 80 h 80"/>
                  <a:gd name="T2" fmla="*/ 4 w 44"/>
                  <a:gd name="T3" fmla="*/ 78 h 80"/>
                  <a:gd name="T4" fmla="*/ 31 w 44"/>
                  <a:gd name="T5" fmla="*/ 53 h 80"/>
                  <a:gd name="T6" fmla="*/ 42 w 44"/>
                  <a:gd name="T7" fmla="*/ 18 h 80"/>
                  <a:gd name="T8" fmla="*/ 33 w 44"/>
                  <a:gd name="T9" fmla="*/ 1 h 80"/>
                  <a:gd name="T10" fmla="*/ 30 w 44"/>
                  <a:gd name="T11" fmla="*/ 2 h 80"/>
                  <a:gd name="T12" fmla="*/ 5 w 44"/>
                  <a:gd name="T13" fmla="*/ 39 h 80"/>
                  <a:gd name="T14" fmla="*/ 4 w 44"/>
                  <a:gd name="T15" fmla="*/ 44 h 80"/>
                  <a:gd name="T16" fmla="*/ 5 w 44"/>
                  <a:gd name="T17" fmla="*/ 51 h 80"/>
                  <a:gd name="T18" fmla="*/ 6 w 44"/>
                  <a:gd name="T19" fmla="*/ 57 h 80"/>
                  <a:gd name="T20" fmla="*/ 28 w 44"/>
                  <a:gd name="T21" fmla="*/ 27 h 80"/>
                  <a:gd name="T22" fmla="*/ 28 w 44"/>
                  <a:gd name="T23" fmla="*/ 40 h 80"/>
                  <a:gd name="T24" fmla="*/ 8 w 44"/>
                  <a:gd name="T25" fmla="*/ 61 h 80"/>
                  <a:gd name="T26" fmla="*/ 5 w 44"/>
                  <a:gd name="T27" fmla="*/ 64 h 80"/>
                  <a:gd name="T28" fmla="*/ 3 w 44"/>
                  <a:gd name="T29" fmla="*/ 73 h 80"/>
                  <a:gd name="T30" fmla="*/ 0 w 44"/>
                  <a:gd name="T31" fmla="*/ 80 h 80"/>
                  <a:gd name="T32" fmla="*/ 1 w 44"/>
                  <a:gd name="T33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80">
                    <a:moveTo>
                      <a:pt x="1" y="80"/>
                    </a:moveTo>
                    <a:cubicBezTo>
                      <a:pt x="2" y="79"/>
                      <a:pt x="3" y="78"/>
                      <a:pt x="4" y="78"/>
                    </a:cubicBezTo>
                    <a:cubicBezTo>
                      <a:pt x="14" y="70"/>
                      <a:pt x="23" y="63"/>
                      <a:pt x="31" y="53"/>
                    </a:cubicBezTo>
                    <a:cubicBezTo>
                      <a:pt x="39" y="43"/>
                      <a:pt x="44" y="32"/>
                      <a:pt x="42" y="18"/>
                    </a:cubicBezTo>
                    <a:cubicBezTo>
                      <a:pt x="40" y="12"/>
                      <a:pt x="37" y="6"/>
                      <a:pt x="33" y="1"/>
                    </a:cubicBezTo>
                    <a:cubicBezTo>
                      <a:pt x="32" y="0"/>
                      <a:pt x="31" y="0"/>
                      <a:pt x="30" y="2"/>
                    </a:cubicBezTo>
                    <a:cubicBezTo>
                      <a:pt x="23" y="15"/>
                      <a:pt x="15" y="28"/>
                      <a:pt x="5" y="39"/>
                    </a:cubicBezTo>
                    <a:cubicBezTo>
                      <a:pt x="3" y="41"/>
                      <a:pt x="3" y="43"/>
                      <a:pt x="4" y="44"/>
                    </a:cubicBezTo>
                    <a:cubicBezTo>
                      <a:pt x="4" y="46"/>
                      <a:pt x="4" y="49"/>
                      <a:pt x="5" y="51"/>
                    </a:cubicBezTo>
                    <a:cubicBezTo>
                      <a:pt x="5" y="53"/>
                      <a:pt x="5" y="55"/>
                      <a:pt x="6" y="57"/>
                    </a:cubicBezTo>
                    <a:cubicBezTo>
                      <a:pt x="15" y="48"/>
                      <a:pt x="23" y="39"/>
                      <a:pt x="28" y="27"/>
                    </a:cubicBezTo>
                    <a:cubicBezTo>
                      <a:pt x="31" y="32"/>
                      <a:pt x="30" y="36"/>
                      <a:pt x="28" y="40"/>
                    </a:cubicBezTo>
                    <a:cubicBezTo>
                      <a:pt x="23" y="48"/>
                      <a:pt x="15" y="54"/>
                      <a:pt x="8" y="61"/>
                    </a:cubicBezTo>
                    <a:cubicBezTo>
                      <a:pt x="6" y="61"/>
                      <a:pt x="5" y="62"/>
                      <a:pt x="5" y="64"/>
                    </a:cubicBezTo>
                    <a:cubicBezTo>
                      <a:pt x="5" y="67"/>
                      <a:pt x="4" y="70"/>
                      <a:pt x="3" y="73"/>
                    </a:cubicBezTo>
                    <a:cubicBezTo>
                      <a:pt x="2" y="75"/>
                      <a:pt x="1" y="77"/>
                      <a:pt x="0" y="80"/>
                    </a:cubicBezTo>
                    <a:cubicBezTo>
                      <a:pt x="1" y="80"/>
                      <a:pt x="1" y="80"/>
                      <a:pt x="1" y="8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Freeform 186"/>
              <p:cNvSpPr>
                <a:spLocks/>
              </p:cNvSpPr>
              <p:nvPr/>
            </p:nvSpPr>
            <p:spPr bwMode="auto">
              <a:xfrm>
                <a:off x="1971675" y="-3024188"/>
                <a:ext cx="169863" cy="304800"/>
              </a:xfrm>
              <a:custGeom>
                <a:avLst/>
                <a:gdLst>
                  <a:gd name="T0" fmla="*/ 13 w 45"/>
                  <a:gd name="T1" fmla="*/ 54 h 81"/>
                  <a:gd name="T2" fmla="*/ 36 w 45"/>
                  <a:gd name="T3" fmla="*/ 75 h 81"/>
                  <a:gd name="T4" fmla="*/ 45 w 45"/>
                  <a:gd name="T5" fmla="*/ 81 h 81"/>
                  <a:gd name="T6" fmla="*/ 44 w 45"/>
                  <a:gd name="T7" fmla="*/ 79 h 81"/>
                  <a:gd name="T8" fmla="*/ 40 w 45"/>
                  <a:gd name="T9" fmla="*/ 67 h 81"/>
                  <a:gd name="T10" fmla="*/ 37 w 45"/>
                  <a:gd name="T11" fmla="*/ 61 h 81"/>
                  <a:gd name="T12" fmla="*/ 26 w 45"/>
                  <a:gd name="T13" fmla="*/ 52 h 81"/>
                  <a:gd name="T14" fmla="*/ 15 w 45"/>
                  <a:gd name="T15" fmla="*/ 36 h 81"/>
                  <a:gd name="T16" fmla="*/ 16 w 45"/>
                  <a:gd name="T17" fmla="*/ 27 h 81"/>
                  <a:gd name="T18" fmla="*/ 39 w 45"/>
                  <a:gd name="T19" fmla="*/ 58 h 81"/>
                  <a:gd name="T20" fmla="*/ 40 w 45"/>
                  <a:gd name="T21" fmla="*/ 57 h 81"/>
                  <a:gd name="T22" fmla="*/ 41 w 45"/>
                  <a:gd name="T23" fmla="*/ 45 h 81"/>
                  <a:gd name="T24" fmla="*/ 40 w 45"/>
                  <a:gd name="T25" fmla="*/ 40 h 81"/>
                  <a:gd name="T26" fmla="*/ 31 w 45"/>
                  <a:gd name="T27" fmla="*/ 28 h 81"/>
                  <a:gd name="T28" fmla="*/ 15 w 45"/>
                  <a:gd name="T29" fmla="*/ 2 h 81"/>
                  <a:gd name="T30" fmla="*/ 11 w 45"/>
                  <a:gd name="T31" fmla="*/ 2 h 81"/>
                  <a:gd name="T32" fmla="*/ 3 w 45"/>
                  <a:gd name="T33" fmla="*/ 35 h 81"/>
                  <a:gd name="T34" fmla="*/ 13 w 45"/>
                  <a:gd name="T35" fmla="*/ 5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5" h="81">
                    <a:moveTo>
                      <a:pt x="13" y="54"/>
                    </a:moveTo>
                    <a:cubicBezTo>
                      <a:pt x="20" y="62"/>
                      <a:pt x="28" y="69"/>
                      <a:pt x="36" y="75"/>
                    </a:cubicBezTo>
                    <a:cubicBezTo>
                      <a:pt x="39" y="77"/>
                      <a:pt x="41" y="79"/>
                      <a:pt x="45" y="81"/>
                    </a:cubicBezTo>
                    <a:cubicBezTo>
                      <a:pt x="44" y="80"/>
                      <a:pt x="44" y="80"/>
                      <a:pt x="44" y="79"/>
                    </a:cubicBezTo>
                    <a:cubicBezTo>
                      <a:pt x="43" y="75"/>
                      <a:pt x="42" y="71"/>
                      <a:pt x="40" y="67"/>
                    </a:cubicBezTo>
                    <a:cubicBezTo>
                      <a:pt x="40" y="65"/>
                      <a:pt x="40" y="63"/>
                      <a:pt x="37" y="61"/>
                    </a:cubicBezTo>
                    <a:cubicBezTo>
                      <a:pt x="33" y="59"/>
                      <a:pt x="30" y="55"/>
                      <a:pt x="26" y="52"/>
                    </a:cubicBezTo>
                    <a:cubicBezTo>
                      <a:pt x="22" y="48"/>
                      <a:pt x="17" y="43"/>
                      <a:pt x="15" y="36"/>
                    </a:cubicBezTo>
                    <a:cubicBezTo>
                      <a:pt x="14" y="33"/>
                      <a:pt x="14" y="30"/>
                      <a:pt x="16" y="27"/>
                    </a:cubicBezTo>
                    <a:cubicBezTo>
                      <a:pt x="22" y="39"/>
                      <a:pt x="30" y="49"/>
                      <a:pt x="39" y="58"/>
                    </a:cubicBezTo>
                    <a:cubicBezTo>
                      <a:pt x="39" y="57"/>
                      <a:pt x="40" y="57"/>
                      <a:pt x="40" y="57"/>
                    </a:cubicBezTo>
                    <a:cubicBezTo>
                      <a:pt x="40" y="53"/>
                      <a:pt x="41" y="49"/>
                      <a:pt x="41" y="45"/>
                    </a:cubicBezTo>
                    <a:cubicBezTo>
                      <a:pt x="42" y="43"/>
                      <a:pt x="41" y="42"/>
                      <a:pt x="40" y="40"/>
                    </a:cubicBezTo>
                    <a:cubicBezTo>
                      <a:pt x="37" y="36"/>
                      <a:pt x="34" y="32"/>
                      <a:pt x="31" y="28"/>
                    </a:cubicBezTo>
                    <a:cubicBezTo>
                      <a:pt x="25" y="20"/>
                      <a:pt x="20" y="11"/>
                      <a:pt x="15" y="2"/>
                    </a:cubicBezTo>
                    <a:cubicBezTo>
                      <a:pt x="13" y="0"/>
                      <a:pt x="13" y="0"/>
                      <a:pt x="11" y="2"/>
                    </a:cubicBezTo>
                    <a:cubicBezTo>
                      <a:pt x="3" y="11"/>
                      <a:pt x="0" y="22"/>
                      <a:pt x="3" y="35"/>
                    </a:cubicBezTo>
                    <a:cubicBezTo>
                      <a:pt x="5" y="42"/>
                      <a:pt x="9" y="48"/>
                      <a:pt x="13" y="5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Freeform 187"/>
              <p:cNvSpPr>
                <a:spLocks/>
              </p:cNvSpPr>
              <p:nvPr/>
            </p:nvSpPr>
            <p:spPr bwMode="auto">
              <a:xfrm>
                <a:off x="2597150" y="-3241675"/>
                <a:ext cx="241300" cy="134937"/>
              </a:xfrm>
              <a:custGeom>
                <a:avLst/>
                <a:gdLst>
                  <a:gd name="T0" fmla="*/ 10 w 64"/>
                  <a:gd name="T1" fmla="*/ 36 h 36"/>
                  <a:gd name="T2" fmla="*/ 54 w 64"/>
                  <a:gd name="T3" fmla="*/ 36 h 36"/>
                  <a:gd name="T4" fmla="*/ 58 w 64"/>
                  <a:gd name="T5" fmla="*/ 34 h 36"/>
                  <a:gd name="T6" fmla="*/ 63 w 64"/>
                  <a:gd name="T7" fmla="*/ 20 h 36"/>
                  <a:gd name="T8" fmla="*/ 63 w 64"/>
                  <a:gd name="T9" fmla="*/ 11 h 36"/>
                  <a:gd name="T10" fmla="*/ 45 w 64"/>
                  <a:gd name="T11" fmla="*/ 1 h 36"/>
                  <a:gd name="T12" fmla="*/ 41 w 64"/>
                  <a:gd name="T13" fmla="*/ 21 h 36"/>
                  <a:gd name="T14" fmla="*/ 36 w 64"/>
                  <a:gd name="T15" fmla="*/ 31 h 36"/>
                  <a:gd name="T16" fmla="*/ 28 w 64"/>
                  <a:gd name="T17" fmla="*/ 31 h 36"/>
                  <a:gd name="T18" fmla="*/ 27 w 64"/>
                  <a:gd name="T19" fmla="*/ 30 h 36"/>
                  <a:gd name="T20" fmla="*/ 20 w 64"/>
                  <a:gd name="T21" fmla="*/ 9 h 36"/>
                  <a:gd name="T22" fmla="*/ 19 w 64"/>
                  <a:gd name="T23" fmla="*/ 0 h 36"/>
                  <a:gd name="T24" fmla="*/ 10 w 64"/>
                  <a:gd name="T25" fmla="*/ 2 h 36"/>
                  <a:gd name="T26" fmla="*/ 1 w 64"/>
                  <a:gd name="T27" fmla="*/ 17 h 36"/>
                  <a:gd name="T28" fmla="*/ 5 w 64"/>
                  <a:gd name="T29" fmla="*/ 33 h 36"/>
                  <a:gd name="T30" fmla="*/ 10 w 64"/>
                  <a:gd name="T3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4" h="36">
                    <a:moveTo>
                      <a:pt x="10" y="36"/>
                    </a:moveTo>
                    <a:cubicBezTo>
                      <a:pt x="24" y="36"/>
                      <a:pt x="40" y="36"/>
                      <a:pt x="54" y="36"/>
                    </a:cubicBezTo>
                    <a:cubicBezTo>
                      <a:pt x="56" y="36"/>
                      <a:pt x="57" y="36"/>
                      <a:pt x="58" y="34"/>
                    </a:cubicBezTo>
                    <a:cubicBezTo>
                      <a:pt x="59" y="29"/>
                      <a:pt x="61" y="25"/>
                      <a:pt x="63" y="20"/>
                    </a:cubicBezTo>
                    <a:cubicBezTo>
                      <a:pt x="64" y="17"/>
                      <a:pt x="64" y="14"/>
                      <a:pt x="63" y="11"/>
                    </a:cubicBezTo>
                    <a:cubicBezTo>
                      <a:pt x="61" y="4"/>
                      <a:pt x="51" y="0"/>
                      <a:pt x="45" y="1"/>
                    </a:cubicBezTo>
                    <a:cubicBezTo>
                      <a:pt x="44" y="8"/>
                      <a:pt x="42" y="15"/>
                      <a:pt x="41" y="21"/>
                    </a:cubicBezTo>
                    <a:cubicBezTo>
                      <a:pt x="40" y="25"/>
                      <a:pt x="38" y="28"/>
                      <a:pt x="36" y="31"/>
                    </a:cubicBezTo>
                    <a:cubicBezTo>
                      <a:pt x="33" y="35"/>
                      <a:pt x="31" y="34"/>
                      <a:pt x="28" y="31"/>
                    </a:cubicBezTo>
                    <a:cubicBezTo>
                      <a:pt x="28" y="31"/>
                      <a:pt x="27" y="30"/>
                      <a:pt x="27" y="30"/>
                    </a:cubicBezTo>
                    <a:cubicBezTo>
                      <a:pt x="23" y="23"/>
                      <a:pt x="22" y="16"/>
                      <a:pt x="20" y="9"/>
                    </a:cubicBezTo>
                    <a:cubicBezTo>
                      <a:pt x="20" y="6"/>
                      <a:pt x="20" y="3"/>
                      <a:pt x="19" y="0"/>
                    </a:cubicBezTo>
                    <a:cubicBezTo>
                      <a:pt x="16" y="1"/>
                      <a:pt x="13" y="1"/>
                      <a:pt x="10" y="2"/>
                    </a:cubicBezTo>
                    <a:cubicBezTo>
                      <a:pt x="4" y="5"/>
                      <a:pt x="0" y="9"/>
                      <a:pt x="1" y="17"/>
                    </a:cubicBezTo>
                    <a:cubicBezTo>
                      <a:pt x="1" y="22"/>
                      <a:pt x="3" y="28"/>
                      <a:pt x="5" y="33"/>
                    </a:cubicBezTo>
                    <a:cubicBezTo>
                      <a:pt x="6" y="35"/>
                      <a:pt x="7" y="36"/>
                      <a:pt x="10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188"/>
              <p:cNvSpPr>
                <a:spLocks/>
              </p:cNvSpPr>
              <p:nvPr/>
            </p:nvSpPr>
            <p:spPr bwMode="auto">
              <a:xfrm>
                <a:off x="2416175" y="-3076575"/>
                <a:ext cx="161925" cy="98425"/>
              </a:xfrm>
              <a:custGeom>
                <a:avLst/>
                <a:gdLst>
                  <a:gd name="T0" fmla="*/ 5 w 43"/>
                  <a:gd name="T1" fmla="*/ 26 h 26"/>
                  <a:gd name="T2" fmla="*/ 36 w 43"/>
                  <a:gd name="T3" fmla="*/ 26 h 26"/>
                  <a:gd name="T4" fmla="*/ 39 w 43"/>
                  <a:gd name="T5" fmla="*/ 25 h 26"/>
                  <a:gd name="T6" fmla="*/ 40 w 43"/>
                  <a:gd name="T7" fmla="*/ 20 h 26"/>
                  <a:gd name="T8" fmla="*/ 39 w 43"/>
                  <a:gd name="T9" fmla="*/ 5 h 26"/>
                  <a:gd name="T10" fmla="*/ 28 w 43"/>
                  <a:gd name="T11" fmla="*/ 0 h 26"/>
                  <a:gd name="T12" fmla="*/ 27 w 43"/>
                  <a:gd name="T13" fmla="*/ 5 h 26"/>
                  <a:gd name="T14" fmla="*/ 24 w 43"/>
                  <a:gd name="T15" fmla="*/ 20 h 26"/>
                  <a:gd name="T16" fmla="*/ 21 w 43"/>
                  <a:gd name="T17" fmla="*/ 22 h 26"/>
                  <a:gd name="T18" fmla="*/ 18 w 43"/>
                  <a:gd name="T19" fmla="*/ 20 h 26"/>
                  <a:gd name="T20" fmla="*/ 14 w 43"/>
                  <a:gd name="T21" fmla="*/ 3 h 26"/>
                  <a:gd name="T22" fmla="*/ 13 w 43"/>
                  <a:gd name="T23" fmla="*/ 0 h 26"/>
                  <a:gd name="T24" fmla="*/ 10 w 43"/>
                  <a:gd name="T25" fmla="*/ 1 h 26"/>
                  <a:gd name="T26" fmla="*/ 0 w 43"/>
                  <a:gd name="T27" fmla="*/ 11 h 26"/>
                  <a:gd name="T28" fmla="*/ 2 w 43"/>
                  <a:gd name="T29" fmla="*/ 24 h 26"/>
                  <a:gd name="T30" fmla="*/ 5 w 43"/>
                  <a:gd name="T31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3" h="26">
                    <a:moveTo>
                      <a:pt x="5" y="26"/>
                    </a:moveTo>
                    <a:cubicBezTo>
                      <a:pt x="16" y="26"/>
                      <a:pt x="26" y="26"/>
                      <a:pt x="36" y="26"/>
                    </a:cubicBezTo>
                    <a:cubicBezTo>
                      <a:pt x="38" y="26"/>
                      <a:pt x="39" y="26"/>
                      <a:pt x="39" y="25"/>
                    </a:cubicBezTo>
                    <a:cubicBezTo>
                      <a:pt x="39" y="23"/>
                      <a:pt x="40" y="22"/>
                      <a:pt x="40" y="20"/>
                    </a:cubicBezTo>
                    <a:cubicBezTo>
                      <a:pt x="41" y="15"/>
                      <a:pt x="43" y="9"/>
                      <a:pt x="39" y="5"/>
                    </a:cubicBezTo>
                    <a:cubicBezTo>
                      <a:pt x="36" y="2"/>
                      <a:pt x="32" y="1"/>
                      <a:pt x="28" y="0"/>
                    </a:cubicBezTo>
                    <a:cubicBezTo>
                      <a:pt x="28" y="2"/>
                      <a:pt x="28" y="3"/>
                      <a:pt x="27" y="5"/>
                    </a:cubicBezTo>
                    <a:cubicBezTo>
                      <a:pt x="27" y="10"/>
                      <a:pt x="26" y="15"/>
                      <a:pt x="24" y="20"/>
                    </a:cubicBezTo>
                    <a:cubicBezTo>
                      <a:pt x="23" y="21"/>
                      <a:pt x="22" y="22"/>
                      <a:pt x="21" y="22"/>
                    </a:cubicBezTo>
                    <a:cubicBezTo>
                      <a:pt x="20" y="22"/>
                      <a:pt x="19" y="21"/>
                      <a:pt x="18" y="20"/>
                    </a:cubicBezTo>
                    <a:cubicBezTo>
                      <a:pt x="15" y="14"/>
                      <a:pt x="14" y="9"/>
                      <a:pt x="14" y="3"/>
                    </a:cubicBezTo>
                    <a:cubicBezTo>
                      <a:pt x="14" y="2"/>
                      <a:pt x="14" y="1"/>
                      <a:pt x="13" y="0"/>
                    </a:cubicBezTo>
                    <a:cubicBezTo>
                      <a:pt x="12" y="0"/>
                      <a:pt x="11" y="0"/>
                      <a:pt x="10" y="1"/>
                    </a:cubicBezTo>
                    <a:cubicBezTo>
                      <a:pt x="6" y="2"/>
                      <a:pt x="1" y="5"/>
                      <a:pt x="0" y="11"/>
                    </a:cubicBezTo>
                    <a:cubicBezTo>
                      <a:pt x="0" y="15"/>
                      <a:pt x="1" y="20"/>
                      <a:pt x="2" y="24"/>
                    </a:cubicBezTo>
                    <a:cubicBezTo>
                      <a:pt x="2" y="26"/>
                      <a:pt x="3" y="26"/>
                      <a:pt x="5" y="2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189"/>
              <p:cNvSpPr>
                <a:spLocks/>
              </p:cNvSpPr>
              <p:nvPr/>
            </p:nvSpPr>
            <p:spPr bwMode="auto">
              <a:xfrm>
                <a:off x="2857500" y="-3084513"/>
                <a:ext cx="161925" cy="106362"/>
              </a:xfrm>
              <a:custGeom>
                <a:avLst/>
                <a:gdLst>
                  <a:gd name="T0" fmla="*/ 6 w 43"/>
                  <a:gd name="T1" fmla="*/ 28 h 28"/>
                  <a:gd name="T2" fmla="*/ 13 w 43"/>
                  <a:gd name="T3" fmla="*/ 28 h 28"/>
                  <a:gd name="T4" fmla="*/ 37 w 43"/>
                  <a:gd name="T5" fmla="*/ 28 h 28"/>
                  <a:gd name="T6" fmla="*/ 40 w 43"/>
                  <a:gd name="T7" fmla="*/ 26 h 28"/>
                  <a:gd name="T8" fmla="*/ 42 w 43"/>
                  <a:gd name="T9" fmla="*/ 16 h 28"/>
                  <a:gd name="T10" fmla="*/ 37 w 43"/>
                  <a:gd name="T11" fmla="*/ 4 h 28"/>
                  <a:gd name="T12" fmla="*/ 29 w 43"/>
                  <a:gd name="T13" fmla="*/ 0 h 28"/>
                  <a:gd name="T14" fmla="*/ 28 w 43"/>
                  <a:gd name="T15" fmla="*/ 4 h 28"/>
                  <a:gd name="T16" fmla="*/ 25 w 43"/>
                  <a:gd name="T17" fmla="*/ 21 h 28"/>
                  <a:gd name="T18" fmla="*/ 22 w 43"/>
                  <a:gd name="T19" fmla="*/ 23 h 28"/>
                  <a:gd name="T20" fmla="*/ 19 w 43"/>
                  <a:gd name="T21" fmla="*/ 21 h 28"/>
                  <a:gd name="T22" fmla="*/ 15 w 43"/>
                  <a:gd name="T23" fmla="*/ 6 h 28"/>
                  <a:gd name="T24" fmla="*/ 14 w 43"/>
                  <a:gd name="T25" fmla="*/ 1 h 28"/>
                  <a:gd name="T26" fmla="*/ 9 w 43"/>
                  <a:gd name="T27" fmla="*/ 3 h 28"/>
                  <a:gd name="T28" fmla="*/ 1 w 43"/>
                  <a:gd name="T29" fmla="*/ 11 h 28"/>
                  <a:gd name="T30" fmla="*/ 2 w 43"/>
                  <a:gd name="T31" fmla="*/ 25 h 28"/>
                  <a:gd name="T32" fmla="*/ 6 w 43"/>
                  <a:gd name="T3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" h="28">
                    <a:moveTo>
                      <a:pt x="6" y="28"/>
                    </a:moveTo>
                    <a:cubicBezTo>
                      <a:pt x="9" y="28"/>
                      <a:pt x="11" y="28"/>
                      <a:pt x="13" y="28"/>
                    </a:cubicBezTo>
                    <a:cubicBezTo>
                      <a:pt x="21" y="28"/>
                      <a:pt x="29" y="28"/>
                      <a:pt x="37" y="28"/>
                    </a:cubicBezTo>
                    <a:cubicBezTo>
                      <a:pt x="39" y="28"/>
                      <a:pt x="40" y="28"/>
                      <a:pt x="40" y="26"/>
                    </a:cubicBezTo>
                    <a:cubicBezTo>
                      <a:pt x="40" y="22"/>
                      <a:pt x="41" y="19"/>
                      <a:pt x="42" y="16"/>
                    </a:cubicBezTo>
                    <a:cubicBezTo>
                      <a:pt x="43" y="11"/>
                      <a:pt x="41" y="7"/>
                      <a:pt x="37" y="4"/>
                    </a:cubicBezTo>
                    <a:cubicBezTo>
                      <a:pt x="35" y="3"/>
                      <a:pt x="32" y="2"/>
                      <a:pt x="29" y="0"/>
                    </a:cubicBezTo>
                    <a:cubicBezTo>
                      <a:pt x="29" y="2"/>
                      <a:pt x="28" y="3"/>
                      <a:pt x="28" y="4"/>
                    </a:cubicBezTo>
                    <a:cubicBezTo>
                      <a:pt x="28" y="10"/>
                      <a:pt x="27" y="16"/>
                      <a:pt x="25" y="21"/>
                    </a:cubicBezTo>
                    <a:cubicBezTo>
                      <a:pt x="24" y="22"/>
                      <a:pt x="23" y="23"/>
                      <a:pt x="22" y="23"/>
                    </a:cubicBezTo>
                    <a:cubicBezTo>
                      <a:pt x="21" y="23"/>
                      <a:pt x="19" y="22"/>
                      <a:pt x="19" y="21"/>
                    </a:cubicBezTo>
                    <a:cubicBezTo>
                      <a:pt x="16" y="16"/>
                      <a:pt x="15" y="11"/>
                      <a:pt x="15" y="6"/>
                    </a:cubicBezTo>
                    <a:cubicBezTo>
                      <a:pt x="15" y="4"/>
                      <a:pt x="14" y="2"/>
                      <a:pt x="14" y="1"/>
                    </a:cubicBezTo>
                    <a:cubicBezTo>
                      <a:pt x="12" y="1"/>
                      <a:pt x="10" y="2"/>
                      <a:pt x="9" y="3"/>
                    </a:cubicBezTo>
                    <a:cubicBezTo>
                      <a:pt x="5" y="4"/>
                      <a:pt x="2" y="7"/>
                      <a:pt x="1" y="11"/>
                    </a:cubicBezTo>
                    <a:cubicBezTo>
                      <a:pt x="0" y="16"/>
                      <a:pt x="2" y="20"/>
                      <a:pt x="2" y="25"/>
                    </a:cubicBezTo>
                    <a:cubicBezTo>
                      <a:pt x="3" y="27"/>
                      <a:pt x="4" y="28"/>
                      <a:pt x="6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190"/>
              <p:cNvSpPr>
                <a:spLocks/>
              </p:cNvSpPr>
              <p:nvPr/>
            </p:nvSpPr>
            <p:spPr bwMode="auto">
              <a:xfrm>
                <a:off x="3252788" y="-2516188"/>
                <a:ext cx="206375" cy="95250"/>
              </a:xfrm>
              <a:custGeom>
                <a:avLst/>
                <a:gdLst>
                  <a:gd name="T0" fmla="*/ 9 w 55"/>
                  <a:gd name="T1" fmla="*/ 0 h 25"/>
                  <a:gd name="T2" fmla="*/ 14 w 55"/>
                  <a:gd name="T3" fmla="*/ 8 h 25"/>
                  <a:gd name="T4" fmla="*/ 16 w 55"/>
                  <a:gd name="T5" fmla="*/ 9 h 25"/>
                  <a:gd name="T6" fmla="*/ 32 w 55"/>
                  <a:gd name="T7" fmla="*/ 10 h 25"/>
                  <a:gd name="T8" fmla="*/ 36 w 55"/>
                  <a:gd name="T9" fmla="*/ 10 h 25"/>
                  <a:gd name="T10" fmla="*/ 35 w 55"/>
                  <a:gd name="T11" fmla="*/ 12 h 25"/>
                  <a:gd name="T12" fmla="*/ 26 w 55"/>
                  <a:gd name="T13" fmla="*/ 16 h 25"/>
                  <a:gd name="T14" fmla="*/ 14 w 55"/>
                  <a:gd name="T15" fmla="*/ 14 h 25"/>
                  <a:gd name="T16" fmla="*/ 13 w 55"/>
                  <a:gd name="T17" fmla="*/ 14 h 25"/>
                  <a:gd name="T18" fmla="*/ 0 w 55"/>
                  <a:gd name="T19" fmla="*/ 17 h 25"/>
                  <a:gd name="T20" fmla="*/ 0 w 55"/>
                  <a:gd name="T21" fmla="*/ 17 h 25"/>
                  <a:gd name="T22" fmla="*/ 8 w 55"/>
                  <a:gd name="T23" fmla="*/ 20 h 25"/>
                  <a:gd name="T24" fmla="*/ 24 w 55"/>
                  <a:gd name="T25" fmla="*/ 23 h 25"/>
                  <a:gd name="T26" fmla="*/ 51 w 55"/>
                  <a:gd name="T27" fmla="*/ 13 h 25"/>
                  <a:gd name="T28" fmla="*/ 55 w 55"/>
                  <a:gd name="T29" fmla="*/ 2 h 25"/>
                  <a:gd name="T30" fmla="*/ 9 w 55"/>
                  <a:gd name="T3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" h="25">
                    <a:moveTo>
                      <a:pt x="9" y="0"/>
                    </a:moveTo>
                    <a:cubicBezTo>
                      <a:pt x="11" y="3"/>
                      <a:pt x="12" y="5"/>
                      <a:pt x="14" y="8"/>
                    </a:cubicBezTo>
                    <a:cubicBezTo>
                      <a:pt x="15" y="8"/>
                      <a:pt x="16" y="9"/>
                      <a:pt x="16" y="9"/>
                    </a:cubicBezTo>
                    <a:cubicBezTo>
                      <a:pt x="21" y="10"/>
                      <a:pt x="27" y="10"/>
                      <a:pt x="32" y="10"/>
                    </a:cubicBezTo>
                    <a:cubicBezTo>
                      <a:pt x="33" y="10"/>
                      <a:pt x="34" y="10"/>
                      <a:pt x="36" y="10"/>
                    </a:cubicBezTo>
                    <a:cubicBezTo>
                      <a:pt x="35" y="11"/>
                      <a:pt x="35" y="12"/>
                      <a:pt x="35" y="12"/>
                    </a:cubicBezTo>
                    <a:cubicBezTo>
                      <a:pt x="33" y="16"/>
                      <a:pt x="29" y="16"/>
                      <a:pt x="26" y="16"/>
                    </a:cubicBezTo>
                    <a:cubicBezTo>
                      <a:pt x="22" y="15"/>
                      <a:pt x="18" y="14"/>
                      <a:pt x="14" y="14"/>
                    </a:cubicBezTo>
                    <a:cubicBezTo>
                      <a:pt x="14" y="14"/>
                      <a:pt x="13" y="14"/>
                      <a:pt x="13" y="14"/>
                    </a:cubicBezTo>
                    <a:cubicBezTo>
                      <a:pt x="8" y="15"/>
                      <a:pt x="4" y="16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3" y="18"/>
                      <a:pt x="5" y="19"/>
                      <a:pt x="8" y="20"/>
                    </a:cubicBezTo>
                    <a:cubicBezTo>
                      <a:pt x="13" y="21"/>
                      <a:pt x="18" y="22"/>
                      <a:pt x="24" y="23"/>
                    </a:cubicBezTo>
                    <a:cubicBezTo>
                      <a:pt x="35" y="25"/>
                      <a:pt x="45" y="23"/>
                      <a:pt x="51" y="13"/>
                    </a:cubicBezTo>
                    <a:cubicBezTo>
                      <a:pt x="53" y="10"/>
                      <a:pt x="55" y="6"/>
                      <a:pt x="55" y="2"/>
                    </a:cubicBezTo>
                    <a:cubicBezTo>
                      <a:pt x="40" y="4"/>
                      <a:pt x="24" y="4"/>
                      <a:pt x="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191"/>
              <p:cNvSpPr>
                <a:spLocks/>
              </p:cNvSpPr>
              <p:nvPr/>
            </p:nvSpPr>
            <p:spPr bwMode="auto">
              <a:xfrm>
                <a:off x="1971675" y="-2516188"/>
                <a:ext cx="211138" cy="95250"/>
              </a:xfrm>
              <a:custGeom>
                <a:avLst/>
                <a:gdLst>
                  <a:gd name="T0" fmla="*/ 31 w 56"/>
                  <a:gd name="T1" fmla="*/ 23 h 25"/>
                  <a:gd name="T2" fmla="*/ 53 w 56"/>
                  <a:gd name="T3" fmla="*/ 18 h 25"/>
                  <a:gd name="T4" fmla="*/ 56 w 56"/>
                  <a:gd name="T5" fmla="*/ 17 h 25"/>
                  <a:gd name="T6" fmla="*/ 50 w 56"/>
                  <a:gd name="T7" fmla="*/ 15 h 25"/>
                  <a:gd name="T8" fmla="*/ 36 w 56"/>
                  <a:gd name="T9" fmla="*/ 15 h 25"/>
                  <a:gd name="T10" fmla="*/ 24 w 56"/>
                  <a:gd name="T11" fmla="*/ 15 h 25"/>
                  <a:gd name="T12" fmla="*/ 20 w 56"/>
                  <a:gd name="T13" fmla="*/ 11 h 25"/>
                  <a:gd name="T14" fmla="*/ 23 w 56"/>
                  <a:gd name="T15" fmla="*/ 10 h 25"/>
                  <a:gd name="T16" fmla="*/ 33 w 56"/>
                  <a:gd name="T17" fmla="*/ 10 h 25"/>
                  <a:gd name="T18" fmla="*/ 40 w 56"/>
                  <a:gd name="T19" fmla="*/ 9 h 25"/>
                  <a:gd name="T20" fmla="*/ 47 w 56"/>
                  <a:gd name="T21" fmla="*/ 0 h 25"/>
                  <a:gd name="T22" fmla="*/ 24 w 56"/>
                  <a:gd name="T23" fmla="*/ 3 h 25"/>
                  <a:gd name="T24" fmla="*/ 0 w 56"/>
                  <a:gd name="T25" fmla="*/ 2 h 25"/>
                  <a:gd name="T26" fmla="*/ 2 w 56"/>
                  <a:gd name="T27" fmla="*/ 8 h 25"/>
                  <a:gd name="T28" fmla="*/ 31 w 56"/>
                  <a:gd name="T29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25">
                    <a:moveTo>
                      <a:pt x="31" y="23"/>
                    </a:moveTo>
                    <a:cubicBezTo>
                      <a:pt x="38" y="22"/>
                      <a:pt x="46" y="20"/>
                      <a:pt x="53" y="18"/>
                    </a:cubicBezTo>
                    <a:cubicBezTo>
                      <a:pt x="54" y="18"/>
                      <a:pt x="55" y="17"/>
                      <a:pt x="56" y="17"/>
                    </a:cubicBezTo>
                    <a:cubicBezTo>
                      <a:pt x="54" y="16"/>
                      <a:pt x="52" y="16"/>
                      <a:pt x="50" y="15"/>
                    </a:cubicBezTo>
                    <a:cubicBezTo>
                      <a:pt x="46" y="14"/>
                      <a:pt x="41" y="13"/>
                      <a:pt x="36" y="15"/>
                    </a:cubicBezTo>
                    <a:cubicBezTo>
                      <a:pt x="32" y="16"/>
                      <a:pt x="28" y="17"/>
                      <a:pt x="24" y="15"/>
                    </a:cubicBezTo>
                    <a:cubicBezTo>
                      <a:pt x="22" y="14"/>
                      <a:pt x="21" y="13"/>
                      <a:pt x="20" y="11"/>
                    </a:cubicBezTo>
                    <a:cubicBezTo>
                      <a:pt x="22" y="10"/>
                      <a:pt x="22" y="10"/>
                      <a:pt x="23" y="10"/>
                    </a:cubicBezTo>
                    <a:cubicBezTo>
                      <a:pt x="26" y="10"/>
                      <a:pt x="30" y="10"/>
                      <a:pt x="33" y="10"/>
                    </a:cubicBezTo>
                    <a:cubicBezTo>
                      <a:pt x="35" y="10"/>
                      <a:pt x="38" y="10"/>
                      <a:pt x="40" y="9"/>
                    </a:cubicBezTo>
                    <a:cubicBezTo>
                      <a:pt x="43" y="7"/>
                      <a:pt x="45" y="3"/>
                      <a:pt x="47" y="0"/>
                    </a:cubicBezTo>
                    <a:cubicBezTo>
                      <a:pt x="39" y="1"/>
                      <a:pt x="31" y="2"/>
                      <a:pt x="24" y="3"/>
                    </a:cubicBezTo>
                    <a:cubicBezTo>
                      <a:pt x="16" y="3"/>
                      <a:pt x="8" y="2"/>
                      <a:pt x="0" y="2"/>
                    </a:cubicBezTo>
                    <a:cubicBezTo>
                      <a:pt x="1" y="4"/>
                      <a:pt x="1" y="6"/>
                      <a:pt x="2" y="8"/>
                    </a:cubicBezTo>
                    <a:cubicBezTo>
                      <a:pt x="7" y="20"/>
                      <a:pt x="18" y="25"/>
                      <a:pt x="31" y="2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192"/>
              <p:cNvSpPr>
                <a:spLocks/>
              </p:cNvSpPr>
              <p:nvPr/>
            </p:nvSpPr>
            <p:spPr bwMode="auto">
              <a:xfrm>
                <a:off x="3189288" y="-2439988"/>
                <a:ext cx="206375" cy="101600"/>
              </a:xfrm>
              <a:custGeom>
                <a:avLst/>
                <a:gdLst>
                  <a:gd name="T0" fmla="*/ 53 w 55"/>
                  <a:gd name="T1" fmla="*/ 10 h 27"/>
                  <a:gd name="T2" fmla="*/ 43 w 55"/>
                  <a:gd name="T3" fmla="*/ 9 h 27"/>
                  <a:gd name="T4" fmla="*/ 29 w 55"/>
                  <a:gd name="T5" fmla="*/ 6 h 27"/>
                  <a:gd name="T6" fmla="*/ 13 w 55"/>
                  <a:gd name="T7" fmla="*/ 0 h 27"/>
                  <a:gd name="T8" fmla="*/ 15 w 55"/>
                  <a:gd name="T9" fmla="*/ 9 h 27"/>
                  <a:gd name="T10" fmla="*/ 17 w 55"/>
                  <a:gd name="T11" fmla="*/ 10 h 27"/>
                  <a:gd name="T12" fmla="*/ 31 w 55"/>
                  <a:gd name="T13" fmla="*/ 15 h 27"/>
                  <a:gd name="T14" fmla="*/ 27 w 55"/>
                  <a:gd name="T15" fmla="*/ 18 h 27"/>
                  <a:gd name="T16" fmla="*/ 17 w 55"/>
                  <a:gd name="T17" fmla="*/ 16 h 27"/>
                  <a:gd name="T18" fmla="*/ 1 w 55"/>
                  <a:gd name="T19" fmla="*/ 14 h 27"/>
                  <a:gd name="T20" fmla="*/ 0 w 55"/>
                  <a:gd name="T21" fmla="*/ 15 h 27"/>
                  <a:gd name="T22" fmla="*/ 18 w 55"/>
                  <a:gd name="T23" fmla="*/ 24 h 27"/>
                  <a:gd name="T24" fmla="*/ 33 w 55"/>
                  <a:gd name="T25" fmla="*/ 27 h 27"/>
                  <a:gd name="T26" fmla="*/ 54 w 55"/>
                  <a:gd name="T27" fmla="*/ 12 h 27"/>
                  <a:gd name="T28" fmla="*/ 53 w 55"/>
                  <a:gd name="T29" fmla="*/ 1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" h="27">
                    <a:moveTo>
                      <a:pt x="53" y="10"/>
                    </a:moveTo>
                    <a:cubicBezTo>
                      <a:pt x="50" y="10"/>
                      <a:pt x="46" y="10"/>
                      <a:pt x="43" y="9"/>
                    </a:cubicBezTo>
                    <a:cubicBezTo>
                      <a:pt x="38" y="8"/>
                      <a:pt x="34" y="7"/>
                      <a:pt x="29" y="6"/>
                    </a:cubicBezTo>
                    <a:cubicBezTo>
                      <a:pt x="24" y="4"/>
                      <a:pt x="19" y="2"/>
                      <a:pt x="13" y="0"/>
                    </a:cubicBezTo>
                    <a:cubicBezTo>
                      <a:pt x="14" y="3"/>
                      <a:pt x="15" y="6"/>
                      <a:pt x="15" y="9"/>
                    </a:cubicBezTo>
                    <a:cubicBezTo>
                      <a:pt x="16" y="10"/>
                      <a:pt x="16" y="10"/>
                      <a:pt x="17" y="10"/>
                    </a:cubicBezTo>
                    <a:cubicBezTo>
                      <a:pt x="21" y="12"/>
                      <a:pt x="26" y="13"/>
                      <a:pt x="31" y="15"/>
                    </a:cubicBezTo>
                    <a:cubicBezTo>
                      <a:pt x="30" y="16"/>
                      <a:pt x="29" y="18"/>
                      <a:pt x="27" y="18"/>
                    </a:cubicBezTo>
                    <a:cubicBezTo>
                      <a:pt x="24" y="18"/>
                      <a:pt x="20" y="18"/>
                      <a:pt x="17" y="16"/>
                    </a:cubicBezTo>
                    <a:cubicBezTo>
                      <a:pt x="12" y="13"/>
                      <a:pt x="7" y="14"/>
                      <a:pt x="1" y="14"/>
                    </a:cubicBezTo>
                    <a:cubicBezTo>
                      <a:pt x="1" y="14"/>
                      <a:pt x="1" y="15"/>
                      <a:pt x="0" y="15"/>
                    </a:cubicBezTo>
                    <a:cubicBezTo>
                      <a:pt x="7" y="18"/>
                      <a:pt x="12" y="21"/>
                      <a:pt x="18" y="24"/>
                    </a:cubicBezTo>
                    <a:cubicBezTo>
                      <a:pt x="23" y="26"/>
                      <a:pt x="28" y="27"/>
                      <a:pt x="33" y="27"/>
                    </a:cubicBezTo>
                    <a:cubicBezTo>
                      <a:pt x="42" y="27"/>
                      <a:pt x="51" y="19"/>
                      <a:pt x="54" y="12"/>
                    </a:cubicBezTo>
                    <a:cubicBezTo>
                      <a:pt x="55" y="11"/>
                      <a:pt x="54" y="10"/>
                      <a:pt x="5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Freeform 193"/>
              <p:cNvSpPr>
                <a:spLocks/>
              </p:cNvSpPr>
              <p:nvPr/>
            </p:nvSpPr>
            <p:spPr bwMode="auto">
              <a:xfrm>
                <a:off x="2035175" y="-2439988"/>
                <a:ext cx="203200" cy="101600"/>
              </a:xfrm>
              <a:custGeom>
                <a:avLst/>
                <a:gdLst>
                  <a:gd name="T0" fmla="*/ 54 w 54"/>
                  <a:gd name="T1" fmla="*/ 15 h 27"/>
                  <a:gd name="T2" fmla="*/ 54 w 54"/>
                  <a:gd name="T3" fmla="*/ 14 h 27"/>
                  <a:gd name="T4" fmla="*/ 44 w 54"/>
                  <a:gd name="T5" fmla="*/ 14 h 27"/>
                  <a:gd name="T6" fmla="*/ 41 w 54"/>
                  <a:gd name="T7" fmla="*/ 15 h 27"/>
                  <a:gd name="T8" fmla="*/ 28 w 54"/>
                  <a:gd name="T9" fmla="*/ 18 h 27"/>
                  <a:gd name="T10" fmla="*/ 25 w 54"/>
                  <a:gd name="T11" fmla="*/ 14 h 27"/>
                  <a:gd name="T12" fmla="*/ 34 w 54"/>
                  <a:gd name="T13" fmla="*/ 12 h 27"/>
                  <a:gd name="T14" fmla="*/ 41 w 54"/>
                  <a:gd name="T15" fmla="*/ 4 h 27"/>
                  <a:gd name="T16" fmla="*/ 41 w 54"/>
                  <a:gd name="T17" fmla="*/ 2 h 27"/>
                  <a:gd name="T18" fmla="*/ 42 w 54"/>
                  <a:gd name="T19" fmla="*/ 0 h 27"/>
                  <a:gd name="T20" fmla="*/ 2 w 54"/>
                  <a:gd name="T21" fmla="*/ 10 h 27"/>
                  <a:gd name="T22" fmla="*/ 1 w 54"/>
                  <a:gd name="T23" fmla="*/ 13 h 27"/>
                  <a:gd name="T24" fmla="*/ 5 w 54"/>
                  <a:gd name="T25" fmla="*/ 18 h 27"/>
                  <a:gd name="T26" fmla="*/ 22 w 54"/>
                  <a:gd name="T27" fmla="*/ 27 h 27"/>
                  <a:gd name="T28" fmla="*/ 37 w 54"/>
                  <a:gd name="T29" fmla="*/ 24 h 27"/>
                  <a:gd name="T30" fmla="*/ 54 w 54"/>
                  <a:gd name="T31" fmla="*/ 1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4" h="27">
                    <a:moveTo>
                      <a:pt x="54" y="15"/>
                    </a:moveTo>
                    <a:cubicBezTo>
                      <a:pt x="54" y="15"/>
                      <a:pt x="54" y="14"/>
                      <a:pt x="54" y="14"/>
                    </a:cubicBezTo>
                    <a:cubicBezTo>
                      <a:pt x="50" y="14"/>
                      <a:pt x="47" y="14"/>
                      <a:pt x="44" y="14"/>
                    </a:cubicBezTo>
                    <a:cubicBezTo>
                      <a:pt x="43" y="14"/>
                      <a:pt x="42" y="14"/>
                      <a:pt x="41" y="15"/>
                    </a:cubicBezTo>
                    <a:cubicBezTo>
                      <a:pt x="37" y="17"/>
                      <a:pt x="33" y="19"/>
                      <a:pt x="28" y="18"/>
                    </a:cubicBezTo>
                    <a:cubicBezTo>
                      <a:pt x="26" y="18"/>
                      <a:pt x="24" y="16"/>
                      <a:pt x="25" y="14"/>
                    </a:cubicBezTo>
                    <a:cubicBezTo>
                      <a:pt x="28" y="14"/>
                      <a:pt x="31" y="13"/>
                      <a:pt x="34" y="12"/>
                    </a:cubicBezTo>
                    <a:cubicBezTo>
                      <a:pt x="38" y="11"/>
                      <a:pt x="41" y="9"/>
                      <a:pt x="41" y="4"/>
                    </a:cubicBezTo>
                    <a:cubicBezTo>
                      <a:pt x="41" y="4"/>
                      <a:pt x="41" y="3"/>
                      <a:pt x="41" y="2"/>
                    </a:cubicBezTo>
                    <a:cubicBezTo>
                      <a:pt x="41" y="1"/>
                      <a:pt x="41" y="1"/>
                      <a:pt x="42" y="0"/>
                    </a:cubicBezTo>
                    <a:cubicBezTo>
                      <a:pt x="29" y="6"/>
                      <a:pt x="16" y="10"/>
                      <a:pt x="2" y="10"/>
                    </a:cubicBezTo>
                    <a:cubicBezTo>
                      <a:pt x="0" y="10"/>
                      <a:pt x="0" y="11"/>
                      <a:pt x="1" y="13"/>
                    </a:cubicBezTo>
                    <a:cubicBezTo>
                      <a:pt x="2" y="15"/>
                      <a:pt x="4" y="17"/>
                      <a:pt x="5" y="18"/>
                    </a:cubicBezTo>
                    <a:cubicBezTo>
                      <a:pt x="10" y="23"/>
                      <a:pt x="15" y="27"/>
                      <a:pt x="22" y="27"/>
                    </a:cubicBezTo>
                    <a:cubicBezTo>
                      <a:pt x="27" y="27"/>
                      <a:pt x="32" y="26"/>
                      <a:pt x="37" y="24"/>
                    </a:cubicBezTo>
                    <a:cubicBezTo>
                      <a:pt x="43" y="21"/>
                      <a:pt x="48" y="18"/>
                      <a:pt x="54" y="1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194"/>
              <p:cNvSpPr>
                <a:spLocks/>
              </p:cNvSpPr>
              <p:nvPr/>
            </p:nvSpPr>
            <p:spPr bwMode="auto">
              <a:xfrm>
                <a:off x="2555875" y="-2816225"/>
                <a:ext cx="134938" cy="134937"/>
              </a:xfrm>
              <a:custGeom>
                <a:avLst/>
                <a:gdLst>
                  <a:gd name="T0" fmla="*/ 3 w 36"/>
                  <a:gd name="T1" fmla="*/ 28 h 36"/>
                  <a:gd name="T2" fmla="*/ 4 w 36"/>
                  <a:gd name="T3" fmla="*/ 36 h 36"/>
                  <a:gd name="T4" fmla="*/ 5 w 36"/>
                  <a:gd name="T5" fmla="*/ 36 h 36"/>
                  <a:gd name="T6" fmla="*/ 11 w 36"/>
                  <a:gd name="T7" fmla="*/ 23 h 36"/>
                  <a:gd name="T8" fmla="*/ 12 w 36"/>
                  <a:gd name="T9" fmla="*/ 19 h 36"/>
                  <a:gd name="T10" fmla="*/ 15 w 36"/>
                  <a:gd name="T11" fmla="*/ 22 h 36"/>
                  <a:gd name="T12" fmla="*/ 17 w 36"/>
                  <a:gd name="T13" fmla="*/ 24 h 36"/>
                  <a:gd name="T14" fmla="*/ 20 w 36"/>
                  <a:gd name="T15" fmla="*/ 28 h 36"/>
                  <a:gd name="T16" fmla="*/ 21 w 36"/>
                  <a:gd name="T17" fmla="*/ 20 h 36"/>
                  <a:gd name="T18" fmla="*/ 23 w 36"/>
                  <a:gd name="T19" fmla="*/ 19 h 36"/>
                  <a:gd name="T20" fmla="*/ 29 w 36"/>
                  <a:gd name="T21" fmla="*/ 23 h 36"/>
                  <a:gd name="T22" fmla="*/ 36 w 36"/>
                  <a:gd name="T23" fmla="*/ 26 h 36"/>
                  <a:gd name="T24" fmla="*/ 29 w 36"/>
                  <a:gd name="T25" fmla="*/ 5 h 36"/>
                  <a:gd name="T26" fmla="*/ 26 w 36"/>
                  <a:gd name="T27" fmla="*/ 3 h 36"/>
                  <a:gd name="T28" fmla="*/ 17 w 36"/>
                  <a:gd name="T29" fmla="*/ 2 h 36"/>
                  <a:gd name="T30" fmla="*/ 13 w 36"/>
                  <a:gd name="T31" fmla="*/ 0 h 36"/>
                  <a:gd name="T32" fmla="*/ 13 w 36"/>
                  <a:gd name="T33" fmla="*/ 0 h 36"/>
                  <a:gd name="T34" fmla="*/ 16 w 36"/>
                  <a:gd name="T35" fmla="*/ 10 h 36"/>
                  <a:gd name="T36" fmla="*/ 1 w 36"/>
                  <a:gd name="T37" fmla="*/ 4 h 36"/>
                  <a:gd name="T38" fmla="*/ 1 w 36"/>
                  <a:gd name="T39" fmla="*/ 15 h 36"/>
                  <a:gd name="T40" fmla="*/ 3 w 36"/>
                  <a:gd name="T41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" h="36">
                    <a:moveTo>
                      <a:pt x="3" y="28"/>
                    </a:moveTo>
                    <a:cubicBezTo>
                      <a:pt x="4" y="31"/>
                      <a:pt x="4" y="34"/>
                      <a:pt x="4" y="36"/>
                    </a:cubicBezTo>
                    <a:cubicBezTo>
                      <a:pt x="5" y="36"/>
                      <a:pt x="5" y="36"/>
                      <a:pt x="5" y="36"/>
                    </a:cubicBezTo>
                    <a:cubicBezTo>
                      <a:pt x="7" y="31"/>
                      <a:pt x="9" y="27"/>
                      <a:pt x="11" y="23"/>
                    </a:cubicBezTo>
                    <a:cubicBezTo>
                      <a:pt x="11" y="22"/>
                      <a:pt x="12" y="20"/>
                      <a:pt x="12" y="19"/>
                    </a:cubicBezTo>
                    <a:cubicBezTo>
                      <a:pt x="13" y="20"/>
                      <a:pt x="14" y="21"/>
                      <a:pt x="15" y="22"/>
                    </a:cubicBezTo>
                    <a:cubicBezTo>
                      <a:pt x="15" y="22"/>
                      <a:pt x="16" y="23"/>
                      <a:pt x="17" y="24"/>
                    </a:cubicBezTo>
                    <a:cubicBezTo>
                      <a:pt x="17" y="25"/>
                      <a:pt x="18" y="27"/>
                      <a:pt x="20" y="28"/>
                    </a:cubicBezTo>
                    <a:cubicBezTo>
                      <a:pt x="20" y="25"/>
                      <a:pt x="21" y="23"/>
                      <a:pt x="21" y="20"/>
                    </a:cubicBezTo>
                    <a:cubicBezTo>
                      <a:pt x="21" y="18"/>
                      <a:pt x="22" y="18"/>
                      <a:pt x="23" y="19"/>
                    </a:cubicBezTo>
                    <a:cubicBezTo>
                      <a:pt x="25" y="20"/>
                      <a:pt x="27" y="22"/>
                      <a:pt x="29" y="23"/>
                    </a:cubicBezTo>
                    <a:cubicBezTo>
                      <a:pt x="32" y="24"/>
                      <a:pt x="34" y="25"/>
                      <a:pt x="36" y="26"/>
                    </a:cubicBezTo>
                    <a:cubicBezTo>
                      <a:pt x="35" y="19"/>
                      <a:pt x="33" y="11"/>
                      <a:pt x="29" y="5"/>
                    </a:cubicBezTo>
                    <a:cubicBezTo>
                      <a:pt x="29" y="4"/>
                      <a:pt x="27" y="4"/>
                      <a:pt x="26" y="3"/>
                    </a:cubicBezTo>
                    <a:cubicBezTo>
                      <a:pt x="23" y="3"/>
                      <a:pt x="20" y="2"/>
                      <a:pt x="17" y="2"/>
                    </a:cubicBezTo>
                    <a:cubicBezTo>
                      <a:pt x="16" y="1"/>
                      <a:pt x="14" y="1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3"/>
                      <a:pt x="15" y="6"/>
                      <a:pt x="16" y="10"/>
                    </a:cubicBezTo>
                    <a:cubicBezTo>
                      <a:pt x="10" y="11"/>
                      <a:pt x="5" y="9"/>
                      <a:pt x="1" y="4"/>
                    </a:cubicBezTo>
                    <a:cubicBezTo>
                      <a:pt x="0" y="8"/>
                      <a:pt x="0" y="11"/>
                      <a:pt x="1" y="15"/>
                    </a:cubicBezTo>
                    <a:cubicBezTo>
                      <a:pt x="2" y="19"/>
                      <a:pt x="3" y="23"/>
                      <a:pt x="3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Freeform 195"/>
              <p:cNvSpPr>
                <a:spLocks/>
              </p:cNvSpPr>
              <p:nvPr/>
            </p:nvSpPr>
            <p:spPr bwMode="auto">
              <a:xfrm>
                <a:off x="2732088" y="-2816225"/>
                <a:ext cx="147638" cy="134937"/>
              </a:xfrm>
              <a:custGeom>
                <a:avLst/>
                <a:gdLst>
                  <a:gd name="T0" fmla="*/ 2 w 39"/>
                  <a:gd name="T1" fmla="*/ 25 h 36"/>
                  <a:gd name="T2" fmla="*/ 14 w 39"/>
                  <a:gd name="T3" fmla="*/ 19 h 36"/>
                  <a:gd name="T4" fmla="*/ 16 w 39"/>
                  <a:gd name="T5" fmla="*/ 18 h 36"/>
                  <a:gd name="T6" fmla="*/ 17 w 39"/>
                  <a:gd name="T7" fmla="*/ 20 h 36"/>
                  <a:gd name="T8" fmla="*/ 18 w 39"/>
                  <a:gd name="T9" fmla="*/ 27 h 36"/>
                  <a:gd name="T10" fmla="*/ 25 w 39"/>
                  <a:gd name="T11" fmla="*/ 20 h 36"/>
                  <a:gd name="T12" fmla="*/ 26 w 39"/>
                  <a:gd name="T13" fmla="*/ 19 h 36"/>
                  <a:gd name="T14" fmla="*/ 27 w 39"/>
                  <a:gd name="T15" fmla="*/ 20 h 36"/>
                  <a:gd name="T16" fmla="*/ 31 w 39"/>
                  <a:gd name="T17" fmla="*/ 30 h 36"/>
                  <a:gd name="T18" fmla="*/ 34 w 39"/>
                  <a:gd name="T19" fmla="*/ 36 h 36"/>
                  <a:gd name="T20" fmla="*/ 38 w 39"/>
                  <a:gd name="T21" fmla="*/ 13 h 36"/>
                  <a:gd name="T22" fmla="*/ 37 w 39"/>
                  <a:gd name="T23" fmla="*/ 4 h 36"/>
                  <a:gd name="T24" fmla="*/ 22 w 39"/>
                  <a:gd name="T25" fmla="*/ 10 h 36"/>
                  <a:gd name="T26" fmla="*/ 25 w 39"/>
                  <a:gd name="T27" fmla="*/ 0 h 36"/>
                  <a:gd name="T28" fmla="*/ 18 w 39"/>
                  <a:gd name="T29" fmla="*/ 3 h 36"/>
                  <a:gd name="T30" fmla="*/ 10 w 39"/>
                  <a:gd name="T31" fmla="*/ 3 h 36"/>
                  <a:gd name="T32" fmla="*/ 8 w 39"/>
                  <a:gd name="T33" fmla="*/ 5 h 36"/>
                  <a:gd name="T34" fmla="*/ 0 w 39"/>
                  <a:gd name="T35" fmla="*/ 26 h 36"/>
                  <a:gd name="T36" fmla="*/ 2 w 39"/>
                  <a:gd name="T37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" h="36">
                    <a:moveTo>
                      <a:pt x="2" y="25"/>
                    </a:moveTo>
                    <a:cubicBezTo>
                      <a:pt x="6" y="23"/>
                      <a:pt x="9" y="21"/>
                      <a:pt x="14" y="19"/>
                    </a:cubicBezTo>
                    <a:cubicBezTo>
                      <a:pt x="14" y="18"/>
                      <a:pt x="15" y="18"/>
                      <a:pt x="16" y="18"/>
                    </a:cubicBezTo>
                    <a:cubicBezTo>
                      <a:pt x="16" y="18"/>
                      <a:pt x="16" y="19"/>
                      <a:pt x="17" y="20"/>
                    </a:cubicBezTo>
                    <a:cubicBezTo>
                      <a:pt x="17" y="22"/>
                      <a:pt x="17" y="25"/>
                      <a:pt x="18" y="27"/>
                    </a:cubicBezTo>
                    <a:cubicBezTo>
                      <a:pt x="20" y="25"/>
                      <a:pt x="22" y="22"/>
                      <a:pt x="25" y="20"/>
                    </a:cubicBezTo>
                    <a:cubicBezTo>
                      <a:pt x="25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0"/>
                    </a:cubicBezTo>
                    <a:cubicBezTo>
                      <a:pt x="28" y="23"/>
                      <a:pt x="29" y="27"/>
                      <a:pt x="31" y="30"/>
                    </a:cubicBezTo>
                    <a:cubicBezTo>
                      <a:pt x="31" y="32"/>
                      <a:pt x="33" y="34"/>
                      <a:pt x="34" y="36"/>
                    </a:cubicBezTo>
                    <a:cubicBezTo>
                      <a:pt x="35" y="28"/>
                      <a:pt x="35" y="20"/>
                      <a:pt x="38" y="13"/>
                    </a:cubicBezTo>
                    <a:cubicBezTo>
                      <a:pt x="39" y="10"/>
                      <a:pt x="39" y="7"/>
                      <a:pt x="37" y="4"/>
                    </a:cubicBezTo>
                    <a:cubicBezTo>
                      <a:pt x="33" y="9"/>
                      <a:pt x="28" y="11"/>
                      <a:pt x="22" y="10"/>
                    </a:cubicBezTo>
                    <a:cubicBezTo>
                      <a:pt x="23" y="6"/>
                      <a:pt x="24" y="3"/>
                      <a:pt x="25" y="0"/>
                    </a:cubicBezTo>
                    <a:cubicBezTo>
                      <a:pt x="22" y="1"/>
                      <a:pt x="20" y="2"/>
                      <a:pt x="18" y="3"/>
                    </a:cubicBezTo>
                    <a:cubicBezTo>
                      <a:pt x="15" y="3"/>
                      <a:pt x="12" y="3"/>
                      <a:pt x="10" y="3"/>
                    </a:cubicBezTo>
                    <a:cubicBezTo>
                      <a:pt x="9" y="4"/>
                      <a:pt x="8" y="4"/>
                      <a:pt x="8" y="5"/>
                    </a:cubicBezTo>
                    <a:cubicBezTo>
                      <a:pt x="4" y="11"/>
                      <a:pt x="2" y="18"/>
                      <a:pt x="0" y="26"/>
                    </a:cubicBezTo>
                    <a:cubicBezTo>
                      <a:pt x="1" y="26"/>
                      <a:pt x="1" y="26"/>
                      <a:pt x="2" y="2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Freeform 196"/>
              <p:cNvSpPr>
                <a:spLocks/>
              </p:cNvSpPr>
              <p:nvPr/>
            </p:nvSpPr>
            <p:spPr bwMode="auto">
              <a:xfrm>
                <a:off x="2130425" y="-2376488"/>
                <a:ext cx="179388" cy="112712"/>
              </a:xfrm>
              <a:custGeom>
                <a:avLst/>
                <a:gdLst>
                  <a:gd name="T0" fmla="*/ 48 w 48"/>
                  <a:gd name="T1" fmla="*/ 9 h 30"/>
                  <a:gd name="T2" fmla="*/ 38 w 48"/>
                  <a:gd name="T3" fmla="*/ 11 h 30"/>
                  <a:gd name="T4" fmla="*/ 35 w 48"/>
                  <a:gd name="T5" fmla="*/ 14 h 30"/>
                  <a:gd name="T6" fmla="*/ 29 w 48"/>
                  <a:gd name="T7" fmla="*/ 16 h 30"/>
                  <a:gd name="T8" fmla="*/ 27 w 48"/>
                  <a:gd name="T9" fmla="*/ 14 h 30"/>
                  <a:gd name="T10" fmla="*/ 28 w 48"/>
                  <a:gd name="T11" fmla="*/ 13 h 30"/>
                  <a:gd name="T12" fmla="*/ 30 w 48"/>
                  <a:gd name="T13" fmla="*/ 11 h 30"/>
                  <a:gd name="T14" fmla="*/ 32 w 48"/>
                  <a:gd name="T15" fmla="*/ 0 h 30"/>
                  <a:gd name="T16" fmla="*/ 0 w 48"/>
                  <a:gd name="T17" fmla="*/ 17 h 30"/>
                  <a:gd name="T18" fmla="*/ 1 w 48"/>
                  <a:gd name="T19" fmla="*/ 18 h 30"/>
                  <a:gd name="T20" fmla="*/ 26 w 48"/>
                  <a:gd name="T21" fmla="*/ 26 h 30"/>
                  <a:gd name="T22" fmla="*/ 44 w 48"/>
                  <a:gd name="T23" fmla="*/ 14 h 30"/>
                  <a:gd name="T24" fmla="*/ 48 w 48"/>
                  <a:gd name="T25" fmla="*/ 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30">
                    <a:moveTo>
                      <a:pt x="48" y="9"/>
                    </a:moveTo>
                    <a:cubicBezTo>
                      <a:pt x="44" y="10"/>
                      <a:pt x="41" y="10"/>
                      <a:pt x="38" y="11"/>
                    </a:cubicBezTo>
                    <a:cubicBezTo>
                      <a:pt x="37" y="12"/>
                      <a:pt x="36" y="13"/>
                      <a:pt x="35" y="14"/>
                    </a:cubicBezTo>
                    <a:cubicBezTo>
                      <a:pt x="33" y="16"/>
                      <a:pt x="31" y="16"/>
                      <a:pt x="29" y="16"/>
                    </a:cubicBezTo>
                    <a:cubicBezTo>
                      <a:pt x="28" y="15"/>
                      <a:pt x="27" y="15"/>
                      <a:pt x="27" y="14"/>
                    </a:cubicBezTo>
                    <a:cubicBezTo>
                      <a:pt x="27" y="14"/>
                      <a:pt x="28" y="13"/>
                      <a:pt x="28" y="13"/>
                    </a:cubicBezTo>
                    <a:cubicBezTo>
                      <a:pt x="29" y="12"/>
                      <a:pt x="30" y="12"/>
                      <a:pt x="30" y="11"/>
                    </a:cubicBezTo>
                    <a:cubicBezTo>
                      <a:pt x="34" y="9"/>
                      <a:pt x="35" y="4"/>
                      <a:pt x="32" y="0"/>
                    </a:cubicBezTo>
                    <a:cubicBezTo>
                      <a:pt x="23" y="8"/>
                      <a:pt x="12" y="14"/>
                      <a:pt x="0" y="17"/>
                    </a:cubicBezTo>
                    <a:cubicBezTo>
                      <a:pt x="0" y="18"/>
                      <a:pt x="0" y="18"/>
                      <a:pt x="1" y="18"/>
                    </a:cubicBezTo>
                    <a:cubicBezTo>
                      <a:pt x="6" y="26"/>
                      <a:pt x="17" y="30"/>
                      <a:pt x="26" y="26"/>
                    </a:cubicBezTo>
                    <a:cubicBezTo>
                      <a:pt x="33" y="23"/>
                      <a:pt x="38" y="19"/>
                      <a:pt x="44" y="14"/>
                    </a:cubicBezTo>
                    <a:cubicBezTo>
                      <a:pt x="45" y="13"/>
                      <a:pt x="46" y="11"/>
                      <a:pt x="48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Freeform 197"/>
              <p:cNvSpPr>
                <a:spLocks/>
              </p:cNvSpPr>
              <p:nvPr/>
            </p:nvSpPr>
            <p:spPr bwMode="auto">
              <a:xfrm>
                <a:off x="3124200" y="-2376488"/>
                <a:ext cx="180975" cy="112712"/>
              </a:xfrm>
              <a:custGeom>
                <a:avLst/>
                <a:gdLst>
                  <a:gd name="T0" fmla="*/ 17 w 48"/>
                  <a:gd name="T1" fmla="*/ 11 h 30"/>
                  <a:gd name="T2" fmla="*/ 19 w 48"/>
                  <a:gd name="T3" fmla="*/ 13 h 30"/>
                  <a:gd name="T4" fmla="*/ 21 w 48"/>
                  <a:gd name="T5" fmla="*/ 14 h 30"/>
                  <a:gd name="T6" fmla="*/ 19 w 48"/>
                  <a:gd name="T7" fmla="*/ 16 h 30"/>
                  <a:gd name="T8" fmla="*/ 12 w 48"/>
                  <a:gd name="T9" fmla="*/ 14 h 30"/>
                  <a:gd name="T10" fmla="*/ 6 w 48"/>
                  <a:gd name="T11" fmla="*/ 10 h 30"/>
                  <a:gd name="T12" fmla="*/ 0 w 48"/>
                  <a:gd name="T13" fmla="*/ 9 h 30"/>
                  <a:gd name="T14" fmla="*/ 21 w 48"/>
                  <a:gd name="T15" fmla="*/ 26 h 30"/>
                  <a:gd name="T16" fmla="*/ 45 w 48"/>
                  <a:gd name="T17" fmla="*/ 21 h 30"/>
                  <a:gd name="T18" fmla="*/ 48 w 48"/>
                  <a:gd name="T19" fmla="*/ 17 h 30"/>
                  <a:gd name="T20" fmla="*/ 15 w 48"/>
                  <a:gd name="T21" fmla="*/ 0 h 30"/>
                  <a:gd name="T22" fmla="*/ 17 w 48"/>
                  <a:gd name="T23" fmla="*/ 1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30">
                    <a:moveTo>
                      <a:pt x="17" y="11"/>
                    </a:moveTo>
                    <a:cubicBezTo>
                      <a:pt x="18" y="12"/>
                      <a:pt x="19" y="12"/>
                      <a:pt x="19" y="13"/>
                    </a:cubicBezTo>
                    <a:cubicBezTo>
                      <a:pt x="20" y="13"/>
                      <a:pt x="20" y="14"/>
                      <a:pt x="21" y="14"/>
                    </a:cubicBezTo>
                    <a:cubicBezTo>
                      <a:pt x="20" y="15"/>
                      <a:pt x="19" y="15"/>
                      <a:pt x="19" y="16"/>
                    </a:cubicBezTo>
                    <a:cubicBezTo>
                      <a:pt x="16" y="16"/>
                      <a:pt x="14" y="16"/>
                      <a:pt x="12" y="14"/>
                    </a:cubicBezTo>
                    <a:cubicBezTo>
                      <a:pt x="11" y="12"/>
                      <a:pt x="9" y="11"/>
                      <a:pt x="6" y="10"/>
                    </a:cubicBezTo>
                    <a:cubicBezTo>
                      <a:pt x="4" y="10"/>
                      <a:pt x="2" y="10"/>
                      <a:pt x="0" y="9"/>
                    </a:cubicBezTo>
                    <a:cubicBezTo>
                      <a:pt x="4" y="16"/>
                      <a:pt x="13" y="23"/>
                      <a:pt x="21" y="26"/>
                    </a:cubicBezTo>
                    <a:cubicBezTo>
                      <a:pt x="30" y="30"/>
                      <a:pt x="38" y="28"/>
                      <a:pt x="45" y="21"/>
                    </a:cubicBezTo>
                    <a:cubicBezTo>
                      <a:pt x="46" y="20"/>
                      <a:pt x="47" y="19"/>
                      <a:pt x="48" y="17"/>
                    </a:cubicBezTo>
                    <a:cubicBezTo>
                      <a:pt x="35" y="14"/>
                      <a:pt x="25" y="9"/>
                      <a:pt x="15" y="0"/>
                    </a:cubicBezTo>
                    <a:cubicBezTo>
                      <a:pt x="13" y="4"/>
                      <a:pt x="13" y="9"/>
                      <a:pt x="17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Freeform 198"/>
              <p:cNvSpPr>
                <a:spLocks noEditPoints="1"/>
              </p:cNvSpPr>
              <p:nvPr/>
            </p:nvSpPr>
            <p:spPr bwMode="auto">
              <a:xfrm>
                <a:off x="2325688" y="-2917825"/>
                <a:ext cx="139700" cy="93662"/>
              </a:xfrm>
              <a:custGeom>
                <a:avLst/>
                <a:gdLst>
                  <a:gd name="T0" fmla="*/ 24 w 37"/>
                  <a:gd name="T1" fmla="*/ 0 h 25"/>
                  <a:gd name="T2" fmla="*/ 11 w 37"/>
                  <a:gd name="T3" fmla="*/ 3 h 25"/>
                  <a:gd name="T4" fmla="*/ 8 w 37"/>
                  <a:gd name="T5" fmla="*/ 25 h 25"/>
                  <a:gd name="T6" fmla="*/ 21 w 37"/>
                  <a:gd name="T7" fmla="*/ 17 h 25"/>
                  <a:gd name="T8" fmla="*/ 37 w 37"/>
                  <a:gd name="T9" fmla="*/ 18 h 25"/>
                  <a:gd name="T10" fmla="*/ 37 w 37"/>
                  <a:gd name="T11" fmla="*/ 18 h 25"/>
                  <a:gd name="T12" fmla="*/ 26 w 37"/>
                  <a:gd name="T13" fmla="*/ 2 h 25"/>
                  <a:gd name="T14" fmla="*/ 24 w 37"/>
                  <a:gd name="T15" fmla="*/ 0 h 25"/>
                  <a:gd name="T16" fmla="*/ 19 w 37"/>
                  <a:gd name="T17" fmla="*/ 6 h 25"/>
                  <a:gd name="T18" fmla="*/ 18 w 37"/>
                  <a:gd name="T19" fmla="*/ 5 h 25"/>
                  <a:gd name="T20" fmla="*/ 22 w 37"/>
                  <a:gd name="T21" fmla="*/ 3 h 25"/>
                  <a:gd name="T22" fmla="*/ 25 w 37"/>
                  <a:gd name="T23" fmla="*/ 6 h 25"/>
                  <a:gd name="T24" fmla="*/ 19 w 37"/>
                  <a:gd name="T25" fmla="*/ 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25">
                    <a:moveTo>
                      <a:pt x="24" y="0"/>
                    </a:moveTo>
                    <a:cubicBezTo>
                      <a:pt x="20" y="0"/>
                      <a:pt x="15" y="1"/>
                      <a:pt x="11" y="3"/>
                    </a:cubicBezTo>
                    <a:cubicBezTo>
                      <a:pt x="1" y="8"/>
                      <a:pt x="0" y="18"/>
                      <a:pt x="8" y="25"/>
                    </a:cubicBezTo>
                    <a:cubicBezTo>
                      <a:pt x="11" y="20"/>
                      <a:pt x="16" y="17"/>
                      <a:pt x="21" y="17"/>
                    </a:cubicBezTo>
                    <a:cubicBezTo>
                      <a:pt x="26" y="17"/>
                      <a:pt x="32" y="18"/>
                      <a:pt x="37" y="18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2" y="14"/>
                      <a:pt x="29" y="9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  <a:moveTo>
                      <a:pt x="19" y="6"/>
                    </a:moveTo>
                    <a:cubicBezTo>
                      <a:pt x="18" y="6"/>
                      <a:pt x="18" y="5"/>
                      <a:pt x="18" y="5"/>
                    </a:cubicBezTo>
                    <a:cubicBezTo>
                      <a:pt x="20" y="4"/>
                      <a:pt x="21" y="4"/>
                      <a:pt x="22" y="3"/>
                    </a:cubicBezTo>
                    <a:cubicBezTo>
                      <a:pt x="23" y="3"/>
                      <a:pt x="24" y="5"/>
                      <a:pt x="25" y="6"/>
                    </a:cubicBezTo>
                    <a:cubicBezTo>
                      <a:pt x="22" y="6"/>
                      <a:pt x="21" y="6"/>
                      <a:pt x="19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Freeform 199"/>
              <p:cNvSpPr>
                <a:spLocks noEditPoints="1"/>
              </p:cNvSpPr>
              <p:nvPr/>
            </p:nvSpPr>
            <p:spPr bwMode="auto">
              <a:xfrm>
                <a:off x="2962275" y="-2917825"/>
                <a:ext cx="139700" cy="93662"/>
              </a:xfrm>
              <a:custGeom>
                <a:avLst/>
                <a:gdLst>
                  <a:gd name="T0" fmla="*/ 1 w 37"/>
                  <a:gd name="T1" fmla="*/ 19 h 25"/>
                  <a:gd name="T2" fmla="*/ 17 w 37"/>
                  <a:gd name="T3" fmla="*/ 17 h 25"/>
                  <a:gd name="T4" fmla="*/ 30 w 37"/>
                  <a:gd name="T5" fmla="*/ 24 h 25"/>
                  <a:gd name="T6" fmla="*/ 31 w 37"/>
                  <a:gd name="T7" fmla="*/ 25 h 25"/>
                  <a:gd name="T8" fmla="*/ 33 w 37"/>
                  <a:gd name="T9" fmla="*/ 22 h 25"/>
                  <a:gd name="T10" fmla="*/ 32 w 37"/>
                  <a:gd name="T11" fmla="*/ 6 h 25"/>
                  <a:gd name="T12" fmla="*/ 23 w 37"/>
                  <a:gd name="T13" fmla="*/ 2 h 25"/>
                  <a:gd name="T14" fmla="*/ 14 w 37"/>
                  <a:gd name="T15" fmla="*/ 0 h 25"/>
                  <a:gd name="T16" fmla="*/ 12 w 37"/>
                  <a:gd name="T17" fmla="*/ 1 h 25"/>
                  <a:gd name="T18" fmla="*/ 0 w 37"/>
                  <a:gd name="T19" fmla="*/ 19 h 25"/>
                  <a:gd name="T20" fmla="*/ 1 w 37"/>
                  <a:gd name="T21" fmla="*/ 19 h 25"/>
                  <a:gd name="T22" fmla="*/ 16 w 37"/>
                  <a:gd name="T23" fmla="*/ 3 h 25"/>
                  <a:gd name="T24" fmla="*/ 20 w 37"/>
                  <a:gd name="T25" fmla="*/ 6 h 25"/>
                  <a:gd name="T26" fmla="*/ 13 w 37"/>
                  <a:gd name="T27" fmla="*/ 6 h 25"/>
                  <a:gd name="T28" fmla="*/ 16 w 37"/>
                  <a:gd name="T29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7" h="25">
                    <a:moveTo>
                      <a:pt x="1" y="19"/>
                    </a:moveTo>
                    <a:cubicBezTo>
                      <a:pt x="7" y="17"/>
                      <a:pt x="12" y="17"/>
                      <a:pt x="17" y="17"/>
                    </a:cubicBezTo>
                    <a:cubicBezTo>
                      <a:pt x="22" y="18"/>
                      <a:pt x="27" y="19"/>
                      <a:pt x="30" y="24"/>
                    </a:cubicBezTo>
                    <a:cubicBezTo>
                      <a:pt x="30" y="25"/>
                      <a:pt x="31" y="25"/>
                      <a:pt x="31" y="25"/>
                    </a:cubicBezTo>
                    <a:cubicBezTo>
                      <a:pt x="32" y="24"/>
                      <a:pt x="33" y="23"/>
                      <a:pt x="33" y="22"/>
                    </a:cubicBezTo>
                    <a:cubicBezTo>
                      <a:pt x="37" y="16"/>
                      <a:pt x="37" y="11"/>
                      <a:pt x="32" y="6"/>
                    </a:cubicBezTo>
                    <a:cubicBezTo>
                      <a:pt x="30" y="4"/>
                      <a:pt x="26" y="3"/>
                      <a:pt x="23" y="2"/>
                    </a:cubicBezTo>
                    <a:cubicBezTo>
                      <a:pt x="20" y="1"/>
                      <a:pt x="17" y="1"/>
                      <a:pt x="14" y="0"/>
                    </a:cubicBezTo>
                    <a:cubicBezTo>
                      <a:pt x="13" y="0"/>
                      <a:pt x="12" y="1"/>
                      <a:pt x="12" y="1"/>
                    </a:cubicBezTo>
                    <a:cubicBezTo>
                      <a:pt x="10" y="8"/>
                      <a:pt x="6" y="14"/>
                      <a:pt x="0" y="19"/>
                    </a:cubicBezTo>
                    <a:cubicBezTo>
                      <a:pt x="1" y="19"/>
                      <a:pt x="1" y="19"/>
                      <a:pt x="1" y="19"/>
                    </a:cubicBezTo>
                    <a:close/>
                    <a:moveTo>
                      <a:pt x="16" y="3"/>
                    </a:moveTo>
                    <a:cubicBezTo>
                      <a:pt x="18" y="3"/>
                      <a:pt x="19" y="4"/>
                      <a:pt x="20" y="6"/>
                    </a:cubicBezTo>
                    <a:cubicBezTo>
                      <a:pt x="18" y="6"/>
                      <a:pt x="16" y="6"/>
                      <a:pt x="13" y="6"/>
                    </a:cubicBezTo>
                    <a:cubicBezTo>
                      <a:pt x="14" y="5"/>
                      <a:pt x="15" y="4"/>
                      <a:pt x="16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Freeform 200"/>
              <p:cNvSpPr>
                <a:spLocks/>
              </p:cNvSpPr>
              <p:nvPr/>
            </p:nvSpPr>
            <p:spPr bwMode="auto">
              <a:xfrm>
                <a:off x="2178050" y="-3043238"/>
                <a:ext cx="84138" cy="158750"/>
              </a:xfrm>
              <a:custGeom>
                <a:avLst/>
                <a:gdLst>
                  <a:gd name="T0" fmla="*/ 8 w 22"/>
                  <a:gd name="T1" fmla="*/ 36 h 42"/>
                  <a:gd name="T2" fmla="*/ 14 w 22"/>
                  <a:gd name="T3" fmla="*/ 30 h 42"/>
                  <a:gd name="T4" fmla="*/ 19 w 22"/>
                  <a:gd name="T5" fmla="*/ 42 h 42"/>
                  <a:gd name="T6" fmla="*/ 20 w 22"/>
                  <a:gd name="T7" fmla="*/ 38 h 42"/>
                  <a:gd name="T8" fmla="*/ 19 w 22"/>
                  <a:gd name="T9" fmla="*/ 24 h 42"/>
                  <a:gd name="T10" fmla="*/ 14 w 22"/>
                  <a:gd name="T11" fmla="*/ 14 h 42"/>
                  <a:gd name="T12" fmla="*/ 14 w 22"/>
                  <a:gd name="T13" fmla="*/ 0 h 42"/>
                  <a:gd name="T14" fmla="*/ 14 w 22"/>
                  <a:gd name="T15" fmla="*/ 0 h 42"/>
                  <a:gd name="T16" fmla="*/ 7 w 22"/>
                  <a:gd name="T17" fmla="*/ 0 h 42"/>
                  <a:gd name="T18" fmla="*/ 2 w 22"/>
                  <a:gd name="T19" fmla="*/ 9 h 42"/>
                  <a:gd name="T20" fmla="*/ 6 w 22"/>
                  <a:gd name="T21" fmla="*/ 15 h 42"/>
                  <a:gd name="T22" fmla="*/ 10 w 22"/>
                  <a:gd name="T23" fmla="*/ 29 h 42"/>
                  <a:gd name="T24" fmla="*/ 8 w 22"/>
                  <a:gd name="T25" fmla="*/ 3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" h="42">
                    <a:moveTo>
                      <a:pt x="8" y="36"/>
                    </a:moveTo>
                    <a:cubicBezTo>
                      <a:pt x="11" y="33"/>
                      <a:pt x="13" y="32"/>
                      <a:pt x="14" y="30"/>
                    </a:cubicBezTo>
                    <a:cubicBezTo>
                      <a:pt x="17" y="34"/>
                      <a:pt x="17" y="38"/>
                      <a:pt x="19" y="42"/>
                    </a:cubicBezTo>
                    <a:cubicBezTo>
                      <a:pt x="20" y="41"/>
                      <a:pt x="20" y="39"/>
                      <a:pt x="20" y="38"/>
                    </a:cubicBezTo>
                    <a:cubicBezTo>
                      <a:pt x="22" y="33"/>
                      <a:pt x="21" y="28"/>
                      <a:pt x="19" y="24"/>
                    </a:cubicBezTo>
                    <a:cubicBezTo>
                      <a:pt x="18" y="20"/>
                      <a:pt x="16" y="17"/>
                      <a:pt x="14" y="14"/>
                    </a:cubicBezTo>
                    <a:cubicBezTo>
                      <a:pt x="12" y="9"/>
                      <a:pt x="10" y="5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2" y="0"/>
                      <a:pt x="9" y="0"/>
                      <a:pt x="7" y="0"/>
                    </a:cubicBezTo>
                    <a:cubicBezTo>
                      <a:pt x="2" y="0"/>
                      <a:pt x="0" y="4"/>
                      <a:pt x="2" y="9"/>
                    </a:cubicBezTo>
                    <a:cubicBezTo>
                      <a:pt x="3" y="11"/>
                      <a:pt x="5" y="13"/>
                      <a:pt x="6" y="15"/>
                    </a:cubicBezTo>
                    <a:cubicBezTo>
                      <a:pt x="8" y="19"/>
                      <a:pt x="11" y="24"/>
                      <a:pt x="10" y="29"/>
                    </a:cubicBezTo>
                    <a:cubicBezTo>
                      <a:pt x="10" y="31"/>
                      <a:pt x="9" y="33"/>
                      <a:pt x="8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Freeform 201"/>
              <p:cNvSpPr>
                <a:spLocks/>
              </p:cNvSpPr>
              <p:nvPr/>
            </p:nvSpPr>
            <p:spPr bwMode="auto">
              <a:xfrm>
                <a:off x="2679700" y="-3260725"/>
                <a:ext cx="68263" cy="123825"/>
              </a:xfrm>
              <a:custGeom>
                <a:avLst/>
                <a:gdLst>
                  <a:gd name="T0" fmla="*/ 3 w 18"/>
                  <a:gd name="T1" fmla="*/ 21 h 33"/>
                  <a:gd name="T2" fmla="*/ 7 w 18"/>
                  <a:gd name="T3" fmla="*/ 31 h 33"/>
                  <a:gd name="T4" fmla="*/ 11 w 18"/>
                  <a:gd name="T5" fmla="*/ 31 h 33"/>
                  <a:gd name="T6" fmla="*/ 12 w 18"/>
                  <a:gd name="T7" fmla="*/ 29 h 33"/>
                  <a:gd name="T8" fmla="*/ 18 w 18"/>
                  <a:gd name="T9" fmla="*/ 8 h 33"/>
                  <a:gd name="T10" fmla="*/ 17 w 18"/>
                  <a:gd name="T11" fmla="*/ 8 h 33"/>
                  <a:gd name="T12" fmla="*/ 17 w 18"/>
                  <a:gd name="T13" fmla="*/ 6 h 33"/>
                  <a:gd name="T14" fmla="*/ 6 w 18"/>
                  <a:gd name="T15" fmla="*/ 1 h 33"/>
                  <a:gd name="T16" fmla="*/ 1 w 18"/>
                  <a:gd name="T17" fmla="*/ 8 h 33"/>
                  <a:gd name="T18" fmla="*/ 3 w 18"/>
                  <a:gd name="T19" fmla="*/ 2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33">
                    <a:moveTo>
                      <a:pt x="3" y="21"/>
                    </a:moveTo>
                    <a:cubicBezTo>
                      <a:pt x="4" y="24"/>
                      <a:pt x="5" y="28"/>
                      <a:pt x="7" y="31"/>
                    </a:cubicBezTo>
                    <a:cubicBezTo>
                      <a:pt x="8" y="33"/>
                      <a:pt x="9" y="32"/>
                      <a:pt x="11" y="31"/>
                    </a:cubicBezTo>
                    <a:cubicBezTo>
                      <a:pt x="11" y="30"/>
                      <a:pt x="11" y="30"/>
                      <a:pt x="12" y="29"/>
                    </a:cubicBezTo>
                    <a:cubicBezTo>
                      <a:pt x="14" y="22"/>
                      <a:pt x="16" y="15"/>
                      <a:pt x="18" y="8"/>
                    </a:cubicBezTo>
                    <a:cubicBezTo>
                      <a:pt x="18" y="8"/>
                      <a:pt x="18" y="8"/>
                      <a:pt x="17" y="8"/>
                    </a:cubicBezTo>
                    <a:cubicBezTo>
                      <a:pt x="17" y="7"/>
                      <a:pt x="17" y="7"/>
                      <a:pt x="17" y="6"/>
                    </a:cubicBezTo>
                    <a:cubicBezTo>
                      <a:pt x="15" y="1"/>
                      <a:pt x="10" y="0"/>
                      <a:pt x="6" y="1"/>
                    </a:cubicBezTo>
                    <a:cubicBezTo>
                      <a:pt x="3" y="2"/>
                      <a:pt x="0" y="6"/>
                      <a:pt x="1" y="8"/>
                    </a:cubicBezTo>
                    <a:cubicBezTo>
                      <a:pt x="1" y="12"/>
                      <a:pt x="2" y="17"/>
                      <a:pt x="3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Freeform 202"/>
              <p:cNvSpPr>
                <a:spLocks/>
              </p:cNvSpPr>
              <p:nvPr/>
            </p:nvSpPr>
            <p:spPr bwMode="auto">
              <a:xfrm>
                <a:off x="3170238" y="-3043238"/>
                <a:ext cx="82550" cy="158750"/>
              </a:xfrm>
              <a:custGeom>
                <a:avLst/>
                <a:gdLst>
                  <a:gd name="T0" fmla="*/ 18 w 22"/>
                  <a:gd name="T1" fmla="*/ 12 h 42"/>
                  <a:gd name="T2" fmla="*/ 21 w 22"/>
                  <a:gd name="T3" fmla="*/ 6 h 42"/>
                  <a:gd name="T4" fmla="*/ 18 w 22"/>
                  <a:gd name="T5" fmla="*/ 1 h 42"/>
                  <a:gd name="T6" fmla="*/ 7 w 22"/>
                  <a:gd name="T7" fmla="*/ 0 h 42"/>
                  <a:gd name="T8" fmla="*/ 7 w 22"/>
                  <a:gd name="T9" fmla="*/ 14 h 42"/>
                  <a:gd name="T10" fmla="*/ 2 w 22"/>
                  <a:gd name="T11" fmla="*/ 27 h 42"/>
                  <a:gd name="T12" fmla="*/ 3 w 22"/>
                  <a:gd name="T13" fmla="*/ 42 h 42"/>
                  <a:gd name="T14" fmla="*/ 8 w 22"/>
                  <a:gd name="T15" fmla="*/ 30 h 42"/>
                  <a:gd name="T16" fmla="*/ 12 w 22"/>
                  <a:gd name="T17" fmla="*/ 34 h 42"/>
                  <a:gd name="T18" fmla="*/ 13 w 22"/>
                  <a:gd name="T19" fmla="*/ 34 h 42"/>
                  <a:gd name="T20" fmla="*/ 14 w 22"/>
                  <a:gd name="T21" fmla="*/ 18 h 42"/>
                  <a:gd name="T22" fmla="*/ 18 w 22"/>
                  <a:gd name="T23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" h="42">
                    <a:moveTo>
                      <a:pt x="18" y="12"/>
                    </a:moveTo>
                    <a:cubicBezTo>
                      <a:pt x="19" y="10"/>
                      <a:pt x="20" y="8"/>
                      <a:pt x="21" y="6"/>
                    </a:cubicBezTo>
                    <a:cubicBezTo>
                      <a:pt x="22" y="4"/>
                      <a:pt x="20" y="2"/>
                      <a:pt x="18" y="1"/>
                    </a:cubicBezTo>
                    <a:cubicBezTo>
                      <a:pt x="15" y="0"/>
                      <a:pt x="11" y="0"/>
                      <a:pt x="7" y="0"/>
                    </a:cubicBezTo>
                    <a:cubicBezTo>
                      <a:pt x="11" y="7"/>
                      <a:pt x="11" y="7"/>
                      <a:pt x="7" y="14"/>
                    </a:cubicBezTo>
                    <a:cubicBezTo>
                      <a:pt x="5" y="19"/>
                      <a:pt x="3" y="23"/>
                      <a:pt x="2" y="27"/>
                    </a:cubicBezTo>
                    <a:cubicBezTo>
                      <a:pt x="0" y="32"/>
                      <a:pt x="1" y="37"/>
                      <a:pt x="3" y="42"/>
                    </a:cubicBezTo>
                    <a:cubicBezTo>
                      <a:pt x="5" y="38"/>
                      <a:pt x="5" y="34"/>
                      <a:pt x="8" y="30"/>
                    </a:cubicBezTo>
                    <a:cubicBezTo>
                      <a:pt x="9" y="32"/>
                      <a:pt x="11" y="33"/>
                      <a:pt x="12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0" y="28"/>
                      <a:pt x="12" y="23"/>
                      <a:pt x="14" y="18"/>
                    </a:cubicBezTo>
                    <a:cubicBezTo>
                      <a:pt x="15" y="16"/>
                      <a:pt x="17" y="14"/>
                      <a:pt x="18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203"/>
              <p:cNvSpPr>
                <a:spLocks/>
              </p:cNvSpPr>
              <p:nvPr/>
            </p:nvSpPr>
            <p:spPr bwMode="auto">
              <a:xfrm>
                <a:off x="2262188" y="-2332038"/>
                <a:ext cx="120650" cy="98425"/>
              </a:xfrm>
              <a:custGeom>
                <a:avLst/>
                <a:gdLst>
                  <a:gd name="T0" fmla="*/ 24 w 32"/>
                  <a:gd name="T1" fmla="*/ 11 h 26"/>
                  <a:gd name="T2" fmla="*/ 18 w 32"/>
                  <a:gd name="T3" fmla="*/ 11 h 26"/>
                  <a:gd name="T4" fmla="*/ 18 w 32"/>
                  <a:gd name="T5" fmla="*/ 0 h 26"/>
                  <a:gd name="T6" fmla="*/ 0 w 32"/>
                  <a:gd name="T7" fmla="*/ 20 h 26"/>
                  <a:gd name="T8" fmla="*/ 0 w 32"/>
                  <a:gd name="T9" fmla="*/ 21 h 26"/>
                  <a:gd name="T10" fmla="*/ 19 w 32"/>
                  <a:gd name="T11" fmla="*/ 23 h 26"/>
                  <a:gd name="T12" fmla="*/ 32 w 32"/>
                  <a:gd name="T13" fmla="*/ 7 h 26"/>
                  <a:gd name="T14" fmla="*/ 24 w 32"/>
                  <a:gd name="T15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6">
                    <a:moveTo>
                      <a:pt x="24" y="11"/>
                    </a:moveTo>
                    <a:cubicBezTo>
                      <a:pt x="22" y="13"/>
                      <a:pt x="21" y="13"/>
                      <a:pt x="18" y="11"/>
                    </a:cubicBezTo>
                    <a:cubicBezTo>
                      <a:pt x="23" y="7"/>
                      <a:pt x="19" y="4"/>
                      <a:pt x="18" y="0"/>
                    </a:cubicBezTo>
                    <a:cubicBezTo>
                      <a:pt x="13" y="8"/>
                      <a:pt x="8" y="16"/>
                      <a:pt x="0" y="20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4" y="25"/>
                      <a:pt x="12" y="26"/>
                      <a:pt x="19" y="23"/>
                    </a:cubicBezTo>
                    <a:cubicBezTo>
                      <a:pt x="26" y="20"/>
                      <a:pt x="29" y="14"/>
                      <a:pt x="32" y="7"/>
                    </a:cubicBezTo>
                    <a:cubicBezTo>
                      <a:pt x="29" y="8"/>
                      <a:pt x="26" y="7"/>
                      <a:pt x="24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Freeform 204"/>
              <p:cNvSpPr>
                <a:spLocks/>
              </p:cNvSpPr>
              <p:nvPr/>
            </p:nvSpPr>
            <p:spPr bwMode="auto">
              <a:xfrm>
                <a:off x="3052763" y="-2332038"/>
                <a:ext cx="120650" cy="98425"/>
              </a:xfrm>
              <a:custGeom>
                <a:avLst/>
                <a:gdLst>
                  <a:gd name="T0" fmla="*/ 14 w 32"/>
                  <a:gd name="T1" fmla="*/ 0 h 26"/>
                  <a:gd name="T2" fmla="*/ 14 w 32"/>
                  <a:gd name="T3" fmla="*/ 12 h 26"/>
                  <a:gd name="T4" fmla="*/ 9 w 32"/>
                  <a:gd name="T5" fmla="*/ 11 h 26"/>
                  <a:gd name="T6" fmla="*/ 0 w 32"/>
                  <a:gd name="T7" fmla="*/ 7 h 26"/>
                  <a:gd name="T8" fmla="*/ 0 w 32"/>
                  <a:gd name="T9" fmla="*/ 7 h 26"/>
                  <a:gd name="T10" fmla="*/ 6 w 32"/>
                  <a:gd name="T11" fmla="*/ 17 h 26"/>
                  <a:gd name="T12" fmla="*/ 23 w 32"/>
                  <a:gd name="T13" fmla="*/ 26 h 26"/>
                  <a:gd name="T14" fmla="*/ 32 w 32"/>
                  <a:gd name="T15" fmla="*/ 21 h 26"/>
                  <a:gd name="T16" fmla="*/ 14 w 32"/>
                  <a:gd name="T1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26">
                    <a:moveTo>
                      <a:pt x="14" y="0"/>
                    </a:moveTo>
                    <a:cubicBezTo>
                      <a:pt x="13" y="4"/>
                      <a:pt x="10" y="8"/>
                      <a:pt x="14" y="12"/>
                    </a:cubicBezTo>
                    <a:cubicBezTo>
                      <a:pt x="12" y="13"/>
                      <a:pt x="10" y="13"/>
                      <a:pt x="9" y="11"/>
                    </a:cubicBezTo>
                    <a:cubicBezTo>
                      <a:pt x="7" y="7"/>
                      <a:pt x="3" y="8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11"/>
                      <a:pt x="4" y="14"/>
                      <a:pt x="6" y="17"/>
                    </a:cubicBezTo>
                    <a:cubicBezTo>
                      <a:pt x="10" y="24"/>
                      <a:pt x="15" y="26"/>
                      <a:pt x="23" y="26"/>
                    </a:cubicBezTo>
                    <a:cubicBezTo>
                      <a:pt x="26" y="26"/>
                      <a:pt x="30" y="25"/>
                      <a:pt x="32" y="21"/>
                    </a:cubicBezTo>
                    <a:cubicBezTo>
                      <a:pt x="24" y="16"/>
                      <a:pt x="19" y="8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205"/>
              <p:cNvSpPr>
                <a:spLocks/>
              </p:cNvSpPr>
              <p:nvPr/>
            </p:nvSpPr>
            <p:spPr bwMode="auto">
              <a:xfrm>
                <a:off x="3008313" y="-3106738"/>
                <a:ext cx="120650" cy="153987"/>
              </a:xfrm>
              <a:custGeom>
                <a:avLst/>
                <a:gdLst>
                  <a:gd name="T0" fmla="*/ 0 w 32"/>
                  <a:gd name="T1" fmla="*/ 41 h 41"/>
                  <a:gd name="T2" fmla="*/ 1 w 32"/>
                  <a:gd name="T3" fmla="*/ 41 h 41"/>
                  <a:gd name="T4" fmla="*/ 7 w 32"/>
                  <a:gd name="T5" fmla="*/ 40 h 41"/>
                  <a:gd name="T6" fmla="*/ 19 w 32"/>
                  <a:gd name="T7" fmla="*/ 27 h 41"/>
                  <a:gd name="T8" fmla="*/ 22 w 32"/>
                  <a:gd name="T9" fmla="*/ 18 h 41"/>
                  <a:gd name="T10" fmla="*/ 32 w 32"/>
                  <a:gd name="T11" fmla="*/ 8 h 41"/>
                  <a:gd name="T12" fmla="*/ 24 w 32"/>
                  <a:gd name="T13" fmla="*/ 3 h 41"/>
                  <a:gd name="T14" fmla="*/ 16 w 32"/>
                  <a:gd name="T15" fmla="*/ 7 h 41"/>
                  <a:gd name="T16" fmla="*/ 15 w 32"/>
                  <a:gd name="T17" fmla="*/ 11 h 41"/>
                  <a:gd name="T18" fmla="*/ 12 w 32"/>
                  <a:gd name="T19" fmla="*/ 26 h 41"/>
                  <a:gd name="T20" fmla="*/ 1 w 32"/>
                  <a:gd name="T21" fmla="*/ 39 h 41"/>
                  <a:gd name="T22" fmla="*/ 0 w 32"/>
                  <a:gd name="T23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41">
                    <a:moveTo>
                      <a:pt x="0" y="41"/>
                    </a:moveTo>
                    <a:cubicBezTo>
                      <a:pt x="0" y="41"/>
                      <a:pt x="0" y="41"/>
                      <a:pt x="1" y="41"/>
                    </a:cubicBezTo>
                    <a:cubicBezTo>
                      <a:pt x="3" y="41"/>
                      <a:pt x="5" y="41"/>
                      <a:pt x="7" y="40"/>
                    </a:cubicBezTo>
                    <a:cubicBezTo>
                      <a:pt x="12" y="37"/>
                      <a:pt x="17" y="33"/>
                      <a:pt x="19" y="27"/>
                    </a:cubicBezTo>
                    <a:cubicBezTo>
                      <a:pt x="20" y="24"/>
                      <a:pt x="21" y="21"/>
                      <a:pt x="22" y="18"/>
                    </a:cubicBezTo>
                    <a:cubicBezTo>
                      <a:pt x="24" y="14"/>
                      <a:pt x="27" y="11"/>
                      <a:pt x="32" y="8"/>
                    </a:cubicBezTo>
                    <a:cubicBezTo>
                      <a:pt x="29" y="6"/>
                      <a:pt x="27" y="4"/>
                      <a:pt x="24" y="3"/>
                    </a:cubicBezTo>
                    <a:cubicBezTo>
                      <a:pt x="20" y="1"/>
                      <a:pt x="18" y="0"/>
                      <a:pt x="16" y="7"/>
                    </a:cubicBezTo>
                    <a:cubicBezTo>
                      <a:pt x="15" y="8"/>
                      <a:pt x="15" y="10"/>
                      <a:pt x="15" y="11"/>
                    </a:cubicBezTo>
                    <a:cubicBezTo>
                      <a:pt x="14" y="16"/>
                      <a:pt x="13" y="21"/>
                      <a:pt x="12" y="26"/>
                    </a:cubicBezTo>
                    <a:cubicBezTo>
                      <a:pt x="10" y="32"/>
                      <a:pt x="7" y="37"/>
                      <a:pt x="1" y="39"/>
                    </a:cubicBezTo>
                    <a:cubicBezTo>
                      <a:pt x="1" y="40"/>
                      <a:pt x="1" y="40"/>
                      <a:pt x="0" y="4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206"/>
              <p:cNvSpPr>
                <a:spLocks/>
              </p:cNvSpPr>
              <p:nvPr/>
            </p:nvSpPr>
            <p:spPr bwMode="auto">
              <a:xfrm>
                <a:off x="2298700" y="-3098800"/>
                <a:ext cx="128588" cy="146050"/>
              </a:xfrm>
              <a:custGeom>
                <a:avLst/>
                <a:gdLst>
                  <a:gd name="T0" fmla="*/ 0 w 34"/>
                  <a:gd name="T1" fmla="*/ 7 h 39"/>
                  <a:gd name="T2" fmla="*/ 13 w 34"/>
                  <a:gd name="T3" fmla="*/ 22 h 39"/>
                  <a:gd name="T4" fmla="*/ 16 w 34"/>
                  <a:gd name="T5" fmla="*/ 29 h 39"/>
                  <a:gd name="T6" fmla="*/ 33 w 34"/>
                  <a:gd name="T7" fmla="*/ 39 h 39"/>
                  <a:gd name="T8" fmla="*/ 34 w 34"/>
                  <a:gd name="T9" fmla="*/ 39 h 39"/>
                  <a:gd name="T10" fmla="*/ 32 w 34"/>
                  <a:gd name="T11" fmla="*/ 37 h 39"/>
                  <a:gd name="T12" fmla="*/ 23 w 34"/>
                  <a:gd name="T13" fmla="*/ 28 h 39"/>
                  <a:gd name="T14" fmla="*/ 19 w 34"/>
                  <a:gd name="T15" fmla="*/ 13 h 39"/>
                  <a:gd name="T16" fmla="*/ 16 w 34"/>
                  <a:gd name="T17" fmla="*/ 3 h 39"/>
                  <a:gd name="T18" fmla="*/ 11 w 34"/>
                  <a:gd name="T19" fmla="*/ 0 h 39"/>
                  <a:gd name="T20" fmla="*/ 0 w 34"/>
                  <a:gd name="T21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9">
                    <a:moveTo>
                      <a:pt x="0" y="7"/>
                    </a:moveTo>
                    <a:cubicBezTo>
                      <a:pt x="7" y="10"/>
                      <a:pt x="11" y="15"/>
                      <a:pt x="13" y="22"/>
                    </a:cubicBezTo>
                    <a:cubicBezTo>
                      <a:pt x="14" y="24"/>
                      <a:pt x="15" y="27"/>
                      <a:pt x="16" y="29"/>
                    </a:cubicBezTo>
                    <a:cubicBezTo>
                      <a:pt x="20" y="35"/>
                      <a:pt x="26" y="39"/>
                      <a:pt x="33" y="39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33" y="38"/>
                      <a:pt x="33" y="38"/>
                      <a:pt x="32" y="37"/>
                    </a:cubicBezTo>
                    <a:cubicBezTo>
                      <a:pt x="28" y="35"/>
                      <a:pt x="25" y="32"/>
                      <a:pt x="23" y="28"/>
                    </a:cubicBezTo>
                    <a:cubicBezTo>
                      <a:pt x="20" y="23"/>
                      <a:pt x="20" y="18"/>
                      <a:pt x="19" y="13"/>
                    </a:cubicBezTo>
                    <a:cubicBezTo>
                      <a:pt x="18" y="10"/>
                      <a:pt x="17" y="6"/>
                      <a:pt x="16" y="3"/>
                    </a:cubicBezTo>
                    <a:cubicBezTo>
                      <a:pt x="15" y="1"/>
                      <a:pt x="14" y="0"/>
                      <a:pt x="11" y="0"/>
                    </a:cubicBezTo>
                    <a:cubicBezTo>
                      <a:pt x="7" y="2"/>
                      <a:pt x="4" y="4"/>
                      <a:pt x="0" y="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207"/>
              <p:cNvSpPr>
                <a:spLocks/>
              </p:cNvSpPr>
              <p:nvPr/>
            </p:nvSpPr>
            <p:spPr bwMode="auto">
              <a:xfrm>
                <a:off x="2924175" y="-2840038"/>
                <a:ext cx="177800" cy="84137"/>
              </a:xfrm>
              <a:custGeom>
                <a:avLst/>
                <a:gdLst>
                  <a:gd name="T0" fmla="*/ 47 w 47"/>
                  <a:gd name="T1" fmla="*/ 16 h 22"/>
                  <a:gd name="T2" fmla="*/ 28 w 47"/>
                  <a:gd name="T3" fmla="*/ 9 h 22"/>
                  <a:gd name="T4" fmla="*/ 12 w 47"/>
                  <a:gd name="T5" fmla="*/ 1 h 22"/>
                  <a:gd name="T6" fmla="*/ 7 w 47"/>
                  <a:gd name="T7" fmla="*/ 1 h 22"/>
                  <a:gd name="T8" fmla="*/ 0 w 47"/>
                  <a:gd name="T9" fmla="*/ 6 h 22"/>
                  <a:gd name="T10" fmla="*/ 19 w 47"/>
                  <a:gd name="T11" fmla="*/ 16 h 22"/>
                  <a:gd name="T12" fmla="*/ 19 w 47"/>
                  <a:gd name="T13" fmla="*/ 10 h 22"/>
                  <a:gd name="T14" fmla="*/ 21 w 47"/>
                  <a:gd name="T15" fmla="*/ 11 h 22"/>
                  <a:gd name="T16" fmla="*/ 33 w 47"/>
                  <a:gd name="T17" fmla="*/ 18 h 22"/>
                  <a:gd name="T18" fmla="*/ 47 w 47"/>
                  <a:gd name="T19" fmla="*/ 16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22">
                    <a:moveTo>
                      <a:pt x="47" y="16"/>
                    </a:moveTo>
                    <a:cubicBezTo>
                      <a:pt x="39" y="17"/>
                      <a:pt x="34" y="13"/>
                      <a:pt x="28" y="9"/>
                    </a:cubicBezTo>
                    <a:cubicBezTo>
                      <a:pt x="22" y="6"/>
                      <a:pt x="17" y="4"/>
                      <a:pt x="12" y="1"/>
                    </a:cubicBezTo>
                    <a:cubicBezTo>
                      <a:pt x="10" y="1"/>
                      <a:pt x="8" y="0"/>
                      <a:pt x="7" y="1"/>
                    </a:cubicBezTo>
                    <a:cubicBezTo>
                      <a:pt x="5" y="2"/>
                      <a:pt x="3" y="4"/>
                      <a:pt x="0" y="6"/>
                    </a:cubicBezTo>
                    <a:cubicBezTo>
                      <a:pt x="7" y="8"/>
                      <a:pt x="13" y="10"/>
                      <a:pt x="19" y="16"/>
                    </a:cubicBezTo>
                    <a:cubicBezTo>
                      <a:pt x="19" y="14"/>
                      <a:pt x="19" y="12"/>
                      <a:pt x="19" y="10"/>
                    </a:cubicBezTo>
                    <a:cubicBezTo>
                      <a:pt x="20" y="11"/>
                      <a:pt x="21" y="11"/>
                      <a:pt x="21" y="11"/>
                    </a:cubicBezTo>
                    <a:cubicBezTo>
                      <a:pt x="25" y="14"/>
                      <a:pt x="29" y="16"/>
                      <a:pt x="33" y="18"/>
                    </a:cubicBezTo>
                    <a:cubicBezTo>
                      <a:pt x="39" y="22"/>
                      <a:pt x="43" y="21"/>
                      <a:pt x="47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208"/>
              <p:cNvSpPr>
                <a:spLocks/>
              </p:cNvSpPr>
              <p:nvPr/>
            </p:nvSpPr>
            <p:spPr bwMode="auto">
              <a:xfrm>
                <a:off x="2333625" y="-2835275"/>
                <a:ext cx="169863" cy="71437"/>
              </a:xfrm>
              <a:custGeom>
                <a:avLst/>
                <a:gdLst>
                  <a:gd name="T0" fmla="*/ 10 w 45"/>
                  <a:gd name="T1" fmla="*/ 18 h 19"/>
                  <a:gd name="T2" fmla="*/ 18 w 45"/>
                  <a:gd name="T3" fmla="*/ 14 h 19"/>
                  <a:gd name="T4" fmla="*/ 27 w 45"/>
                  <a:gd name="T5" fmla="*/ 9 h 19"/>
                  <a:gd name="T6" fmla="*/ 27 w 45"/>
                  <a:gd name="T7" fmla="*/ 15 h 19"/>
                  <a:gd name="T8" fmla="*/ 45 w 45"/>
                  <a:gd name="T9" fmla="*/ 6 h 19"/>
                  <a:gd name="T10" fmla="*/ 45 w 45"/>
                  <a:gd name="T11" fmla="*/ 6 h 19"/>
                  <a:gd name="T12" fmla="*/ 38 w 45"/>
                  <a:gd name="T13" fmla="*/ 0 h 19"/>
                  <a:gd name="T14" fmla="*/ 37 w 45"/>
                  <a:gd name="T15" fmla="*/ 0 h 19"/>
                  <a:gd name="T16" fmla="*/ 17 w 45"/>
                  <a:gd name="T17" fmla="*/ 9 h 19"/>
                  <a:gd name="T18" fmla="*/ 0 w 45"/>
                  <a:gd name="T19" fmla="*/ 15 h 19"/>
                  <a:gd name="T20" fmla="*/ 0 w 45"/>
                  <a:gd name="T21" fmla="*/ 15 h 19"/>
                  <a:gd name="T22" fmla="*/ 10 w 45"/>
                  <a:gd name="T23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" h="19">
                    <a:moveTo>
                      <a:pt x="10" y="18"/>
                    </a:moveTo>
                    <a:cubicBezTo>
                      <a:pt x="13" y="17"/>
                      <a:pt x="16" y="16"/>
                      <a:pt x="18" y="14"/>
                    </a:cubicBezTo>
                    <a:cubicBezTo>
                      <a:pt x="21" y="12"/>
                      <a:pt x="24" y="11"/>
                      <a:pt x="27" y="9"/>
                    </a:cubicBezTo>
                    <a:cubicBezTo>
                      <a:pt x="27" y="11"/>
                      <a:pt x="27" y="13"/>
                      <a:pt x="27" y="15"/>
                    </a:cubicBezTo>
                    <a:cubicBezTo>
                      <a:pt x="32" y="9"/>
                      <a:pt x="38" y="7"/>
                      <a:pt x="45" y="6"/>
                    </a:cubicBezTo>
                    <a:cubicBezTo>
                      <a:pt x="45" y="6"/>
                      <a:pt x="45" y="6"/>
                      <a:pt x="45" y="6"/>
                    </a:cubicBezTo>
                    <a:cubicBezTo>
                      <a:pt x="43" y="4"/>
                      <a:pt x="41" y="2"/>
                      <a:pt x="38" y="0"/>
                    </a:cubicBezTo>
                    <a:cubicBezTo>
                      <a:pt x="38" y="0"/>
                      <a:pt x="37" y="0"/>
                      <a:pt x="37" y="0"/>
                    </a:cubicBezTo>
                    <a:cubicBezTo>
                      <a:pt x="29" y="2"/>
                      <a:pt x="23" y="6"/>
                      <a:pt x="17" y="9"/>
                    </a:cubicBezTo>
                    <a:cubicBezTo>
                      <a:pt x="12" y="12"/>
                      <a:pt x="7" y="15"/>
                      <a:pt x="0" y="15"/>
                    </a:cubicBezTo>
                    <a:cubicBezTo>
                      <a:pt x="0" y="14"/>
                      <a:pt x="0" y="15"/>
                      <a:pt x="0" y="15"/>
                    </a:cubicBezTo>
                    <a:cubicBezTo>
                      <a:pt x="3" y="18"/>
                      <a:pt x="5" y="19"/>
                      <a:pt x="10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Freeform 209"/>
              <p:cNvSpPr>
                <a:spLocks/>
              </p:cNvSpPr>
              <p:nvPr/>
            </p:nvSpPr>
            <p:spPr bwMode="auto">
              <a:xfrm>
                <a:off x="2743200" y="-3043238"/>
                <a:ext cx="125413" cy="90487"/>
              </a:xfrm>
              <a:custGeom>
                <a:avLst/>
                <a:gdLst>
                  <a:gd name="T0" fmla="*/ 10 w 33"/>
                  <a:gd name="T1" fmla="*/ 0 h 24"/>
                  <a:gd name="T2" fmla="*/ 0 w 33"/>
                  <a:gd name="T3" fmla="*/ 0 h 24"/>
                  <a:gd name="T4" fmla="*/ 11 w 33"/>
                  <a:gd name="T5" fmla="*/ 18 h 24"/>
                  <a:gd name="T6" fmla="*/ 33 w 33"/>
                  <a:gd name="T7" fmla="*/ 24 h 24"/>
                  <a:gd name="T8" fmla="*/ 32 w 33"/>
                  <a:gd name="T9" fmla="*/ 22 h 24"/>
                  <a:gd name="T10" fmla="*/ 18 w 33"/>
                  <a:gd name="T11" fmla="*/ 16 h 24"/>
                  <a:gd name="T12" fmla="*/ 12 w 33"/>
                  <a:gd name="T13" fmla="*/ 2 h 24"/>
                  <a:gd name="T14" fmla="*/ 10 w 33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4">
                    <a:moveTo>
                      <a:pt x="10" y="0"/>
                    </a:moveTo>
                    <a:cubicBezTo>
                      <a:pt x="7" y="0"/>
                      <a:pt x="3" y="0"/>
                      <a:pt x="0" y="0"/>
                    </a:cubicBezTo>
                    <a:cubicBezTo>
                      <a:pt x="1" y="8"/>
                      <a:pt x="5" y="14"/>
                      <a:pt x="11" y="18"/>
                    </a:cubicBezTo>
                    <a:cubicBezTo>
                      <a:pt x="18" y="23"/>
                      <a:pt x="26" y="24"/>
                      <a:pt x="33" y="24"/>
                    </a:cubicBezTo>
                    <a:cubicBezTo>
                      <a:pt x="33" y="23"/>
                      <a:pt x="32" y="23"/>
                      <a:pt x="32" y="22"/>
                    </a:cubicBezTo>
                    <a:cubicBezTo>
                      <a:pt x="26" y="22"/>
                      <a:pt x="22" y="20"/>
                      <a:pt x="18" y="16"/>
                    </a:cubicBezTo>
                    <a:cubicBezTo>
                      <a:pt x="15" y="12"/>
                      <a:pt x="13" y="7"/>
                      <a:pt x="12" y="2"/>
                    </a:cubicBezTo>
                    <a:cubicBezTo>
                      <a:pt x="11" y="1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Freeform 210"/>
              <p:cNvSpPr>
                <a:spLocks/>
              </p:cNvSpPr>
              <p:nvPr/>
            </p:nvSpPr>
            <p:spPr bwMode="auto">
              <a:xfrm>
                <a:off x="2559050" y="-3043238"/>
                <a:ext cx="139700" cy="101600"/>
              </a:xfrm>
              <a:custGeom>
                <a:avLst/>
                <a:gdLst>
                  <a:gd name="T0" fmla="*/ 35 w 37"/>
                  <a:gd name="T1" fmla="*/ 0 h 27"/>
                  <a:gd name="T2" fmla="*/ 25 w 37"/>
                  <a:gd name="T3" fmla="*/ 0 h 27"/>
                  <a:gd name="T4" fmla="*/ 23 w 37"/>
                  <a:gd name="T5" fmla="*/ 2 h 27"/>
                  <a:gd name="T6" fmla="*/ 21 w 37"/>
                  <a:gd name="T7" fmla="*/ 8 h 27"/>
                  <a:gd name="T8" fmla="*/ 2 w 37"/>
                  <a:gd name="T9" fmla="*/ 23 h 27"/>
                  <a:gd name="T10" fmla="*/ 0 w 37"/>
                  <a:gd name="T11" fmla="*/ 24 h 27"/>
                  <a:gd name="T12" fmla="*/ 35 w 37"/>
                  <a:gd name="T13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27">
                    <a:moveTo>
                      <a:pt x="35" y="0"/>
                    </a:moveTo>
                    <a:cubicBezTo>
                      <a:pt x="31" y="0"/>
                      <a:pt x="28" y="0"/>
                      <a:pt x="25" y="0"/>
                    </a:cubicBezTo>
                    <a:cubicBezTo>
                      <a:pt x="24" y="0"/>
                      <a:pt x="23" y="1"/>
                      <a:pt x="23" y="2"/>
                    </a:cubicBezTo>
                    <a:cubicBezTo>
                      <a:pt x="22" y="4"/>
                      <a:pt x="22" y="6"/>
                      <a:pt x="21" y="8"/>
                    </a:cubicBezTo>
                    <a:cubicBezTo>
                      <a:pt x="17" y="17"/>
                      <a:pt x="11" y="22"/>
                      <a:pt x="2" y="23"/>
                    </a:cubicBezTo>
                    <a:cubicBezTo>
                      <a:pt x="1" y="23"/>
                      <a:pt x="1" y="24"/>
                      <a:pt x="0" y="24"/>
                    </a:cubicBezTo>
                    <a:cubicBezTo>
                      <a:pt x="15" y="27"/>
                      <a:pt x="37" y="12"/>
                      <a:pt x="35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6" name="Freeform 211"/>
              <p:cNvSpPr>
                <a:spLocks/>
              </p:cNvSpPr>
              <p:nvPr/>
            </p:nvSpPr>
            <p:spPr bwMode="auto">
              <a:xfrm>
                <a:off x="2182813" y="-3122613"/>
                <a:ext cx="161925" cy="79375"/>
              </a:xfrm>
              <a:custGeom>
                <a:avLst/>
                <a:gdLst>
                  <a:gd name="T0" fmla="*/ 1 w 43"/>
                  <a:gd name="T1" fmla="*/ 21 h 21"/>
                  <a:gd name="T2" fmla="*/ 10 w 43"/>
                  <a:gd name="T3" fmla="*/ 19 h 21"/>
                  <a:gd name="T4" fmla="*/ 29 w 43"/>
                  <a:gd name="T5" fmla="*/ 12 h 21"/>
                  <a:gd name="T6" fmla="*/ 41 w 43"/>
                  <a:gd name="T7" fmla="*/ 5 h 21"/>
                  <a:gd name="T8" fmla="*/ 43 w 43"/>
                  <a:gd name="T9" fmla="*/ 3 h 21"/>
                  <a:gd name="T10" fmla="*/ 32 w 43"/>
                  <a:gd name="T11" fmla="*/ 0 h 21"/>
                  <a:gd name="T12" fmla="*/ 27 w 43"/>
                  <a:gd name="T13" fmla="*/ 2 h 21"/>
                  <a:gd name="T14" fmla="*/ 23 w 43"/>
                  <a:gd name="T15" fmla="*/ 7 h 21"/>
                  <a:gd name="T16" fmla="*/ 8 w 43"/>
                  <a:gd name="T17" fmla="*/ 17 h 21"/>
                  <a:gd name="T18" fmla="*/ 0 w 43"/>
                  <a:gd name="T19" fmla="*/ 19 h 21"/>
                  <a:gd name="T20" fmla="*/ 0 w 43"/>
                  <a:gd name="T21" fmla="*/ 20 h 21"/>
                  <a:gd name="T22" fmla="*/ 1 w 43"/>
                  <a:gd name="T2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" h="21">
                    <a:moveTo>
                      <a:pt x="1" y="21"/>
                    </a:moveTo>
                    <a:cubicBezTo>
                      <a:pt x="4" y="20"/>
                      <a:pt x="7" y="19"/>
                      <a:pt x="10" y="19"/>
                    </a:cubicBezTo>
                    <a:cubicBezTo>
                      <a:pt x="17" y="20"/>
                      <a:pt x="23" y="17"/>
                      <a:pt x="29" y="12"/>
                    </a:cubicBezTo>
                    <a:cubicBezTo>
                      <a:pt x="32" y="9"/>
                      <a:pt x="36" y="6"/>
                      <a:pt x="41" y="5"/>
                    </a:cubicBezTo>
                    <a:cubicBezTo>
                      <a:pt x="42" y="5"/>
                      <a:pt x="42" y="4"/>
                      <a:pt x="43" y="3"/>
                    </a:cubicBezTo>
                    <a:cubicBezTo>
                      <a:pt x="39" y="2"/>
                      <a:pt x="36" y="0"/>
                      <a:pt x="32" y="0"/>
                    </a:cubicBezTo>
                    <a:cubicBezTo>
                      <a:pt x="31" y="0"/>
                      <a:pt x="29" y="1"/>
                      <a:pt x="27" y="2"/>
                    </a:cubicBezTo>
                    <a:cubicBezTo>
                      <a:pt x="26" y="4"/>
                      <a:pt x="24" y="5"/>
                      <a:pt x="23" y="7"/>
                    </a:cubicBezTo>
                    <a:cubicBezTo>
                      <a:pt x="19" y="11"/>
                      <a:pt x="14" y="15"/>
                      <a:pt x="8" y="17"/>
                    </a:cubicBezTo>
                    <a:cubicBezTo>
                      <a:pt x="5" y="17"/>
                      <a:pt x="3" y="18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1" y="21"/>
                      <a:pt x="1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7" name="Freeform 212"/>
              <p:cNvSpPr>
                <a:spLocks/>
              </p:cNvSpPr>
              <p:nvPr/>
            </p:nvSpPr>
            <p:spPr bwMode="auto">
              <a:xfrm>
                <a:off x="3090863" y="-3128963"/>
                <a:ext cx="161925" cy="85725"/>
              </a:xfrm>
              <a:custGeom>
                <a:avLst/>
                <a:gdLst>
                  <a:gd name="T0" fmla="*/ 1 w 43"/>
                  <a:gd name="T1" fmla="*/ 6 h 23"/>
                  <a:gd name="T2" fmla="*/ 14 w 43"/>
                  <a:gd name="T3" fmla="*/ 14 h 23"/>
                  <a:gd name="T4" fmla="*/ 26 w 43"/>
                  <a:gd name="T5" fmla="*/ 21 h 23"/>
                  <a:gd name="T6" fmla="*/ 38 w 43"/>
                  <a:gd name="T7" fmla="*/ 21 h 23"/>
                  <a:gd name="T8" fmla="*/ 43 w 43"/>
                  <a:gd name="T9" fmla="*/ 23 h 23"/>
                  <a:gd name="T10" fmla="*/ 43 w 43"/>
                  <a:gd name="T11" fmla="*/ 22 h 23"/>
                  <a:gd name="T12" fmla="*/ 40 w 43"/>
                  <a:gd name="T13" fmla="*/ 20 h 23"/>
                  <a:gd name="T14" fmla="*/ 33 w 43"/>
                  <a:gd name="T15" fmla="*/ 18 h 23"/>
                  <a:gd name="T16" fmla="*/ 18 w 43"/>
                  <a:gd name="T17" fmla="*/ 6 h 23"/>
                  <a:gd name="T18" fmla="*/ 13 w 43"/>
                  <a:gd name="T19" fmla="*/ 3 h 23"/>
                  <a:gd name="T20" fmla="*/ 0 w 43"/>
                  <a:gd name="T21" fmla="*/ 5 h 23"/>
                  <a:gd name="T22" fmla="*/ 1 w 43"/>
                  <a:gd name="T23" fmla="*/ 6 h 23"/>
                  <a:gd name="T24" fmla="*/ 1 w 43"/>
                  <a:gd name="T25" fmla="*/ 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23">
                    <a:moveTo>
                      <a:pt x="1" y="6"/>
                    </a:moveTo>
                    <a:cubicBezTo>
                      <a:pt x="6" y="7"/>
                      <a:pt x="10" y="11"/>
                      <a:pt x="14" y="14"/>
                    </a:cubicBezTo>
                    <a:cubicBezTo>
                      <a:pt x="17" y="17"/>
                      <a:pt x="21" y="20"/>
                      <a:pt x="26" y="21"/>
                    </a:cubicBezTo>
                    <a:cubicBezTo>
                      <a:pt x="30" y="21"/>
                      <a:pt x="34" y="21"/>
                      <a:pt x="38" y="21"/>
                    </a:cubicBezTo>
                    <a:cubicBezTo>
                      <a:pt x="40" y="21"/>
                      <a:pt x="41" y="22"/>
                      <a:pt x="43" y="23"/>
                    </a:cubicBezTo>
                    <a:cubicBezTo>
                      <a:pt x="43" y="22"/>
                      <a:pt x="43" y="22"/>
                      <a:pt x="43" y="22"/>
                    </a:cubicBezTo>
                    <a:cubicBezTo>
                      <a:pt x="42" y="21"/>
                      <a:pt x="41" y="21"/>
                      <a:pt x="40" y="20"/>
                    </a:cubicBezTo>
                    <a:cubicBezTo>
                      <a:pt x="38" y="20"/>
                      <a:pt x="35" y="19"/>
                      <a:pt x="33" y="18"/>
                    </a:cubicBezTo>
                    <a:cubicBezTo>
                      <a:pt x="27" y="16"/>
                      <a:pt x="22" y="12"/>
                      <a:pt x="18" y="6"/>
                    </a:cubicBezTo>
                    <a:cubicBezTo>
                      <a:pt x="16" y="5"/>
                      <a:pt x="15" y="3"/>
                      <a:pt x="13" y="3"/>
                    </a:cubicBezTo>
                    <a:cubicBezTo>
                      <a:pt x="8" y="0"/>
                      <a:pt x="4" y="3"/>
                      <a:pt x="0" y="5"/>
                    </a:cubicBezTo>
                    <a:cubicBezTo>
                      <a:pt x="0" y="5"/>
                      <a:pt x="0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8" name="Freeform 213"/>
              <p:cNvSpPr>
                <a:spLocks/>
              </p:cNvSpPr>
              <p:nvPr/>
            </p:nvSpPr>
            <p:spPr bwMode="auto">
              <a:xfrm>
                <a:off x="2430463" y="-2967038"/>
                <a:ext cx="125413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2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1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9" name="Freeform 214"/>
              <p:cNvSpPr>
                <a:spLocks/>
              </p:cNvSpPr>
              <p:nvPr/>
            </p:nvSpPr>
            <p:spPr bwMode="auto">
              <a:xfrm>
                <a:off x="2879725" y="-2967038"/>
                <a:ext cx="123825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1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0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0" name="Freeform 215"/>
              <p:cNvSpPr>
                <a:spLocks/>
              </p:cNvSpPr>
              <p:nvPr/>
            </p:nvSpPr>
            <p:spPr bwMode="auto">
              <a:xfrm>
                <a:off x="2630488" y="-3065463"/>
                <a:ext cx="173038" cy="11112"/>
              </a:xfrm>
              <a:custGeom>
                <a:avLst/>
                <a:gdLst>
                  <a:gd name="T0" fmla="*/ 46 w 46"/>
                  <a:gd name="T1" fmla="*/ 0 h 3"/>
                  <a:gd name="T2" fmla="*/ 0 w 46"/>
                  <a:gd name="T3" fmla="*/ 0 h 3"/>
                  <a:gd name="T4" fmla="*/ 4 w 46"/>
                  <a:gd name="T5" fmla="*/ 3 h 3"/>
                  <a:gd name="T6" fmla="*/ 42 w 46"/>
                  <a:gd name="T7" fmla="*/ 3 h 3"/>
                  <a:gd name="T8" fmla="*/ 46 w 46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">
                    <a:moveTo>
                      <a:pt x="46" y="0"/>
                    </a:moveTo>
                    <a:cubicBezTo>
                      <a:pt x="31" y="0"/>
                      <a:pt x="15" y="0"/>
                      <a:pt x="0" y="0"/>
                    </a:cubicBezTo>
                    <a:cubicBezTo>
                      <a:pt x="1" y="2"/>
                      <a:pt x="2" y="3"/>
                      <a:pt x="4" y="3"/>
                    </a:cubicBezTo>
                    <a:cubicBezTo>
                      <a:pt x="17" y="3"/>
                      <a:pt x="29" y="3"/>
                      <a:pt x="42" y="3"/>
                    </a:cubicBezTo>
                    <a:cubicBezTo>
                      <a:pt x="44" y="3"/>
                      <a:pt x="45" y="2"/>
                      <a:pt x="46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Freeform 216"/>
              <p:cNvSpPr>
                <a:spLocks/>
              </p:cNvSpPr>
              <p:nvPr/>
            </p:nvSpPr>
            <p:spPr bwMode="auto">
              <a:xfrm>
                <a:off x="2687638" y="-3381375"/>
                <a:ext cx="55563" cy="55562"/>
              </a:xfrm>
              <a:custGeom>
                <a:avLst/>
                <a:gdLst>
                  <a:gd name="T0" fmla="*/ 5 w 15"/>
                  <a:gd name="T1" fmla="*/ 11 h 15"/>
                  <a:gd name="T2" fmla="*/ 5 w 15"/>
                  <a:gd name="T3" fmla="*/ 15 h 15"/>
                  <a:gd name="T4" fmla="*/ 10 w 15"/>
                  <a:gd name="T5" fmla="*/ 15 h 15"/>
                  <a:gd name="T6" fmla="*/ 10 w 15"/>
                  <a:gd name="T7" fmla="*/ 13 h 15"/>
                  <a:gd name="T8" fmla="*/ 13 w 15"/>
                  <a:gd name="T9" fmla="*/ 9 h 15"/>
                  <a:gd name="T10" fmla="*/ 15 w 15"/>
                  <a:gd name="T11" fmla="*/ 9 h 15"/>
                  <a:gd name="T12" fmla="*/ 15 w 15"/>
                  <a:gd name="T13" fmla="*/ 5 h 15"/>
                  <a:gd name="T14" fmla="*/ 10 w 15"/>
                  <a:gd name="T15" fmla="*/ 5 h 15"/>
                  <a:gd name="T16" fmla="*/ 9 w 15"/>
                  <a:gd name="T17" fmla="*/ 0 h 15"/>
                  <a:gd name="T18" fmla="*/ 5 w 15"/>
                  <a:gd name="T19" fmla="*/ 0 h 15"/>
                  <a:gd name="T20" fmla="*/ 5 w 15"/>
                  <a:gd name="T21" fmla="*/ 2 h 15"/>
                  <a:gd name="T22" fmla="*/ 2 w 15"/>
                  <a:gd name="T23" fmla="*/ 5 h 15"/>
                  <a:gd name="T24" fmla="*/ 0 w 15"/>
                  <a:gd name="T25" fmla="*/ 5 h 15"/>
                  <a:gd name="T26" fmla="*/ 0 w 15"/>
                  <a:gd name="T27" fmla="*/ 9 h 15"/>
                  <a:gd name="T28" fmla="*/ 3 w 15"/>
                  <a:gd name="T29" fmla="*/ 9 h 15"/>
                  <a:gd name="T30" fmla="*/ 5 w 15"/>
                  <a:gd name="T31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" h="15">
                    <a:moveTo>
                      <a:pt x="5" y="11"/>
                    </a:moveTo>
                    <a:cubicBezTo>
                      <a:pt x="5" y="13"/>
                      <a:pt x="5" y="14"/>
                      <a:pt x="5" y="15"/>
                    </a:cubicBezTo>
                    <a:cubicBezTo>
                      <a:pt x="7" y="15"/>
                      <a:pt x="8" y="15"/>
                      <a:pt x="10" y="15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9" y="9"/>
                      <a:pt x="9" y="9"/>
                      <a:pt x="13" y="9"/>
                    </a:cubicBezTo>
                    <a:cubicBezTo>
                      <a:pt x="13" y="9"/>
                      <a:pt x="14" y="9"/>
                      <a:pt x="15" y="9"/>
                    </a:cubicBezTo>
                    <a:cubicBezTo>
                      <a:pt x="15" y="8"/>
                      <a:pt x="15" y="7"/>
                      <a:pt x="15" y="5"/>
                    </a:cubicBezTo>
                    <a:cubicBezTo>
                      <a:pt x="13" y="5"/>
                      <a:pt x="10" y="6"/>
                      <a:pt x="10" y="5"/>
                    </a:cubicBezTo>
                    <a:cubicBezTo>
                      <a:pt x="9" y="4"/>
                      <a:pt x="9" y="2"/>
                      <a:pt x="9" y="0"/>
                    </a:cubicBezTo>
                    <a:cubicBezTo>
                      <a:pt x="8" y="0"/>
                      <a:pt x="6" y="0"/>
                      <a:pt x="5" y="0"/>
                    </a:cubicBezTo>
                    <a:cubicBezTo>
                      <a:pt x="5" y="0"/>
                      <a:pt x="5" y="1"/>
                      <a:pt x="5" y="2"/>
                    </a:cubicBezTo>
                    <a:cubicBezTo>
                      <a:pt x="5" y="5"/>
                      <a:pt x="5" y="5"/>
                      <a:pt x="2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7"/>
                      <a:pt x="0" y="8"/>
                      <a:pt x="0" y="9"/>
                    </a:cubicBezTo>
                    <a:cubicBezTo>
                      <a:pt x="1" y="9"/>
                      <a:pt x="2" y="9"/>
                      <a:pt x="3" y="9"/>
                    </a:cubicBezTo>
                    <a:cubicBezTo>
                      <a:pt x="5" y="9"/>
                      <a:pt x="5" y="9"/>
                      <a:pt x="5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2" name="Freeform 217"/>
              <p:cNvSpPr>
                <a:spLocks/>
              </p:cNvSpPr>
              <p:nvPr/>
            </p:nvSpPr>
            <p:spPr bwMode="auto">
              <a:xfrm>
                <a:off x="2924175" y="-3087688"/>
                <a:ext cx="26988" cy="74612"/>
              </a:xfrm>
              <a:custGeom>
                <a:avLst/>
                <a:gdLst>
                  <a:gd name="T0" fmla="*/ 0 w 7"/>
                  <a:gd name="T1" fmla="*/ 6 h 20"/>
                  <a:gd name="T2" fmla="*/ 2 w 7"/>
                  <a:gd name="T3" fmla="*/ 18 h 20"/>
                  <a:gd name="T4" fmla="*/ 4 w 7"/>
                  <a:gd name="T5" fmla="*/ 20 h 20"/>
                  <a:gd name="T6" fmla="*/ 5 w 7"/>
                  <a:gd name="T7" fmla="*/ 18 h 20"/>
                  <a:gd name="T8" fmla="*/ 7 w 7"/>
                  <a:gd name="T9" fmla="*/ 6 h 20"/>
                  <a:gd name="T10" fmla="*/ 7 w 7"/>
                  <a:gd name="T11" fmla="*/ 6 h 20"/>
                  <a:gd name="T12" fmla="*/ 7 w 7"/>
                  <a:gd name="T13" fmla="*/ 4 h 20"/>
                  <a:gd name="T14" fmla="*/ 3 w 7"/>
                  <a:gd name="T15" fmla="*/ 1 h 20"/>
                  <a:gd name="T16" fmla="*/ 0 w 7"/>
                  <a:gd name="T17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20">
                    <a:moveTo>
                      <a:pt x="0" y="6"/>
                    </a:moveTo>
                    <a:cubicBezTo>
                      <a:pt x="1" y="10"/>
                      <a:pt x="1" y="14"/>
                      <a:pt x="2" y="18"/>
                    </a:cubicBezTo>
                    <a:cubicBezTo>
                      <a:pt x="2" y="19"/>
                      <a:pt x="3" y="20"/>
                      <a:pt x="4" y="20"/>
                    </a:cubicBezTo>
                    <a:cubicBezTo>
                      <a:pt x="4" y="20"/>
                      <a:pt x="5" y="19"/>
                      <a:pt x="5" y="18"/>
                    </a:cubicBezTo>
                    <a:cubicBezTo>
                      <a:pt x="6" y="14"/>
                      <a:pt x="7" y="10"/>
                      <a:pt x="7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6"/>
                      <a:pt x="7" y="5"/>
                      <a:pt x="7" y="4"/>
                    </a:cubicBezTo>
                    <a:cubicBezTo>
                      <a:pt x="7" y="2"/>
                      <a:pt x="5" y="0"/>
                      <a:pt x="3" y="1"/>
                    </a:cubicBezTo>
                    <a:cubicBezTo>
                      <a:pt x="1" y="2"/>
                      <a:pt x="0" y="4"/>
                      <a:pt x="0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Freeform 218"/>
              <p:cNvSpPr>
                <a:spLocks/>
              </p:cNvSpPr>
              <p:nvPr/>
            </p:nvSpPr>
            <p:spPr bwMode="auto">
              <a:xfrm>
                <a:off x="2476500" y="-3087688"/>
                <a:ext cx="33338" cy="74612"/>
              </a:xfrm>
              <a:custGeom>
                <a:avLst/>
                <a:gdLst>
                  <a:gd name="T0" fmla="*/ 3 w 9"/>
                  <a:gd name="T1" fmla="*/ 18 h 20"/>
                  <a:gd name="T2" fmla="*/ 4 w 9"/>
                  <a:gd name="T3" fmla="*/ 20 h 20"/>
                  <a:gd name="T4" fmla="*/ 7 w 9"/>
                  <a:gd name="T5" fmla="*/ 18 h 20"/>
                  <a:gd name="T6" fmla="*/ 9 w 9"/>
                  <a:gd name="T7" fmla="*/ 4 h 20"/>
                  <a:gd name="T8" fmla="*/ 3 w 9"/>
                  <a:gd name="T9" fmla="*/ 0 h 20"/>
                  <a:gd name="T10" fmla="*/ 0 w 9"/>
                  <a:gd name="T11" fmla="*/ 6 h 20"/>
                  <a:gd name="T12" fmla="*/ 3 w 9"/>
                  <a:gd name="T13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20">
                    <a:moveTo>
                      <a:pt x="3" y="18"/>
                    </a:moveTo>
                    <a:cubicBezTo>
                      <a:pt x="3" y="19"/>
                      <a:pt x="4" y="20"/>
                      <a:pt x="4" y="20"/>
                    </a:cubicBezTo>
                    <a:cubicBezTo>
                      <a:pt x="5" y="20"/>
                      <a:pt x="6" y="19"/>
                      <a:pt x="7" y="18"/>
                    </a:cubicBezTo>
                    <a:cubicBezTo>
                      <a:pt x="7" y="14"/>
                      <a:pt x="8" y="9"/>
                      <a:pt x="9" y="4"/>
                    </a:cubicBezTo>
                    <a:cubicBezTo>
                      <a:pt x="9" y="1"/>
                      <a:pt x="6" y="0"/>
                      <a:pt x="3" y="0"/>
                    </a:cubicBezTo>
                    <a:cubicBezTo>
                      <a:pt x="2" y="1"/>
                      <a:pt x="1" y="3"/>
                      <a:pt x="0" y="6"/>
                    </a:cubicBezTo>
                    <a:cubicBezTo>
                      <a:pt x="1" y="10"/>
                      <a:pt x="2" y="14"/>
                      <a:pt x="3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4" name="Freeform 219"/>
              <p:cNvSpPr>
                <a:spLocks/>
              </p:cNvSpPr>
              <p:nvPr/>
            </p:nvSpPr>
            <p:spPr bwMode="auto">
              <a:xfrm>
                <a:off x="2465388" y="-3189288"/>
                <a:ext cx="49213" cy="52387"/>
              </a:xfrm>
              <a:custGeom>
                <a:avLst/>
                <a:gdLst>
                  <a:gd name="T0" fmla="*/ 3 w 13"/>
                  <a:gd name="T1" fmla="*/ 9 h 14"/>
                  <a:gd name="T2" fmla="*/ 5 w 13"/>
                  <a:gd name="T3" fmla="*/ 9 h 14"/>
                  <a:gd name="T4" fmla="*/ 5 w 13"/>
                  <a:gd name="T5" fmla="*/ 14 h 14"/>
                  <a:gd name="T6" fmla="*/ 9 w 13"/>
                  <a:gd name="T7" fmla="*/ 14 h 14"/>
                  <a:gd name="T8" fmla="*/ 9 w 13"/>
                  <a:gd name="T9" fmla="*/ 9 h 14"/>
                  <a:gd name="T10" fmla="*/ 13 w 13"/>
                  <a:gd name="T11" fmla="*/ 7 h 14"/>
                  <a:gd name="T12" fmla="*/ 9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3 w 13"/>
                  <a:gd name="T21" fmla="*/ 5 h 14"/>
                  <a:gd name="T22" fmla="*/ 0 w 13"/>
                  <a:gd name="T23" fmla="*/ 7 h 14"/>
                  <a:gd name="T24" fmla="*/ 3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3" y="9"/>
                    </a:moveTo>
                    <a:cubicBezTo>
                      <a:pt x="3" y="9"/>
                      <a:pt x="4" y="9"/>
                      <a:pt x="5" y="9"/>
                    </a:cubicBez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8"/>
                      <a:pt x="13" y="11"/>
                      <a:pt x="13" y="7"/>
                    </a:cubicBezTo>
                    <a:cubicBezTo>
                      <a:pt x="13" y="4"/>
                      <a:pt x="10" y="6"/>
                      <a:pt x="9" y="5"/>
                    </a:cubicBezTo>
                    <a:cubicBezTo>
                      <a:pt x="9" y="4"/>
                      <a:pt x="9" y="3"/>
                      <a:pt x="9" y="3"/>
                    </a:cubicBezTo>
                    <a:cubicBezTo>
                      <a:pt x="9" y="1"/>
                      <a:pt x="9" y="1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5"/>
                      <a:pt x="5" y="6"/>
                      <a:pt x="3" y="5"/>
                    </a:cubicBezTo>
                    <a:cubicBezTo>
                      <a:pt x="1" y="5"/>
                      <a:pt x="1" y="6"/>
                      <a:pt x="0" y="7"/>
                    </a:cubicBezTo>
                    <a:cubicBezTo>
                      <a:pt x="0" y="9"/>
                      <a:pt x="1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5" name="Freeform 220"/>
              <p:cNvSpPr>
                <a:spLocks/>
              </p:cNvSpPr>
              <p:nvPr/>
            </p:nvSpPr>
            <p:spPr bwMode="auto">
              <a:xfrm>
                <a:off x="2913063" y="-3189288"/>
                <a:ext cx="49213" cy="52387"/>
              </a:xfrm>
              <a:custGeom>
                <a:avLst/>
                <a:gdLst>
                  <a:gd name="T0" fmla="*/ 5 w 13"/>
                  <a:gd name="T1" fmla="*/ 9 h 14"/>
                  <a:gd name="T2" fmla="*/ 5 w 13"/>
                  <a:gd name="T3" fmla="*/ 14 h 14"/>
                  <a:gd name="T4" fmla="*/ 9 w 13"/>
                  <a:gd name="T5" fmla="*/ 14 h 14"/>
                  <a:gd name="T6" fmla="*/ 9 w 13"/>
                  <a:gd name="T7" fmla="*/ 9 h 14"/>
                  <a:gd name="T8" fmla="*/ 12 w 13"/>
                  <a:gd name="T9" fmla="*/ 9 h 14"/>
                  <a:gd name="T10" fmla="*/ 13 w 13"/>
                  <a:gd name="T11" fmla="*/ 7 h 14"/>
                  <a:gd name="T12" fmla="*/ 11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5 w 13"/>
                  <a:gd name="T21" fmla="*/ 5 h 14"/>
                  <a:gd name="T22" fmla="*/ 0 w 13"/>
                  <a:gd name="T23" fmla="*/ 7 h 14"/>
                  <a:gd name="T24" fmla="*/ 5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5" y="9"/>
                    </a:move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9"/>
                      <a:pt x="11" y="9"/>
                      <a:pt x="12" y="9"/>
                    </a:cubicBezTo>
                    <a:cubicBezTo>
                      <a:pt x="12" y="8"/>
                      <a:pt x="13" y="8"/>
                      <a:pt x="13" y="7"/>
                    </a:cubicBezTo>
                    <a:cubicBezTo>
                      <a:pt x="13" y="6"/>
                      <a:pt x="13" y="5"/>
                      <a:pt x="11" y="5"/>
                    </a:cubicBezTo>
                    <a:cubicBezTo>
                      <a:pt x="9" y="6"/>
                      <a:pt x="9" y="5"/>
                      <a:pt x="9" y="3"/>
                    </a:cubicBezTo>
                    <a:cubicBezTo>
                      <a:pt x="9" y="1"/>
                      <a:pt x="9" y="0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4"/>
                      <a:pt x="5" y="4"/>
                      <a:pt x="5" y="5"/>
                    </a:cubicBezTo>
                    <a:cubicBezTo>
                      <a:pt x="3" y="6"/>
                      <a:pt x="0" y="4"/>
                      <a:pt x="0" y="7"/>
                    </a:cubicBezTo>
                    <a:cubicBezTo>
                      <a:pt x="0" y="11"/>
                      <a:pt x="3" y="8"/>
                      <a:pt x="5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6" name="Oval 221"/>
              <p:cNvSpPr>
                <a:spLocks noChangeArrowheads="1"/>
              </p:cNvSpPr>
              <p:nvPr/>
            </p:nvSpPr>
            <p:spPr bwMode="auto">
              <a:xfrm>
                <a:off x="2701925" y="-3302000"/>
                <a:ext cx="30163" cy="2540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7" name="Freeform 222"/>
              <p:cNvSpPr>
                <a:spLocks/>
              </p:cNvSpPr>
              <p:nvPr/>
            </p:nvSpPr>
            <p:spPr bwMode="auto">
              <a:xfrm>
                <a:off x="2484438" y="-3122613"/>
                <a:ext cx="19050" cy="23812"/>
              </a:xfrm>
              <a:custGeom>
                <a:avLst/>
                <a:gdLst>
                  <a:gd name="T0" fmla="*/ 5 w 5"/>
                  <a:gd name="T1" fmla="*/ 3 h 6"/>
                  <a:gd name="T2" fmla="*/ 3 w 5"/>
                  <a:gd name="T3" fmla="*/ 0 h 6"/>
                  <a:gd name="T4" fmla="*/ 0 w 5"/>
                  <a:gd name="T5" fmla="*/ 2 h 6"/>
                  <a:gd name="T6" fmla="*/ 2 w 5"/>
                  <a:gd name="T7" fmla="*/ 5 h 6"/>
                  <a:gd name="T8" fmla="*/ 5 w 5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2"/>
                      <a:pt x="4" y="0"/>
                      <a:pt x="3" y="0"/>
                    </a:cubicBezTo>
                    <a:cubicBezTo>
                      <a:pt x="2" y="0"/>
                      <a:pt x="1" y="1"/>
                      <a:pt x="0" y="2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" y="6"/>
                      <a:pt x="5" y="5"/>
                      <a:pt x="5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8" name="Freeform 223"/>
              <p:cNvSpPr>
                <a:spLocks/>
              </p:cNvSpPr>
              <p:nvPr/>
            </p:nvSpPr>
            <p:spPr bwMode="auto">
              <a:xfrm>
                <a:off x="2928938" y="-3122613"/>
                <a:ext cx="22225" cy="23812"/>
              </a:xfrm>
              <a:custGeom>
                <a:avLst/>
                <a:gdLst>
                  <a:gd name="T0" fmla="*/ 3 w 6"/>
                  <a:gd name="T1" fmla="*/ 5 h 6"/>
                  <a:gd name="T2" fmla="*/ 6 w 6"/>
                  <a:gd name="T3" fmla="*/ 2 h 6"/>
                  <a:gd name="T4" fmla="*/ 3 w 6"/>
                  <a:gd name="T5" fmla="*/ 0 h 6"/>
                  <a:gd name="T6" fmla="*/ 0 w 6"/>
                  <a:gd name="T7" fmla="*/ 3 h 6"/>
                  <a:gd name="T8" fmla="*/ 3 w 6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5"/>
                    </a:moveTo>
                    <a:cubicBezTo>
                      <a:pt x="5" y="5"/>
                      <a:pt x="6" y="4"/>
                      <a:pt x="6" y="2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9" name="Freeform 224"/>
              <p:cNvSpPr>
                <a:spLocks/>
              </p:cNvSpPr>
              <p:nvPr/>
            </p:nvSpPr>
            <p:spPr bwMode="auto">
              <a:xfrm>
                <a:off x="2786063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0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1"/>
                      <a:pt x="2" y="0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1" y="4"/>
                      <a:pt x="1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0" name="Freeform 225"/>
              <p:cNvSpPr>
                <a:spLocks/>
              </p:cNvSpPr>
              <p:nvPr/>
            </p:nvSpPr>
            <p:spPr bwMode="auto">
              <a:xfrm>
                <a:off x="2668588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1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2"/>
                      <a:pt x="2" y="0"/>
                    </a:cubicBezTo>
                    <a:cubicBezTo>
                      <a:pt x="1" y="2"/>
                      <a:pt x="0" y="2"/>
                      <a:pt x="1" y="3"/>
                    </a:cubicBezTo>
                    <a:cubicBezTo>
                      <a:pt x="1" y="4"/>
                      <a:pt x="2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1" name="Freeform 226"/>
              <p:cNvSpPr>
                <a:spLocks/>
              </p:cNvSpPr>
              <p:nvPr/>
            </p:nvSpPr>
            <p:spPr bwMode="auto">
              <a:xfrm>
                <a:off x="2709863" y="-3098800"/>
                <a:ext cx="15875" cy="22225"/>
              </a:xfrm>
              <a:custGeom>
                <a:avLst/>
                <a:gdLst>
                  <a:gd name="T0" fmla="*/ 4 w 4"/>
                  <a:gd name="T1" fmla="*/ 3 h 6"/>
                  <a:gd name="T2" fmla="*/ 1 w 4"/>
                  <a:gd name="T3" fmla="*/ 0 h 6"/>
                  <a:gd name="T4" fmla="*/ 0 w 4"/>
                  <a:gd name="T5" fmla="*/ 3 h 6"/>
                  <a:gd name="T6" fmla="*/ 2 w 4"/>
                  <a:gd name="T7" fmla="*/ 6 h 6"/>
                  <a:gd name="T8" fmla="*/ 4 w 4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4" y="3"/>
                    </a:moveTo>
                    <a:cubicBezTo>
                      <a:pt x="4" y="2"/>
                      <a:pt x="3" y="2"/>
                      <a:pt x="1" y="0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0" y="4"/>
                      <a:pt x="1" y="5"/>
                      <a:pt x="2" y="6"/>
                    </a:cubicBezTo>
                    <a:cubicBezTo>
                      <a:pt x="3" y="5"/>
                      <a:pt x="4" y="4"/>
                      <a:pt x="4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2" name="Freeform 227"/>
              <p:cNvSpPr>
                <a:spLocks/>
              </p:cNvSpPr>
              <p:nvPr/>
            </p:nvSpPr>
            <p:spPr bwMode="auto">
              <a:xfrm>
                <a:off x="2747963" y="-3095625"/>
                <a:ext cx="11113" cy="19050"/>
              </a:xfrm>
              <a:custGeom>
                <a:avLst/>
                <a:gdLst>
                  <a:gd name="T0" fmla="*/ 1 w 3"/>
                  <a:gd name="T1" fmla="*/ 0 h 5"/>
                  <a:gd name="T2" fmla="*/ 0 w 3"/>
                  <a:gd name="T3" fmla="*/ 2 h 5"/>
                  <a:gd name="T4" fmla="*/ 1 w 3"/>
                  <a:gd name="T5" fmla="*/ 5 h 5"/>
                  <a:gd name="T6" fmla="*/ 3 w 3"/>
                  <a:gd name="T7" fmla="*/ 2 h 5"/>
                  <a:gd name="T8" fmla="*/ 1 w 3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5"/>
                    </a:cubicBezTo>
                    <a:cubicBezTo>
                      <a:pt x="2" y="4"/>
                      <a:pt x="3" y="3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3" name="Freeform 228"/>
              <p:cNvSpPr>
                <a:spLocks/>
              </p:cNvSpPr>
              <p:nvPr/>
            </p:nvSpPr>
            <p:spPr bwMode="auto">
              <a:xfrm>
                <a:off x="2630488" y="-3095625"/>
                <a:ext cx="19050" cy="19050"/>
              </a:xfrm>
              <a:custGeom>
                <a:avLst/>
                <a:gdLst>
                  <a:gd name="T0" fmla="*/ 2 w 5"/>
                  <a:gd name="T1" fmla="*/ 0 h 5"/>
                  <a:gd name="T2" fmla="*/ 0 w 5"/>
                  <a:gd name="T3" fmla="*/ 2 h 5"/>
                  <a:gd name="T4" fmla="*/ 2 w 5"/>
                  <a:gd name="T5" fmla="*/ 5 h 5"/>
                  <a:gd name="T6" fmla="*/ 5 w 5"/>
                  <a:gd name="T7" fmla="*/ 2 h 5"/>
                  <a:gd name="T8" fmla="*/ 2 w 5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2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3"/>
                      <a:pt x="2" y="4"/>
                      <a:pt x="2" y="5"/>
                    </a:cubicBezTo>
                    <a:cubicBezTo>
                      <a:pt x="3" y="4"/>
                      <a:pt x="4" y="3"/>
                      <a:pt x="5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4" name="Freeform 229"/>
              <p:cNvSpPr>
                <a:spLocks/>
              </p:cNvSpPr>
              <p:nvPr/>
            </p:nvSpPr>
            <p:spPr bwMode="auto">
              <a:xfrm>
                <a:off x="2605088" y="-1951038"/>
                <a:ext cx="222250" cy="68262"/>
              </a:xfrm>
              <a:custGeom>
                <a:avLst/>
                <a:gdLst>
                  <a:gd name="T0" fmla="*/ 59 w 59"/>
                  <a:gd name="T1" fmla="*/ 0 h 18"/>
                  <a:gd name="T2" fmla="*/ 58 w 59"/>
                  <a:gd name="T3" fmla="*/ 0 h 18"/>
                  <a:gd name="T4" fmla="*/ 31 w 59"/>
                  <a:gd name="T5" fmla="*/ 12 h 18"/>
                  <a:gd name="T6" fmla="*/ 27 w 59"/>
                  <a:gd name="T7" fmla="*/ 12 h 18"/>
                  <a:gd name="T8" fmla="*/ 1 w 59"/>
                  <a:gd name="T9" fmla="*/ 0 h 18"/>
                  <a:gd name="T10" fmla="*/ 0 w 59"/>
                  <a:gd name="T11" fmla="*/ 1 h 18"/>
                  <a:gd name="T12" fmla="*/ 10 w 59"/>
                  <a:gd name="T13" fmla="*/ 3 h 18"/>
                  <a:gd name="T14" fmla="*/ 10 w 59"/>
                  <a:gd name="T15" fmla="*/ 4 h 18"/>
                  <a:gd name="T16" fmla="*/ 10 w 59"/>
                  <a:gd name="T17" fmla="*/ 9 h 18"/>
                  <a:gd name="T18" fmla="*/ 15 w 59"/>
                  <a:gd name="T19" fmla="*/ 10 h 18"/>
                  <a:gd name="T20" fmla="*/ 17 w 59"/>
                  <a:gd name="T21" fmla="*/ 9 h 18"/>
                  <a:gd name="T22" fmla="*/ 18 w 59"/>
                  <a:gd name="T23" fmla="*/ 12 h 18"/>
                  <a:gd name="T24" fmla="*/ 25 w 59"/>
                  <a:gd name="T25" fmla="*/ 15 h 18"/>
                  <a:gd name="T26" fmla="*/ 34 w 59"/>
                  <a:gd name="T27" fmla="*/ 16 h 18"/>
                  <a:gd name="T28" fmla="*/ 40 w 59"/>
                  <a:gd name="T29" fmla="*/ 15 h 18"/>
                  <a:gd name="T30" fmla="*/ 41 w 59"/>
                  <a:gd name="T31" fmla="*/ 11 h 18"/>
                  <a:gd name="T32" fmla="*/ 44 w 59"/>
                  <a:gd name="T33" fmla="*/ 10 h 18"/>
                  <a:gd name="T34" fmla="*/ 48 w 59"/>
                  <a:gd name="T35" fmla="*/ 10 h 18"/>
                  <a:gd name="T36" fmla="*/ 50 w 59"/>
                  <a:gd name="T37" fmla="*/ 8 h 18"/>
                  <a:gd name="T38" fmla="*/ 49 w 59"/>
                  <a:gd name="T39" fmla="*/ 3 h 18"/>
                  <a:gd name="T40" fmla="*/ 59 w 59"/>
                  <a:gd name="T4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9" h="18">
                    <a:moveTo>
                      <a:pt x="59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48" y="1"/>
                      <a:pt x="39" y="5"/>
                      <a:pt x="31" y="12"/>
                    </a:cubicBezTo>
                    <a:cubicBezTo>
                      <a:pt x="30" y="13"/>
                      <a:pt x="28" y="13"/>
                      <a:pt x="27" y="12"/>
                    </a:cubicBezTo>
                    <a:cubicBezTo>
                      <a:pt x="20" y="5"/>
                      <a:pt x="11" y="1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3" y="3"/>
                      <a:pt x="6" y="3"/>
                      <a:pt x="10" y="3"/>
                    </a:cubicBezTo>
                    <a:cubicBezTo>
                      <a:pt x="10" y="3"/>
                      <a:pt x="10" y="4"/>
                      <a:pt x="10" y="4"/>
                    </a:cubicBezTo>
                    <a:cubicBezTo>
                      <a:pt x="10" y="6"/>
                      <a:pt x="9" y="8"/>
                      <a:pt x="10" y="9"/>
                    </a:cubicBezTo>
                    <a:cubicBezTo>
                      <a:pt x="11" y="10"/>
                      <a:pt x="13" y="10"/>
                      <a:pt x="15" y="10"/>
                    </a:cubicBezTo>
                    <a:cubicBezTo>
                      <a:pt x="15" y="10"/>
                      <a:pt x="16" y="9"/>
                      <a:pt x="17" y="9"/>
                    </a:cubicBezTo>
                    <a:cubicBezTo>
                      <a:pt x="17" y="10"/>
                      <a:pt x="18" y="11"/>
                      <a:pt x="18" y="12"/>
                    </a:cubicBezTo>
                    <a:cubicBezTo>
                      <a:pt x="19" y="16"/>
                      <a:pt x="22" y="18"/>
                      <a:pt x="25" y="15"/>
                    </a:cubicBezTo>
                    <a:cubicBezTo>
                      <a:pt x="29" y="13"/>
                      <a:pt x="32" y="14"/>
                      <a:pt x="34" y="16"/>
                    </a:cubicBezTo>
                    <a:cubicBezTo>
                      <a:pt x="37" y="17"/>
                      <a:pt x="38" y="17"/>
                      <a:pt x="40" y="15"/>
                    </a:cubicBezTo>
                    <a:cubicBezTo>
                      <a:pt x="40" y="13"/>
                      <a:pt x="41" y="12"/>
                      <a:pt x="41" y="11"/>
                    </a:cubicBezTo>
                    <a:cubicBezTo>
                      <a:pt x="42" y="10"/>
                      <a:pt x="42" y="9"/>
                      <a:pt x="44" y="10"/>
                    </a:cubicBezTo>
                    <a:cubicBezTo>
                      <a:pt x="45" y="10"/>
                      <a:pt x="46" y="10"/>
                      <a:pt x="48" y="10"/>
                    </a:cubicBezTo>
                    <a:cubicBezTo>
                      <a:pt x="49" y="10"/>
                      <a:pt x="50" y="9"/>
                      <a:pt x="50" y="8"/>
                    </a:cubicBezTo>
                    <a:cubicBezTo>
                      <a:pt x="49" y="6"/>
                      <a:pt x="49" y="5"/>
                      <a:pt x="49" y="3"/>
                    </a:cubicBezTo>
                    <a:cubicBezTo>
                      <a:pt x="56" y="3"/>
                      <a:pt x="57" y="3"/>
                      <a:pt x="5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5" name="Freeform 230"/>
              <p:cNvSpPr>
                <a:spLocks/>
              </p:cNvSpPr>
              <p:nvPr/>
            </p:nvSpPr>
            <p:spPr bwMode="auto">
              <a:xfrm>
                <a:off x="2698750" y="-2414588"/>
                <a:ext cx="26988" cy="38100"/>
              </a:xfrm>
              <a:custGeom>
                <a:avLst/>
                <a:gdLst>
                  <a:gd name="T0" fmla="*/ 4 w 7"/>
                  <a:gd name="T1" fmla="*/ 5 h 10"/>
                  <a:gd name="T2" fmla="*/ 7 w 7"/>
                  <a:gd name="T3" fmla="*/ 1 h 10"/>
                  <a:gd name="T4" fmla="*/ 7 w 7"/>
                  <a:gd name="T5" fmla="*/ 0 h 10"/>
                  <a:gd name="T6" fmla="*/ 2 w 7"/>
                  <a:gd name="T7" fmla="*/ 4 h 10"/>
                  <a:gd name="T8" fmla="*/ 2 w 7"/>
                  <a:gd name="T9" fmla="*/ 0 h 10"/>
                  <a:gd name="T10" fmla="*/ 0 w 7"/>
                  <a:gd name="T11" fmla="*/ 0 h 10"/>
                  <a:gd name="T12" fmla="*/ 0 w 7"/>
                  <a:gd name="T13" fmla="*/ 10 h 10"/>
                  <a:gd name="T14" fmla="*/ 2 w 7"/>
                  <a:gd name="T15" fmla="*/ 10 h 10"/>
                  <a:gd name="T16" fmla="*/ 2 w 7"/>
                  <a:gd name="T17" fmla="*/ 6 h 10"/>
                  <a:gd name="T18" fmla="*/ 5 w 7"/>
                  <a:gd name="T19" fmla="*/ 10 h 10"/>
                  <a:gd name="T20" fmla="*/ 7 w 7"/>
                  <a:gd name="T21" fmla="*/ 10 h 10"/>
                  <a:gd name="T22" fmla="*/ 4 w 7"/>
                  <a:gd name="T23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10">
                    <a:moveTo>
                      <a:pt x="4" y="5"/>
                    </a:moveTo>
                    <a:cubicBezTo>
                      <a:pt x="5" y="4"/>
                      <a:pt x="4" y="1"/>
                      <a:pt x="7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2" y="0"/>
                      <a:pt x="4" y="4"/>
                      <a:pt x="2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3" y="6"/>
                      <a:pt x="4" y="9"/>
                      <a:pt x="5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6" y="9"/>
                      <a:pt x="5" y="6"/>
                      <a:pt x="4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6" name="Freeform 231"/>
              <p:cNvSpPr>
                <a:spLocks/>
              </p:cNvSpPr>
              <p:nvPr/>
            </p:nvSpPr>
            <p:spPr bwMode="auto">
              <a:xfrm>
                <a:off x="2762250" y="-2414588"/>
                <a:ext cx="30163" cy="38100"/>
              </a:xfrm>
              <a:custGeom>
                <a:avLst/>
                <a:gdLst>
                  <a:gd name="T0" fmla="*/ 15 w 19"/>
                  <a:gd name="T1" fmla="*/ 10 h 24"/>
                  <a:gd name="T2" fmla="*/ 5 w 19"/>
                  <a:gd name="T3" fmla="*/ 10 h 24"/>
                  <a:gd name="T4" fmla="*/ 5 w 19"/>
                  <a:gd name="T5" fmla="*/ 0 h 24"/>
                  <a:gd name="T6" fmla="*/ 0 w 19"/>
                  <a:gd name="T7" fmla="*/ 0 h 24"/>
                  <a:gd name="T8" fmla="*/ 0 w 19"/>
                  <a:gd name="T9" fmla="*/ 24 h 24"/>
                  <a:gd name="T10" fmla="*/ 5 w 19"/>
                  <a:gd name="T11" fmla="*/ 24 h 24"/>
                  <a:gd name="T12" fmla="*/ 5 w 19"/>
                  <a:gd name="T13" fmla="*/ 12 h 24"/>
                  <a:gd name="T14" fmla="*/ 15 w 19"/>
                  <a:gd name="T15" fmla="*/ 12 h 24"/>
                  <a:gd name="T16" fmla="*/ 15 w 19"/>
                  <a:gd name="T17" fmla="*/ 24 h 24"/>
                  <a:gd name="T18" fmla="*/ 19 w 19"/>
                  <a:gd name="T19" fmla="*/ 24 h 24"/>
                  <a:gd name="T20" fmla="*/ 19 w 19"/>
                  <a:gd name="T21" fmla="*/ 0 h 24"/>
                  <a:gd name="T22" fmla="*/ 15 w 19"/>
                  <a:gd name="T23" fmla="*/ 0 h 24"/>
                  <a:gd name="T24" fmla="*/ 15 w 19"/>
                  <a:gd name="T25" fmla="*/ 10 h 24"/>
                  <a:gd name="T26" fmla="*/ 15 w 19"/>
                  <a:gd name="T27" fmla="*/ 10 h 24"/>
                  <a:gd name="T28" fmla="*/ 15 w 19"/>
                  <a:gd name="T29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" h="24">
                    <a:moveTo>
                      <a:pt x="15" y="10"/>
                    </a:move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5" y="12"/>
                    </a:lnTo>
                    <a:lnTo>
                      <a:pt x="15" y="12"/>
                    </a:lnTo>
                    <a:lnTo>
                      <a:pt x="15" y="24"/>
                    </a:lnTo>
                    <a:lnTo>
                      <a:pt x="19" y="24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6" name="Freeform 232"/>
              <p:cNvSpPr>
                <a:spLocks noEditPoints="1"/>
              </p:cNvSpPr>
              <p:nvPr/>
            </p:nvSpPr>
            <p:spPr bwMode="auto">
              <a:xfrm>
                <a:off x="2616200" y="-2459038"/>
                <a:ext cx="200025" cy="349250"/>
              </a:xfrm>
              <a:custGeom>
                <a:avLst/>
                <a:gdLst>
                  <a:gd name="T0" fmla="*/ 10 w 53"/>
                  <a:gd name="T1" fmla="*/ 93 h 93"/>
                  <a:gd name="T2" fmla="*/ 17 w 53"/>
                  <a:gd name="T3" fmla="*/ 93 h 93"/>
                  <a:gd name="T4" fmla="*/ 17 w 53"/>
                  <a:gd name="T5" fmla="*/ 92 h 93"/>
                  <a:gd name="T6" fmla="*/ 19 w 53"/>
                  <a:gd name="T7" fmla="*/ 27 h 93"/>
                  <a:gd name="T8" fmla="*/ 24 w 53"/>
                  <a:gd name="T9" fmla="*/ 27 h 93"/>
                  <a:gd name="T10" fmla="*/ 22 w 53"/>
                  <a:gd name="T11" fmla="*/ 93 h 93"/>
                  <a:gd name="T12" fmla="*/ 31 w 53"/>
                  <a:gd name="T13" fmla="*/ 93 h 93"/>
                  <a:gd name="T14" fmla="*/ 31 w 53"/>
                  <a:gd name="T15" fmla="*/ 92 h 93"/>
                  <a:gd name="T16" fmla="*/ 28 w 53"/>
                  <a:gd name="T17" fmla="*/ 27 h 93"/>
                  <a:gd name="T18" fmla="*/ 33 w 53"/>
                  <a:gd name="T19" fmla="*/ 27 h 93"/>
                  <a:gd name="T20" fmla="*/ 35 w 53"/>
                  <a:gd name="T21" fmla="*/ 93 h 93"/>
                  <a:gd name="T22" fmla="*/ 41 w 53"/>
                  <a:gd name="T23" fmla="*/ 93 h 93"/>
                  <a:gd name="T24" fmla="*/ 41 w 53"/>
                  <a:gd name="T25" fmla="*/ 92 h 93"/>
                  <a:gd name="T26" fmla="*/ 37 w 53"/>
                  <a:gd name="T27" fmla="*/ 27 h 93"/>
                  <a:gd name="T28" fmla="*/ 53 w 53"/>
                  <a:gd name="T29" fmla="*/ 27 h 93"/>
                  <a:gd name="T30" fmla="*/ 53 w 53"/>
                  <a:gd name="T31" fmla="*/ 7 h 93"/>
                  <a:gd name="T32" fmla="*/ 40 w 53"/>
                  <a:gd name="T33" fmla="*/ 7 h 93"/>
                  <a:gd name="T34" fmla="*/ 42 w 53"/>
                  <a:gd name="T35" fmla="*/ 5 h 93"/>
                  <a:gd name="T36" fmla="*/ 40 w 53"/>
                  <a:gd name="T37" fmla="*/ 4 h 93"/>
                  <a:gd name="T38" fmla="*/ 40 w 53"/>
                  <a:gd name="T39" fmla="*/ 1 h 93"/>
                  <a:gd name="T40" fmla="*/ 41 w 53"/>
                  <a:gd name="T41" fmla="*/ 1 h 93"/>
                  <a:gd name="T42" fmla="*/ 41 w 53"/>
                  <a:gd name="T43" fmla="*/ 0 h 93"/>
                  <a:gd name="T44" fmla="*/ 41 w 53"/>
                  <a:gd name="T45" fmla="*/ 0 h 93"/>
                  <a:gd name="T46" fmla="*/ 10 w 53"/>
                  <a:gd name="T47" fmla="*/ 0 h 93"/>
                  <a:gd name="T48" fmla="*/ 10 w 53"/>
                  <a:gd name="T49" fmla="*/ 0 h 93"/>
                  <a:gd name="T50" fmla="*/ 11 w 53"/>
                  <a:gd name="T51" fmla="*/ 1 h 93"/>
                  <a:gd name="T52" fmla="*/ 12 w 53"/>
                  <a:gd name="T53" fmla="*/ 1 h 93"/>
                  <a:gd name="T54" fmla="*/ 12 w 53"/>
                  <a:gd name="T55" fmla="*/ 4 h 93"/>
                  <a:gd name="T56" fmla="*/ 10 w 53"/>
                  <a:gd name="T57" fmla="*/ 5 h 93"/>
                  <a:gd name="T58" fmla="*/ 12 w 53"/>
                  <a:gd name="T59" fmla="*/ 7 h 93"/>
                  <a:gd name="T60" fmla="*/ 0 w 53"/>
                  <a:gd name="T61" fmla="*/ 7 h 93"/>
                  <a:gd name="T62" fmla="*/ 0 w 53"/>
                  <a:gd name="T63" fmla="*/ 27 h 93"/>
                  <a:gd name="T64" fmla="*/ 15 w 53"/>
                  <a:gd name="T65" fmla="*/ 27 h 93"/>
                  <a:gd name="T66" fmla="*/ 10 w 53"/>
                  <a:gd name="T67" fmla="*/ 93 h 93"/>
                  <a:gd name="T68" fmla="*/ 10 w 53"/>
                  <a:gd name="T69" fmla="*/ 93 h 93"/>
                  <a:gd name="T70" fmla="*/ 1 w 53"/>
                  <a:gd name="T71" fmla="*/ 24 h 93"/>
                  <a:gd name="T72" fmla="*/ 1 w 53"/>
                  <a:gd name="T73" fmla="*/ 9 h 93"/>
                  <a:gd name="T74" fmla="*/ 50 w 53"/>
                  <a:gd name="T75" fmla="*/ 9 h 93"/>
                  <a:gd name="T76" fmla="*/ 50 w 53"/>
                  <a:gd name="T77" fmla="*/ 24 h 93"/>
                  <a:gd name="T78" fmla="*/ 1 w 53"/>
                  <a:gd name="T79" fmla="*/ 24 h 93"/>
                  <a:gd name="T80" fmla="*/ 1 w 53"/>
                  <a:gd name="T81" fmla="*/ 2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" h="93">
                    <a:moveTo>
                      <a:pt x="10" y="93"/>
                    </a:moveTo>
                    <a:cubicBezTo>
                      <a:pt x="17" y="93"/>
                      <a:pt x="17" y="93"/>
                      <a:pt x="17" y="93"/>
                    </a:cubicBezTo>
                    <a:cubicBezTo>
                      <a:pt x="17" y="92"/>
                      <a:pt x="17" y="92"/>
                      <a:pt x="17" y="92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2" y="93"/>
                      <a:pt x="22" y="93"/>
                      <a:pt x="22" y="93"/>
                    </a:cubicBezTo>
                    <a:cubicBezTo>
                      <a:pt x="31" y="93"/>
                      <a:pt x="31" y="93"/>
                      <a:pt x="31" y="93"/>
                    </a:cubicBezTo>
                    <a:cubicBezTo>
                      <a:pt x="31" y="92"/>
                      <a:pt x="31" y="92"/>
                      <a:pt x="31" y="92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41" y="93"/>
                      <a:pt x="41" y="93"/>
                      <a:pt x="41" y="93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1" y="6"/>
                      <a:pt x="42" y="6"/>
                      <a:pt x="42" y="5"/>
                    </a:cubicBezTo>
                    <a:cubicBezTo>
                      <a:pt x="42" y="5"/>
                      <a:pt x="41" y="4"/>
                      <a:pt x="40" y="4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1" y="1"/>
                      <a:pt x="41" y="1"/>
                      <a:pt x="41" y="1"/>
                    </a:cubicBezTo>
                    <a:cubicBezTo>
                      <a:pt x="41" y="1"/>
                      <a:pt x="41" y="1"/>
                      <a:pt x="41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1"/>
                      <a:pt x="10" y="1"/>
                      <a:pt x="11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4"/>
                      <a:pt x="10" y="5"/>
                      <a:pt x="10" y="5"/>
                    </a:cubicBezTo>
                    <a:cubicBezTo>
                      <a:pt x="10" y="6"/>
                      <a:pt x="10" y="6"/>
                      <a:pt x="1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5" y="27"/>
                      <a:pt x="15" y="27"/>
                      <a:pt x="15" y="27"/>
                    </a:cubicBezTo>
                    <a:cubicBezTo>
                      <a:pt x="10" y="93"/>
                      <a:pt x="10" y="93"/>
                      <a:pt x="10" y="93"/>
                    </a:cubicBezTo>
                    <a:cubicBezTo>
                      <a:pt x="10" y="93"/>
                      <a:pt x="10" y="93"/>
                      <a:pt x="10" y="93"/>
                    </a:cubicBezTo>
                    <a:close/>
                    <a:moveTo>
                      <a:pt x="1" y="24"/>
                    </a:moveTo>
                    <a:cubicBezTo>
                      <a:pt x="1" y="9"/>
                      <a:pt x="1" y="9"/>
                      <a:pt x="1" y="9"/>
                    </a:cubicBezTo>
                    <a:cubicBezTo>
                      <a:pt x="50" y="9"/>
                      <a:pt x="50" y="9"/>
                      <a:pt x="50" y="9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4"/>
                      <a:pt x="1" y="24"/>
                      <a:pt x="1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7" name="Freeform 233"/>
              <p:cNvSpPr>
                <a:spLocks/>
              </p:cNvSpPr>
              <p:nvPr/>
            </p:nvSpPr>
            <p:spPr bwMode="auto">
              <a:xfrm>
                <a:off x="2638425" y="-2428875"/>
                <a:ext cx="30163" cy="52387"/>
              </a:xfrm>
              <a:custGeom>
                <a:avLst/>
                <a:gdLst>
                  <a:gd name="T0" fmla="*/ 4 w 8"/>
                  <a:gd name="T1" fmla="*/ 8 h 14"/>
                  <a:gd name="T2" fmla="*/ 0 w 8"/>
                  <a:gd name="T3" fmla="*/ 5 h 14"/>
                  <a:gd name="T4" fmla="*/ 1 w 8"/>
                  <a:gd name="T5" fmla="*/ 6 h 14"/>
                  <a:gd name="T6" fmla="*/ 2 w 8"/>
                  <a:gd name="T7" fmla="*/ 7 h 14"/>
                  <a:gd name="T8" fmla="*/ 2 w 8"/>
                  <a:gd name="T9" fmla="*/ 9 h 14"/>
                  <a:gd name="T10" fmla="*/ 2 w 8"/>
                  <a:gd name="T11" fmla="*/ 9 h 14"/>
                  <a:gd name="T12" fmla="*/ 1 w 8"/>
                  <a:gd name="T13" fmla="*/ 10 h 14"/>
                  <a:gd name="T14" fmla="*/ 0 w 8"/>
                  <a:gd name="T15" fmla="*/ 11 h 14"/>
                  <a:gd name="T16" fmla="*/ 5 w 8"/>
                  <a:gd name="T17" fmla="*/ 10 h 14"/>
                  <a:gd name="T18" fmla="*/ 4 w 8"/>
                  <a:gd name="T19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4">
                    <a:moveTo>
                      <a:pt x="4" y="8"/>
                    </a:moveTo>
                    <a:cubicBezTo>
                      <a:pt x="8" y="5"/>
                      <a:pt x="1" y="0"/>
                      <a:pt x="0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2"/>
                      <a:pt x="6" y="8"/>
                      <a:pt x="2" y="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6" y="9"/>
                      <a:pt x="2" y="14"/>
                      <a:pt x="1" y="1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1" y="14"/>
                      <a:pt x="5" y="14"/>
                      <a:pt x="5" y="10"/>
                    </a:cubicBezTo>
                    <a:cubicBezTo>
                      <a:pt x="5" y="9"/>
                      <a:pt x="5" y="8"/>
                      <a:pt x="4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8" name="Freeform 234"/>
              <p:cNvSpPr>
                <a:spLocks/>
              </p:cNvSpPr>
              <p:nvPr/>
            </p:nvSpPr>
            <p:spPr bwMode="auto">
              <a:xfrm>
                <a:off x="2676525" y="-2497138"/>
                <a:ext cx="74613" cy="3175"/>
              </a:xfrm>
              <a:custGeom>
                <a:avLst/>
                <a:gdLst>
                  <a:gd name="T0" fmla="*/ 20 w 20"/>
                  <a:gd name="T1" fmla="*/ 0 h 1"/>
                  <a:gd name="T2" fmla="*/ 10 w 20"/>
                  <a:gd name="T3" fmla="*/ 0 h 1"/>
                  <a:gd name="T4" fmla="*/ 0 w 20"/>
                  <a:gd name="T5" fmla="*/ 0 h 1"/>
                  <a:gd name="T6" fmla="*/ 0 w 20"/>
                  <a:gd name="T7" fmla="*/ 1 h 1"/>
                  <a:gd name="T8" fmla="*/ 0 w 20"/>
                  <a:gd name="T9" fmla="*/ 1 h 1"/>
                  <a:gd name="T10" fmla="*/ 0 w 20"/>
                  <a:gd name="T11" fmla="*/ 1 h 1"/>
                  <a:gd name="T12" fmla="*/ 0 w 20"/>
                  <a:gd name="T13" fmla="*/ 1 h 1"/>
                  <a:gd name="T14" fmla="*/ 0 w 20"/>
                  <a:gd name="T15" fmla="*/ 1 h 1"/>
                  <a:gd name="T16" fmla="*/ 0 w 20"/>
                  <a:gd name="T17" fmla="*/ 1 h 1"/>
                  <a:gd name="T18" fmla="*/ 0 w 20"/>
                  <a:gd name="T19" fmla="*/ 1 h 1"/>
                  <a:gd name="T20" fmla="*/ 10 w 20"/>
                  <a:gd name="T21" fmla="*/ 1 h 1"/>
                  <a:gd name="T22" fmla="*/ 20 w 20"/>
                  <a:gd name="T23" fmla="*/ 1 h 1"/>
                  <a:gd name="T24" fmla="*/ 20 w 20"/>
                  <a:gd name="T25" fmla="*/ 1 h 1"/>
                  <a:gd name="T26" fmla="*/ 20 w 20"/>
                  <a:gd name="T27" fmla="*/ 1 h 1"/>
                  <a:gd name="T28" fmla="*/ 20 w 20"/>
                  <a:gd name="T29" fmla="*/ 1 h 1"/>
                  <a:gd name="T30" fmla="*/ 20 w 20"/>
                  <a:gd name="T31" fmla="*/ 1 h 1"/>
                  <a:gd name="T32" fmla="*/ 20 w 20"/>
                  <a:gd name="T33" fmla="*/ 1 h 1"/>
                  <a:gd name="T34" fmla="*/ 20 w 20"/>
                  <a:gd name="T35" fmla="*/ 1 h 1"/>
                  <a:gd name="T36" fmla="*/ 20 w 20"/>
                  <a:gd name="T37" fmla="*/ 0 h 1"/>
                  <a:gd name="T38" fmla="*/ 20 w 20"/>
                  <a:gd name="T3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" h="1">
                    <a:moveTo>
                      <a:pt x="20" y="0"/>
                    </a:moveTo>
                    <a:cubicBezTo>
                      <a:pt x="17" y="0"/>
                      <a:pt x="10" y="0"/>
                      <a:pt x="10" y="0"/>
                    </a:cubicBezTo>
                    <a:cubicBezTo>
                      <a:pt x="10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1"/>
                      <a:pt x="10" y="1"/>
                    </a:cubicBezTo>
                    <a:cubicBezTo>
                      <a:pt x="14" y="1"/>
                      <a:pt x="17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9" name="Freeform 235"/>
              <p:cNvSpPr>
                <a:spLocks/>
              </p:cNvSpPr>
              <p:nvPr/>
            </p:nvSpPr>
            <p:spPr bwMode="auto">
              <a:xfrm>
                <a:off x="2709863" y="-2587625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1 w 3"/>
                  <a:gd name="T3" fmla="*/ 0 h 3"/>
                  <a:gd name="T4" fmla="*/ 0 w 3"/>
                  <a:gd name="T5" fmla="*/ 1 h 3"/>
                  <a:gd name="T6" fmla="*/ 0 w 3"/>
                  <a:gd name="T7" fmla="*/ 2 h 3"/>
                  <a:gd name="T8" fmla="*/ 1 w 3"/>
                  <a:gd name="T9" fmla="*/ 3 h 3"/>
                  <a:gd name="T10" fmla="*/ 3 w 3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3"/>
                      <a:pt x="3" y="3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0" name="Oval 236"/>
              <p:cNvSpPr>
                <a:spLocks noChangeArrowheads="1"/>
              </p:cNvSpPr>
              <p:nvPr/>
            </p:nvSpPr>
            <p:spPr bwMode="auto">
              <a:xfrm>
                <a:off x="2709863" y="-2565400"/>
                <a:ext cx="11113" cy="7937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1" name="Freeform 237"/>
              <p:cNvSpPr>
                <a:spLocks/>
              </p:cNvSpPr>
              <p:nvPr/>
            </p:nvSpPr>
            <p:spPr bwMode="auto">
              <a:xfrm>
                <a:off x="2747963" y="-2535238"/>
                <a:ext cx="3175" cy="476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  <a:gd name="T10" fmla="*/ 1 w 1"/>
                  <a:gd name="T11" fmla="*/ 1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2" name="Freeform 238"/>
              <p:cNvSpPr>
                <a:spLocks/>
              </p:cNvSpPr>
              <p:nvPr/>
            </p:nvSpPr>
            <p:spPr bwMode="auto">
              <a:xfrm>
                <a:off x="2736850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2 h 2"/>
                  <a:gd name="T4" fmla="*/ 3 w 3"/>
                  <a:gd name="T5" fmla="*/ 1 h 2"/>
                  <a:gd name="T6" fmla="*/ 2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1" y="1"/>
                      <a:pt x="1" y="1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4" name="Freeform 239"/>
              <p:cNvSpPr>
                <a:spLocks/>
              </p:cNvSpPr>
              <p:nvPr/>
            </p:nvSpPr>
            <p:spPr bwMode="auto">
              <a:xfrm>
                <a:off x="2743200" y="-2546350"/>
                <a:ext cx="4763" cy="11112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0 w 1"/>
                  <a:gd name="T5" fmla="*/ 1 h 3"/>
                  <a:gd name="T6" fmla="*/ 0 w 1"/>
                  <a:gd name="T7" fmla="*/ 3 h 3"/>
                  <a:gd name="T8" fmla="*/ 0 w 1"/>
                  <a:gd name="T9" fmla="*/ 2 h 3"/>
                  <a:gd name="T10" fmla="*/ 1 w 1"/>
                  <a:gd name="T11" fmla="*/ 1 h 3"/>
                  <a:gd name="T12" fmla="*/ 1 w 1"/>
                  <a:gd name="T13" fmla="*/ 1 h 3"/>
                  <a:gd name="T14" fmla="*/ 1 w 1"/>
                  <a:gd name="T15" fmla="*/ 1 h 3"/>
                  <a:gd name="T16" fmla="*/ 0 w 1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5" name="Freeform 240"/>
              <p:cNvSpPr>
                <a:spLocks/>
              </p:cNvSpPr>
              <p:nvPr/>
            </p:nvSpPr>
            <p:spPr bwMode="auto">
              <a:xfrm>
                <a:off x="2732088" y="-2535238"/>
                <a:ext cx="11113" cy="4762"/>
              </a:xfrm>
              <a:custGeom>
                <a:avLst/>
                <a:gdLst>
                  <a:gd name="T0" fmla="*/ 0 w 3"/>
                  <a:gd name="T1" fmla="*/ 0 h 1"/>
                  <a:gd name="T2" fmla="*/ 1 w 3"/>
                  <a:gd name="T3" fmla="*/ 1 h 1"/>
                  <a:gd name="T4" fmla="*/ 1 w 3"/>
                  <a:gd name="T5" fmla="*/ 1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0 h 1"/>
                  <a:gd name="T12" fmla="*/ 0 w 3"/>
                  <a:gd name="T13" fmla="*/ 0 h 1"/>
                  <a:gd name="T14" fmla="*/ 0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3" y="1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6" name="Freeform 241"/>
              <p:cNvSpPr>
                <a:spLocks/>
              </p:cNvSpPr>
              <p:nvPr/>
            </p:nvSpPr>
            <p:spPr bwMode="auto">
              <a:xfrm>
                <a:off x="2732088" y="-2530475"/>
                <a:ext cx="11113" cy="11112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2 h 3"/>
                  <a:gd name="T4" fmla="*/ 1 w 3"/>
                  <a:gd name="T5" fmla="*/ 3 h 3"/>
                  <a:gd name="T6" fmla="*/ 1 w 3"/>
                  <a:gd name="T7" fmla="*/ 3 h 3"/>
                  <a:gd name="T8" fmla="*/ 3 w 3"/>
                  <a:gd name="T9" fmla="*/ 2 h 3"/>
                  <a:gd name="T10" fmla="*/ 1 w 3"/>
                  <a:gd name="T11" fmla="*/ 0 h 3"/>
                  <a:gd name="T12" fmla="*/ 0 w 3"/>
                  <a:gd name="T13" fmla="*/ 1 h 3"/>
                  <a:gd name="T14" fmla="*/ 0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3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7" name="Freeform 242"/>
              <p:cNvSpPr>
                <a:spLocks/>
              </p:cNvSpPr>
              <p:nvPr/>
            </p:nvSpPr>
            <p:spPr bwMode="auto">
              <a:xfrm>
                <a:off x="2720975" y="-2516188"/>
                <a:ext cx="22225" cy="7937"/>
              </a:xfrm>
              <a:custGeom>
                <a:avLst/>
                <a:gdLst>
                  <a:gd name="T0" fmla="*/ 0 w 6"/>
                  <a:gd name="T1" fmla="*/ 2 h 2"/>
                  <a:gd name="T2" fmla="*/ 1 w 6"/>
                  <a:gd name="T3" fmla="*/ 2 h 2"/>
                  <a:gd name="T4" fmla="*/ 1 w 6"/>
                  <a:gd name="T5" fmla="*/ 2 h 2"/>
                  <a:gd name="T6" fmla="*/ 2 w 6"/>
                  <a:gd name="T7" fmla="*/ 2 h 2"/>
                  <a:gd name="T8" fmla="*/ 5 w 6"/>
                  <a:gd name="T9" fmla="*/ 1 h 2"/>
                  <a:gd name="T10" fmla="*/ 6 w 6"/>
                  <a:gd name="T11" fmla="*/ 0 h 2"/>
                  <a:gd name="T12" fmla="*/ 5 w 6"/>
                  <a:gd name="T13" fmla="*/ 0 h 2"/>
                  <a:gd name="T14" fmla="*/ 1 w 6"/>
                  <a:gd name="T15" fmla="*/ 1 h 2"/>
                  <a:gd name="T16" fmla="*/ 0 w 6"/>
                  <a:gd name="T17" fmla="*/ 2 h 2"/>
                  <a:gd name="T18" fmla="*/ 0 w 6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4" y="2"/>
                      <a:pt x="5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8" name="Freeform 243"/>
              <p:cNvSpPr>
                <a:spLocks/>
              </p:cNvSpPr>
              <p:nvPr/>
            </p:nvSpPr>
            <p:spPr bwMode="auto">
              <a:xfrm>
                <a:off x="2736850" y="-2519363"/>
                <a:ext cx="11113" cy="3175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0 h 1"/>
                  <a:gd name="T4" fmla="*/ 0 w 3"/>
                  <a:gd name="T5" fmla="*/ 1 h 1"/>
                  <a:gd name="T6" fmla="*/ 1 w 3"/>
                  <a:gd name="T7" fmla="*/ 1 h 1"/>
                  <a:gd name="T8" fmla="*/ 1 w 3"/>
                  <a:gd name="T9" fmla="*/ 1 h 1"/>
                  <a:gd name="T10" fmla="*/ 2 w 3"/>
                  <a:gd name="T11" fmla="*/ 1 h 1"/>
                  <a:gd name="T12" fmla="*/ 3 w 3"/>
                  <a:gd name="T13" fmla="*/ 1 h 1"/>
                  <a:gd name="T14" fmla="*/ 3 w 3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cubicBezTo>
                      <a:pt x="2" y="1"/>
                      <a:pt x="2" y="0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9" name="Freeform 244"/>
              <p:cNvSpPr>
                <a:spLocks/>
              </p:cNvSpPr>
              <p:nvPr/>
            </p:nvSpPr>
            <p:spPr bwMode="auto">
              <a:xfrm>
                <a:off x="2747963" y="-2522538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1 w 1"/>
                  <a:gd name="T9" fmla="*/ 1 h 1"/>
                  <a:gd name="T10" fmla="*/ 1 w 1"/>
                  <a:gd name="T11" fmla="*/ 0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3" name="Freeform 245"/>
              <p:cNvSpPr>
                <a:spLocks/>
              </p:cNvSpPr>
              <p:nvPr/>
            </p:nvSpPr>
            <p:spPr bwMode="auto">
              <a:xfrm>
                <a:off x="2751138" y="-2530475"/>
                <a:ext cx="7938" cy="7937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2 w 2"/>
                  <a:gd name="T5" fmla="*/ 1 h 2"/>
                  <a:gd name="T6" fmla="*/ 2 w 2"/>
                  <a:gd name="T7" fmla="*/ 1 h 2"/>
                  <a:gd name="T8" fmla="*/ 2 w 2"/>
                  <a:gd name="T9" fmla="*/ 1 h 2"/>
                  <a:gd name="T10" fmla="*/ 1 w 2"/>
                  <a:gd name="T11" fmla="*/ 0 h 2"/>
                  <a:gd name="T12" fmla="*/ 1 w 2"/>
                  <a:gd name="T13" fmla="*/ 0 h 2"/>
                  <a:gd name="T14" fmla="*/ 0 w 2"/>
                  <a:gd name="T15" fmla="*/ 1 h 2"/>
                  <a:gd name="T16" fmla="*/ 1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6" name="Freeform 246"/>
              <p:cNvSpPr>
                <a:spLocks/>
              </p:cNvSpPr>
              <p:nvPr/>
            </p:nvSpPr>
            <p:spPr bwMode="auto">
              <a:xfrm>
                <a:off x="2759075" y="-2535238"/>
                <a:ext cx="11113" cy="12700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2 h 3"/>
                  <a:gd name="T4" fmla="*/ 3 w 3"/>
                  <a:gd name="T5" fmla="*/ 1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  <a:gd name="T16" fmla="*/ 0 w 3"/>
                  <a:gd name="T17" fmla="*/ 1 h 3"/>
                  <a:gd name="T18" fmla="*/ 1 w 3"/>
                  <a:gd name="T19" fmla="*/ 1 h 3"/>
                  <a:gd name="T20" fmla="*/ 1 w 3"/>
                  <a:gd name="T21" fmla="*/ 2 h 3"/>
                  <a:gd name="T22" fmla="*/ 1 w 3"/>
                  <a:gd name="T23" fmla="*/ 3 h 3"/>
                  <a:gd name="T24" fmla="*/ 1 w 3"/>
                  <a:gd name="T2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7" name="Freeform 247"/>
              <p:cNvSpPr>
                <a:spLocks/>
              </p:cNvSpPr>
              <p:nvPr/>
            </p:nvSpPr>
            <p:spPr bwMode="auto">
              <a:xfrm>
                <a:off x="2759075" y="-2552700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3 w 3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8" name="Freeform 248"/>
              <p:cNvSpPr>
                <a:spLocks/>
              </p:cNvSpPr>
              <p:nvPr/>
            </p:nvSpPr>
            <p:spPr bwMode="auto">
              <a:xfrm>
                <a:off x="2751138" y="-254635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1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9" name="Freeform 249"/>
              <p:cNvSpPr>
                <a:spLocks/>
              </p:cNvSpPr>
              <p:nvPr/>
            </p:nvSpPr>
            <p:spPr bwMode="auto">
              <a:xfrm>
                <a:off x="2747963" y="-2552700"/>
                <a:ext cx="3175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2 h 3"/>
                  <a:gd name="T6" fmla="*/ 0 w 1"/>
                  <a:gd name="T7" fmla="*/ 2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3 h 3"/>
                  <a:gd name="T14" fmla="*/ 1 w 1"/>
                  <a:gd name="T15" fmla="*/ 2 h 3"/>
                  <a:gd name="T16" fmla="*/ 1 w 1"/>
                  <a:gd name="T17" fmla="*/ 2 h 3"/>
                  <a:gd name="T18" fmla="*/ 1 w 1"/>
                  <a:gd name="T19" fmla="*/ 2 h 3"/>
                  <a:gd name="T20" fmla="*/ 1 w 1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0" name="Freeform 250"/>
              <p:cNvSpPr>
                <a:spLocks/>
              </p:cNvSpPr>
              <p:nvPr/>
            </p:nvSpPr>
            <p:spPr bwMode="auto">
              <a:xfrm>
                <a:off x="2736850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2 w 3"/>
                  <a:gd name="T5" fmla="*/ 0 h 3"/>
                  <a:gd name="T6" fmla="*/ 1 w 3"/>
                  <a:gd name="T7" fmla="*/ 1 h 3"/>
                  <a:gd name="T8" fmla="*/ 0 w 3"/>
                  <a:gd name="T9" fmla="*/ 1 h 3"/>
                  <a:gd name="T10" fmla="*/ 1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1" name="Freeform 251"/>
              <p:cNvSpPr>
                <a:spLocks/>
              </p:cNvSpPr>
              <p:nvPr/>
            </p:nvSpPr>
            <p:spPr bwMode="auto">
              <a:xfrm>
                <a:off x="2736850" y="-2552700"/>
                <a:ext cx="6350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1 w 2"/>
                  <a:gd name="T11" fmla="*/ 2 h 3"/>
                  <a:gd name="T12" fmla="*/ 2 w 2"/>
                  <a:gd name="T13" fmla="*/ 2 h 3"/>
                  <a:gd name="T14" fmla="*/ 1 w 2"/>
                  <a:gd name="T15" fmla="*/ 2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2" name="Freeform 252"/>
              <p:cNvSpPr>
                <a:spLocks/>
              </p:cNvSpPr>
              <p:nvPr/>
            </p:nvSpPr>
            <p:spPr bwMode="auto">
              <a:xfrm>
                <a:off x="2732088" y="-2546350"/>
                <a:ext cx="4763" cy="11112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3 h 3"/>
                  <a:gd name="T8" fmla="*/ 1 w 1"/>
                  <a:gd name="T9" fmla="*/ 1 h 3"/>
                  <a:gd name="T10" fmla="*/ 1 w 1"/>
                  <a:gd name="T11" fmla="*/ 1 h 3"/>
                  <a:gd name="T12" fmla="*/ 0 w 1"/>
                  <a:gd name="T13" fmla="*/ 0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3" name="Freeform 253"/>
              <p:cNvSpPr>
                <a:spLocks/>
              </p:cNvSpPr>
              <p:nvPr/>
            </p:nvSpPr>
            <p:spPr bwMode="auto">
              <a:xfrm>
                <a:off x="2732088" y="-2535238"/>
                <a:ext cx="4763" cy="12700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0 w 1"/>
                  <a:gd name="T13" fmla="*/ 1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4" name="Freeform 254"/>
              <p:cNvSpPr>
                <a:spLocks/>
              </p:cNvSpPr>
              <p:nvPr/>
            </p:nvSpPr>
            <p:spPr bwMode="auto">
              <a:xfrm>
                <a:off x="2725738" y="-2522538"/>
                <a:ext cx="6350" cy="3175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0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5" name="Freeform 255"/>
              <p:cNvSpPr>
                <a:spLocks/>
              </p:cNvSpPr>
              <p:nvPr/>
            </p:nvSpPr>
            <p:spPr bwMode="auto">
              <a:xfrm>
                <a:off x="2713038" y="-2519363"/>
                <a:ext cx="23813" cy="11112"/>
              </a:xfrm>
              <a:custGeom>
                <a:avLst/>
                <a:gdLst>
                  <a:gd name="T0" fmla="*/ 1 w 6"/>
                  <a:gd name="T1" fmla="*/ 3 h 3"/>
                  <a:gd name="T2" fmla="*/ 0 w 6"/>
                  <a:gd name="T3" fmla="*/ 3 h 3"/>
                  <a:gd name="T4" fmla="*/ 1 w 6"/>
                  <a:gd name="T5" fmla="*/ 3 h 3"/>
                  <a:gd name="T6" fmla="*/ 6 w 6"/>
                  <a:gd name="T7" fmla="*/ 0 h 3"/>
                  <a:gd name="T8" fmla="*/ 6 w 6"/>
                  <a:gd name="T9" fmla="*/ 0 h 3"/>
                  <a:gd name="T10" fmla="*/ 6 w 6"/>
                  <a:gd name="T11" fmla="*/ 0 h 3"/>
                  <a:gd name="T12" fmla="*/ 1 w 6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1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3" y="3"/>
                      <a:pt x="5" y="2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2" y="1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6" name="Oval 256"/>
              <p:cNvSpPr>
                <a:spLocks noChangeArrowheads="1"/>
              </p:cNvSpPr>
              <p:nvPr/>
            </p:nvSpPr>
            <p:spPr bwMode="auto">
              <a:xfrm>
                <a:off x="2709863" y="-2535238"/>
                <a:ext cx="3175" cy="476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7" name="Freeform 257"/>
              <p:cNvSpPr>
                <a:spLocks/>
              </p:cNvSpPr>
              <p:nvPr/>
            </p:nvSpPr>
            <p:spPr bwMode="auto">
              <a:xfrm>
                <a:off x="2709863" y="-2530475"/>
                <a:ext cx="3175" cy="14287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0 h 4"/>
                  <a:gd name="T4" fmla="*/ 1 w 1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3"/>
                      <a:pt x="1" y="1"/>
                      <a:pt x="1" y="0"/>
                    </a:cubicBezTo>
                    <a:cubicBezTo>
                      <a:pt x="0" y="1"/>
                      <a:pt x="0" y="3"/>
                      <a:pt x="1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1" name="Oval 258"/>
              <p:cNvSpPr>
                <a:spLocks noChangeArrowheads="1"/>
              </p:cNvSpPr>
              <p:nvPr/>
            </p:nvSpPr>
            <p:spPr bwMode="auto">
              <a:xfrm>
                <a:off x="2709863" y="-2546350"/>
                <a:ext cx="11113" cy="1111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2" name="Oval 259"/>
              <p:cNvSpPr>
                <a:spLocks noChangeArrowheads="1"/>
              </p:cNvSpPr>
              <p:nvPr/>
            </p:nvSpPr>
            <p:spPr bwMode="auto">
              <a:xfrm>
                <a:off x="2709863" y="-2552700"/>
                <a:ext cx="11113" cy="635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3" name="Freeform 260"/>
              <p:cNvSpPr>
                <a:spLocks/>
              </p:cNvSpPr>
              <p:nvPr/>
            </p:nvSpPr>
            <p:spPr bwMode="auto">
              <a:xfrm>
                <a:off x="2720975" y="-2530475"/>
                <a:ext cx="4763" cy="14287"/>
              </a:xfrm>
              <a:custGeom>
                <a:avLst/>
                <a:gdLst>
                  <a:gd name="T0" fmla="*/ 0 w 1"/>
                  <a:gd name="T1" fmla="*/ 2 h 4"/>
                  <a:gd name="T2" fmla="*/ 0 w 1"/>
                  <a:gd name="T3" fmla="*/ 2 h 4"/>
                  <a:gd name="T4" fmla="*/ 0 w 1"/>
                  <a:gd name="T5" fmla="*/ 4 h 4"/>
                  <a:gd name="T6" fmla="*/ 0 w 1"/>
                  <a:gd name="T7" fmla="*/ 4 h 4"/>
                  <a:gd name="T8" fmla="*/ 0 w 1"/>
                  <a:gd name="T9" fmla="*/ 3 h 4"/>
                  <a:gd name="T10" fmla="*/ 1 w 1"/>
                  <a:gd name="T11" fmla="*/ 3 h 4"/>
                  <a:gd name="T12" fmla="*/ 1 w 1"/>
                  <a:gd name="T13" fmla="*/ 0 h 4"/>
                  <a:gd name="T14" fmla="*/ 1 w 1"/>
                  <a:gd name="T15" fmla="*/ 0 h 4"/>
                  <a:gd name="T16" fmla="*/ 1 w 1"/>
                  <a:gd name="T17" fmla="*/ 0 h 4"/>
                  <a:gd name="T18" fmla="*/ 0 w 1"/>
                  <a:gd name="T1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4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5" name="Freeform 261"/>
              <p:cNvSpPr>
                <a:spLocks/>
              </p:cNvSpPr>
              <p:nvPr/>
            </p:nvSpPr>
            <p:spPr bwMode="auto">
              <a:xfrm>
                <a:off x="2701925" y="-2530475"/>
                <a:ext cx="7938" cy="14287"/>
              </a:xfrm>
              <a:custGeom>
                <a:avLst/>
                <a:gdLst>
                  <a:gd name="T0" fmla="*/ 1 w 2"/>
                  <a:gd name="T1" fmla="*/ 0 h 4"/>
                  <a:gd name="T2" fmla="*/ 0 w 2"/>
                  <a:gd name="T3" fmla="*/ 0 h 4"/>
                  <a:gd name="T4" fmla="*/ 0 w 2"/>
                  <a:gd name="T5" fmla="*/ 0 h 4"/>
                  <a:gd name="T6" fmla="*/ 1 w 2"/>
                  <a:gd name="T7" fmla="*/ 3 h 4"/>
                  <a:gd name="T8" fmla="*/ 2 w 2"/>
                  <a:gd name="T9" fmla="*/ 4 h 4"/>
                  <a:gd name="T10" fmla="*/ 2 w 2"/>
                  <a:gd name="T11" fmla="*/ 4 h 4"/>
                  <a:gd name="T12" fmla="*/ 2 w 2"/>
                  <a:gd name="T13" fmla="*/ 3 h 4"/>
                  <a:gd name="T14" fmla="*/ 1 w 2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6" name="Freeform 262"/>
              <p:cNvSpPr>
                <a:spLocks/>
              </p:cNvSpPr>
              <p:nvPr/>
            </p:nvSpPr>
            <p:spPr bwMode="auto">
              <a:xfrm>
                <a:off x="2690813" y="-2519363"/>
                <a:ext cx="19050" cy="11112"/>
              </a:xfrm>
              <a:custGeom>
                <a:avLst/>
                <a:gdLst>
                  <a:gd name="T0" fmla="*/ 0 w 5"/>
                  <a:gd name="T1" fmla="*/ 0 h 3"/>
                  <a:gd name="T2" fmla="*/ 1 w 5"/>
                  <a:gd name="T3" fmla="*/ 0 h 3"/>
                  <a:gd name="T4" fmla="*/ 4 w 5"/>
                  <a:gd name="T5" fmla="*/ 3 h 3"/>
                  <a:gd name="T6" fmla="*/ 5 w 5"/>
                  <a:gd name="T7" fmla="*/ 3 h 3"/>
                  <a:gd name="T8" fmla="*/ 5 w 5"/>
                  <a:gd name="T9" fmla="*/ 3 h 3"/>
                  <a:gd name="T10" fmla="*/ 1 w 5"/>
                  <a:gd name="T11" fmla="*/ 0 h 3"/>
                  <a:gd name="T12" fmla="*/ 0 w 5"/>
                  <a:gd name="T13" fmla="*/ 0 h 3"/>
                  <a:gd name="T14" fmla="*/ 0 w 5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3" y="3"/>
                      <a:pt x="4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7" name="Freeform 263"/>
              <p:cNvSpPr>
                <a:spLocks/>
              </p:cNvSpPr>
              <p:nvPr/>
            </p:nvSpPr>
            <p:spPr bwMode="auto">
              <a:xfrm>
                <a:off x="2687638" y="-2519363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8" name="Freeform 264"/>
              <p:cNvSpPr>
                <a:spLocks/>
              </p:cNvSpPr>
              <p:nvPr/>
            </p:nvSpPr>
            <p:spPr bwMode="auto">
              <a:xfrm>
                <a:off x="2679700" y="-2530475"/>
                <a:ext cx="11113" cy="11112"/>
              </a:xfrm>
              <a:custGeom>
                <a:avLst/>
                <a:gdLst>
                  <a:gd name="T0" fmla="*/ 3 w 3"/>
                  <a:gd name="T1" fmla="*/ 1 h 3"/>
                  <a:gd name="T2" fmla="*/ 2 w 3"/>
                  <a:gd name="T3" fmla="*/ 0 h 3"/>
                  <a:gd name="T4" fmla="*/ 0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1 w 3"/>
                  <a:gd name="T11" fmla="*/ 2 h 3"/>
                  <a:gd name="T12" fmla="*/ 3 w 3"/>
                  <a:gd name="T13" fmla="*/ 2 h 3"/>
                  <a:gd name="T14" fmla="*/ 3 w 3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cubicBezTo>
                      <a:pt x="3" y="1"/>
                      <a:pt x="3" y="1"/>
                      <a:pt x="2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1" y="2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9" name="Freeform 265"/>
              <p:cNvSpPr>
                <a:spLocks/>
              </p:cNvSpPr>
              <p:nvPr/>
            </p:nvSpPr>
            <p:spPr bwMode="auto">
              <a:xfrm>
                <a:off x="2676525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1 w 3"/>
                  <a:gd name="T3" fmla="*/ 2 h 2"/>
                  <a:gd name="T4" fmla="*/ 3 w 3"/>
                  <a:gd name="T5" fmla="*/ 1 h 2"/>
                  <a:gd name="T6" fmla="*/ 1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1"/>
                      <a:pt x="1" y="1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30" name="Freeform 266"/>
              <p:cNvSpPr>
                <a:spLocks/>
              </p:cNvSpPr>
              <p:nvPr/>
            </p:nvSpPr>
            <p:spPr bwMode="auto">
              <a:xfrm>
                <a:off x="2679700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2 w 3"/>
                  <a:gd name="T9" fmla="*/ 1 h 1"/>
                  <a:gd name="T10" fmla="*/ 3 w 3"/>
                  <a:gd name="T11" fmla="*/ 0 h 1"/>
                  <a:gd name="T12" fmla="*/ 2 w 3"/>
                  <a:gd name="T13" fmla="*/ 0 h 1"/>
                  <a:gd name="T14" fmla="*/ 2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0" name="Freeform 267"/>
              <p:cNvSpPr>
                <a:spLocks/>
              </p:cNvSpPr>
              <p:nvPr/>
            </p:nvSpPr>
            <p:spPr bwMode="auto">
              <a:xfrm>
                <a:off x="2676525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0 w 3"/>
                  <a:gd name="T7" fmla="*/ 1 h 3"/>
                  <a:gd name="T8" fmla="*/ 1 w 3"/>
                  <a:gd name="T9" fmla="*/ 2 h 3"/>
                  <a:gd name="T10" fmla="*/ 1 w 3"/>
                  <a:gd name="T11" fmla="*/ 3 h 3"/>
                  <a:gd name="T12" fmla="*/ 3 w 3"/>
                  <a:gd name="T13" fmla="*/ 1 h 3"/>
                  <a:gd name="T14" fmla="*/ 1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1" name="Freeform 268"/>
              <p:cNvSpPr>
                <a:spLocks/>
              </p:cNvSpPr>
              <p:nvPr/>
            </p:nvSpPr>
            <p:spPr bwMode="auto">
              <a:xfrm>
                <a:off x="2668588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3 w 3"/>
                  <a:gd name="T9" fmla="*/ 0 h 1"/>
                  <a:gd name="T10" fmla="*/ 2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2" name="Freeform 269"/>
              <p:cNvSpPr>
                <a:spLocks/>
              </p:cNvSpPr>
              <p:nvPr/>
            </p:nvSpPr>
            <p:spPr bwMode="auto">
              <a:xfrm>
                <a:off x="2665413" y="-2530475"/>
                <a:ext cx="11113" cy="7937"/>
              </a:xfrm>
              <a:custGeom>
                <a:avLst/>
                <a:gdLst>
                  <a:gd name="T0" fmla="*/ 1 w 3"/>
                  <a:gd name="T1" fmla="*/ 0 h 2"/>
                  <a:gd name="T2" fmla="*/ 0 w 3"/>
                  <a:gd name="T3" fmla="*/ 1 h 2"/>
                  <a:gd name="T4" fmla="*/ 0 w 3"/>
                  <a:gd name="T5" fmla="*/ 1 h 2"/>
                  <a:gd name="T6" fmla="*/ 0 w 3"/>
                  <a:gd name="T7" fmla="*/ 1 h 2"/>
                  <a:gd name="T8" fmla="*/ 1 w 3"/>
                  <a:gd name="T9" fmla="*/ 2 h 2"/>
                  <a:gd name="T10" fmla="*/ 1 w 3"/>
                  <a:gd name="T11" fmla="*/ 2 h 2"/>
                  <a:gd name="T12" fmla="*/ 2 w 3"/>
                  <a:gd name="T13" fmla="*/ 2 h 2"/>
                  <a:gd name="T14" fmla="*/ 3 w 3"/>
                  <a:gd name="T15" fmla="*/ 1 h 2"/>
                  <a:gd name="T16" fmla="*/ 1 w 3"/>
                  <a:gd name="T17" fmla="*/ 0 h 2"/>
                  <a:gd name="T18" fmla="*/ 1 w 3"/>
                  <a:gd name="T19" fmla="*/ 0 h 2"/>
                  <a:gd name="T20" fmla="*/ 1 w 3"/>
                  <a:gd name="T2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3" name="Freeform 270"/>
              <p:cNvSpPr>
                <a:spLocks/>
              </p:cNvSpPr>
              <p:nvPr/>
            </p:nvSpPr>
            <p:spPr bwMode="auto">
              <a:xfrm>
                <a:off x="2668588" y="-2522538"/>
                <a:ext cx="11113" cy="3175"/>
              </a:xfrm>
              <a:custGeom>
                <a:avLst/>
                <a:gdLst>
                  <a:gd name="T0" fmla="*/ 3 w 3"/>
                  <a:gd name="T1" fmla="*/ 0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  <a:gd name="T10" fmla="*/ 3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4" name="Freeform 271"/>
              <p:cNvSpPr>
                <a:spLocks/>
              </p:cNvSpPr>
              <p:nvPr/>
            </p:nvSpPr>
            <p:spPr bwMode="auto">
              <a:xfrm>
                <a:off x="2679700" y="-2519363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1 h 1"/>
                  <a:gd name="T4" fmla="*/ 1 w 2"/>
                  <a:gd name="T5" fmla="*/ 0 h 1"/>
                  <a:gd name="T6" fmla="*/ 0 w 2"/>
                  <a:gd name="T7" fmla="*/ 1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5" name="Freeform 272"/>
              <p:cNvSpPr>
                <a:spLocks/>
              </p:cNvSpPr>
              <p:nvPr/>
            </p:nvSpPr>
            <p:spPr bwMode="auto">
              <a:xfrm>
                <a:off x="2679700" y="-2516188"/>
                <a:ext cx="22225" cy="7937"/>
              </a:xfrm>
              <a:custGeom>
                <a:avLst/>
                <a:gdLst>
                  <a:gd name="T0" fmla="*/ 5 w 6"/>
                  <a:gd name="T1" fmla="*/ 2 h 2"/>
                  <a:gd name="T2" fmla="*/ 6 w 6"/>
                  <a:gd name="T3" fmla="*/ 2 h 2"/>
                  <a:gd name="T4" fmla="*/ 6 w 6"/>
                  <a:gd name="T5" fmla="*/ 2 h 2"/>
                  <a:gd name="T6" fmla="*/ 6 w 6"/>
                  <a:gd name="T7" fmla="*/ 1 h 2"/>
                  <a:gd name="T8" fmla="*/ 1 w 6"/>
                  <a:gd name="T9" fmla="*/ 0 h 2"/>
                  <a:gd name="T10" fmla="*/ 0 w 6"/>
                  <a:gd name="T11" fmla="*/ 0 h 2"/>
                  <a:gd name="T12" fmla="*/ 1 w 6"/>
                  <a:gd name="T13" fmla="*/ 1 h 2"/>
                  <a:gd name="T14" fmla="*/ 4 w 6"/>
                  <a:gd name="T15" fmla="*/ 2 h 2"/>
                  <a:gd name="T16" fmla="*/ 5 w 6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2">
                    <a:moveTo>
                      <a:pt x="5" y="2"/>
                    </a:moveTo>
                    <a:cubicBezTo>
                      <a:pt x="5" y="2"/>
                      <a:pt x="5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3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2"/>
                      <a:pt x="3" y="2"/>
                      <a:pt x="4" y="2"/>
                    </a:cubicBezTo>
                    <a:cubicBezTo>
                      <a:pt x="4" y="2"/>
                      <a:pt x="4" y="2"/>
                      <a:pt x="5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6" name="Freeform 273"/>
              <p:cNvSpPr>
                <a:spLocks/>
              </p:cNvSpPr>
              <p:nvPr/>
            </p:nvSpPr>
            <p:spPr bwMode="auto">
              <a:xfrm>
                <a:off x="2690813" y="-2522538"/>
                <a:ext cx="7938" cy="3175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2 w 2"/>
                  <a:gd name="T5" fmla="*/ 1 h 1"/>
                  <a:gd name="T6" fmla="*/ 2 w 2"/>
                  <a:gd name="T7" fmla="*/ 0 h 1"/>
                  <a:gd name="T8" fmla="*/ 1 w 2"/>
                  <a:gd name="T9" fmla="*/ 0 h 1"/>
                  <a:gd name="T10" fmla="*/ 0 w 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9" name="Freeform 274"/>
              <p:cNvSpPr>
                <a:spLocks/>
              </p:cNvSpPr>
              <p:nvPr/>
            </p:nvSpPr>
            <p:spPr bwMode="auto">
              <a:xfrm>
                <a:off x="2687638" y="-2535238"/>
                <a:ext cx="11113" cy="12700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1 w 3"/>
                  <a:gd name="T5" fmla="*/ 3 h 3"/>
                  <a:gd name="T6" fmla="*/ 2 w 3"/>
                  <a:gd name="T7" fmla="*/ 3 h 3"/>
                  <a:gd name="T8" fmla="*/ 3 w 3"/>
                  <a:gd name="T9" fmla="*/ 1 h 3"/>
                  <a:gd name="T10" fmla="*/ 3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2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0" name="Freeform 275"/>
              <p:cNvSpPr>
                <a:spLocks/>
              </p:cNvSpPr>
              <p:nvPr/>
            </p:nvSpPr>
            <p:spPr bwMode="auto">
              <a:xfrm>
                <a:off x="2687638" y="-2546350"/>
                <a:ext cx="3175" cy="11112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1 h 3"/>
                  <a:gd name="T4" fmla="*/ 1 w 1"/>
                  <a:gd name="T5" fmla="*/ 3 h 3"/>
                  <a:gd name="T6" fmla="*/ 1 w 1"/>
                  <a:gd name="T7" fmla="*/ 3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0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1" name="Freeform 276"/>
              <p:cNvSpPr>
                <a:spLocks/>
              </p:cNvSpPr>
              <p:nvPr/>
            </p:nvSpPr>
            <p:spPr bwMode="auto">
              <a:xfrm>
                <a:off x="2679700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0 w 3"/>
                  <a:gd name="T5" fmla="*/ 2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1 h 3"/>
                  <a:gd name="T18" fmla="*/ 2 w 3"/>
                  <a:gd name="T19" fmla="*/ 0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2" name="Freeform 277"/>
              <p:cNvSpPr>
                <a:spLocks/>
              </p:cNvSpPr>
              <p:nvPr/>
            </p:nvSpPr>
            <p:spPr bwMode="auto">
              <a:xfrm>
                <a:off x="2676525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1 w 3"/>
                  <a:gd name="T3" fmla="*/ 0 h 3"/>
                  <a:gd name="T4" fmla="*/ 1 w 3"/>
                  <a:gd name="T5" fmla="*/ 0 h 3"/>
                  <a:gd name="T6" fmla="*/ 0 w 3"/>
                  <a:gd name="T7" fmla="*/ 1 h 3"/>
                  <a:gd name="T8" fmla="*/ 0 w 3"/>
                  <a:gd name="T9" fmla="*/ 1 h 3"/>
                  <a:gd name="T10" fmla="*/ 1 w 3"/>
                  <a:gd name="T11" fmla="*/ 3 h 3"/>
                  <a:gd name="T12" fmla="*/ 1 w 3"/>
                  <a:gd name="T13" fmla="*/ 3 h 3"/>
                  <a:gd name="T14" fmla="*/ 3 w 3"/>
                  <a:gd name="T15" fmla="*/ 1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3" name="Freeform 278"/>
              <p:cNvSpPr>
                <a:spLocks/>
              </p:cNvSpPr>
              <p:nvPr/>
            </p:nvSpPr>
            <p:spPr bwMode="auto">
              <a:xfrm>
                <a:off x="2668588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0 w 3"/>
                  <a:gd name="T5" fmla="*/ 2 h 3"/>
                  <a:gd name="T6" fmla="*/ 1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2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4" name="Freeform 279"/>
              <p:cNvSpPr>
                <a:spLocks/>
              </p:cNvSpPr>
              <p:nvPr/>
            </p:nvSpPr>
            <p:spPr bwMode="auto">
              <a:xfrm>
                <a:off x="2665413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1 w 3"/>
                  <a:gd name="T7" fmla="*/ 3 h 3"/>
                  <a:gd name="T8" fmla="*/ 2 w 3"/>
                  <a:gd name="T9" fmla="*/ 3 h 3"/>
                  <a:gd name="T10" fmla="*/ 3 w 3"/>
                  <a:gd name="T11" fmla="*/ 1 h 3"/>
                  <a:gd name="T12" fmla="*/ 3 w 3"/>
                  <a:gd name="T13" fmla="*/ 1 h 3"/>
                  <a:gd name="T14" fmla="*/ 2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5" name="Freeform 280"/>
              <p:cNvSpPr>
                <a:spLocks/>
              </p:cNvSpPr>
              <p:nvPr/>
            </p:nvSpPr>
            <p:spPr bwMode="auto">
              <a:xfrm>
                <a:off x="2660650" y="-255270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2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2 h 3"/>
                  <a:gd name="T12" fmla="*/ 2 w 2"/>
                  <a:gd name="T13" fmla="*/ 2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6" name="Freeform 281"/>
              <p:cNvSpPr>
                <a:spLocks/>
              </p:cNvSpPr>
              <p:nvPr/>
            </p:nvSpPr>
            <p:spPr bwMode="auto">
              <a:xfrm>
                <a:off x="2660650" y="-2535238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2 h 3"/>
                  <a:gd name="T6" fmla="*/ 1 w 2"/>
                  <a:gd name="T7" fmla="*/ 3 h 3"/>
                  <a:gd name="T8" fmla="*/ 1 w 2"/>
                  <a:gd name="T9" fmla="*/ 2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1 w 2"/>
                  <a:gd name="T19" fmla="*/ 0 h 3"/>
                  <a:gd name="T20" fmla="*/ 0 w 2"/>
                  <a:gd name="T21" fmla="*/ 1 h 3"/>
                  <a:gd name="T22" fmla="*/ 0 w 2"/>
                  <a:gd name="T23" fmla="*/ 1 h 3"/>
                  <a:gd name="T24" fmla="*/ 0 w 2"/>
                  <a:gd name="T2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7" name="Freeform 282"/>
              <p:cNvSpPr>
                <a:spLocks/>
              </p:cNvSpPr>
              <p:nvPr/>
            </p:nvSpPr>
            <p:spPr bwMode="auto">
              <a:xfrm>
                <a:off x="2660650" y="-2530475"/>
                <a:ext cx="4763" cy="7937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1 w 1"/>
                  <a:gd name="T5" fmla="*/ 1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8" name="Freeform 283"/>
              <p:cNvSpPr>
                <a:spLocks/>
              </p:cNvSpPr>
              <p:nvPr/>
            </p:nvSpPr>
            <p:spPr bwMode="auto">
              <a:xfrm>
                <a:off x="2665413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0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9" name="Freeform 284"/>
              <p:cNvSpPr>
                <a:spLocks/>
              </p:cNvSpPr>
              <p:nvPr/>
            </p:nvSpPr>
            <p:spPr bwMode="auto">
              <a:xfrm>
                <a:off x="2668588" y="-2519363"/>
                <a:ext cx="7938" cy="11112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0 h 3"/>
                  <a:gd name="T4" fmla="*/ 1 w 2"/>
                  <a:gd name="T5" fmla="*/ 0 h 3"/>
                  <a:gd name="T6" fmla="*/ 1 w 2"/>
                  <a:gd name="T7" fmla="*/ 0 h 3"/>
                  <a:gd name="T8" fmla="*/ 0 w 2"/>
                  <a:gd name="T9" fmla="*/ 1 h 3"/>
                  <a:gd name="T10" fmla="*/ 0 w 2"/>
                  <a:gd name="T11" fmla="*/ 2 h 3"/>
                  <a:gd name="T12" fmla="*/ 1 w 2"/>
                  <a:gd name="T13" fmla="*/ 3 h 3"/>
                  <a:gd name="T14" fmla="*/ 2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1" y="3"/>
                    </a:cubicBezTo>
                    <a:cubicBezTo>
                      <a:pt x="2" y="2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0" name="Freeform 285"/>
              <p:cNvSpPr>
                <a:spLocks/>
              </p:cNvSpPr>
              <p:nvPr/>
            </p:nvSpPr>
            <p:spPr bwMode="auto">
              <a:xfrm>
                <a:off x="2668588" y="-2516188"/>
                <a:ext cx="11113" cy="7937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3 h 5"/>
                  <a:gd name="T4" fmla="*/ 5 w 7"/>
                  <a:gd name="T5" fmla="*/ 0 h 5"/>
                  <a:gd name="T6" fmla="*/ 0 w 7"/>
                  <a:gd name="T7" fmla="*/ 5 h 5"/>
                  <a:gd name="T8" fmla="*/ 2 w 7"/>
                  <a:gd name="T9" fmla="*/ 5 h 5"/>
                  <a:gd name="T10" fmla="*/ 7 w 7"/>
                  <a:gd name="T11" fmla="*/ 5 h 5"/>
                  <a:gd name="T12" fmla="*/ 7 w 7"/>
                  <a:gd name="T13" fmla="*/ 5 h 5"/>
                  <a:gd name="T14" fmla="*/ 7 w 7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3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1" name="Freeform 286"/>
              <p:cNvSpPr>
                <a:spLocks/>
              </p:cNvSpPr>
              <p:nvPr/>
            </p:nvSpPr>
            <p:spPr bwMode="auto">
              <a:xfrm>
                <a:off x="2676525" y="-2505075"/>
                <a:ext cx="74613" cy="7937"/>
              </a:xfrm>
              <a:custGeom>
                <a:avLst/>
                <a:gdLst>
                  <a:gd name="T0" fmla="*/ 20 w 20"/>
                  <a:gd name="T1" fmla="*/ 2 h 2"/>
                  <a:gd name="T2" fmla="*/ 20 w 20"/>
                  <a:gd name="T3" fmla="*/ 2 h 2"/>
                  <a:gd name="T4" fmla="*/ 20 w 20"/>
                  <a:gd name="T5" fmla="*/ 2 h 2"/>
                  <a:gd name="T6" fmla="*/ 20 w 20"/>
                  <a:gd name="T7" fmla="*/ 1 h 2"/>
                  <a:gd name="T8" fmla="*/ 20 w 20"/>
                  <a:gd name="T9" fmla="*/ 1 h 2"/>
                  <a:gd name="T10" fmla="*/ 20 w 20"/>
                  <a:gd name="T11" fmla="*/ 1 h 2"/>
                  <a:gd name="T12" fmla="*/ 20 w 20"/>
                  <a:gd name="T13" fmla="*/ 1 h 2"/>
                  <a:gd name="T14" fmla="*/ 20 w 20"/>
                  <a:gd name="T15" fmla="*/ 1 h 2"/>
                  <a:gd name="T16" fmla="*/ 20 w 20"/>
                  <a:gd name="T17" fmla="*/ 1 h 2"/>
                  <a:gd name="T18" fmla="*/ 20 w 20"/>
                  <a:gd name="T19" fmla="*/ 1 h 2"/>
                  <a:gd name="T20" fmla="*/ 20 w 20"/>
                  <a:gd name="T21" fmla="*/ 1 h 2"/>
                  <a:gd name="T22" fmla="*/ 20 w 20"/>
                  <a:gd name="T23" fmla="*/ 1 h 2"/>
                  <a:gd name="T24" fmla="*/ 20 w 20"/>
                  <a:gd name="T25" fmla="*/ 1 h 2"/>
                  <a:gd name="T26" fmla="*/ 20 w 20"/>
                  <a:gd name="T27" fmla="*/ 1 h 2"/>
                  <a:gd name="T28" fmla="*/ 20 w 20"/>
                  <a:gd name="T29" fmla="*/ 0 h 2"/>
                  <a:gd name="T30" fmla="*/ 12 w 20"/>
                  <a:gd name="T31" fmla="*/ 0 h 2"/>
                  <a:gd name="T32" fmla="*/ 10 w 20"/>
                  <a:gd name="T33" fmla="*/ 0 h 2"/>
                  <a:gd name="T34" fmla="*/ 10 w 20"/>
                  <a:gd name="T35" fmla="*/ 0 h 2"/>
                  <a:gd name="T36" fmla="*/ 9 w 20"/>
                  <a:gd name="T37" fmla="*/ 0 h 2"/>
                  <a:gd name="T38" fmla="*/ 0 w 20"/>
                  <a:gd name="T39" fmla="*/ 0 h 2"/>
                  <a:gd name="T40" fmla="*/ 0 w 20"/>
                  <a:gd name="T41" fmla="*/ 1 h 2"/>
                  <a:gd name="T42" fmla="*/ 0 w 20"/>
                  <a:gd name="T43" fmla="*/ 1 h 2"/>
                  <a:gd name="T44" fmla="*/ 0 w 20"/>
                  <a:gd name="T45" fmla="*/ 1 h 2"/>
                  <a:gd name="T46" fmla="*/ 0 w 20"/>
                  <a:gd name="T47" fmla="*/ 1 h 2"/>
                  <a:gd name="T48" fmla="*/ 0 w 20"/>
                  <a:gd name="T49" fmla="*/ 1 h 2"/>
                  <a:gd name="T50" fmla="*/ 0 w 20"/>
                  <a:gd name="T51" fmla="*/ 1 h 2"/>
                  <a:gd name="T52" fmla="*/ 0 w 20"/>
                  <a:gd name="T53" fmla="*/ 1 h 2"/>
                  <a:gd name="T54" fmla="*/ 0 w 20"/>
                  <a:gd name="T55" fmla="*/ 1 h 2"/>
                  <a:gd name="T56" fmla="*/ 0 w 20"/>
                  <a:gd name="T57" fmla="*/ 1 h 2"/>
                  <a:gd name="T58" fmla="*/ 0 w 20"/>
                  <a:gd name="T59" fmla="*/ 1 h 2"/>
                  <a:gd name="T60" fmla="*/ 0 w 20"/>
                  <a:gd name="T61" fmla="*/ 1 h 2"/>
                  <a:gd name="T62" fmla="*/ 0 w 20"/>
                  <a:gd name="T63" fmla="*/ 2 h 2"/>
                  <a:gd name="T64" fmla="*/ 0 w 20"/>
                  <a:gd name="T65" fmla="*/ 2 h 2"/>
                  <a:gd name="T66" fmla="*/ 0 w 20"/>
                  <a:gd name="T67" fmla="*/ 2 h 2"/>
                  <a:gd name="T68" fmla="*/ 0 w 20"/>
                  <a:gd name="T69" fmla="*/ 2 h 2"/>
                  <a:gd name="T70" fmla="*/ 20 w 20"/>
                  <a:gd name="T7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0" h="2">
                    <a:moveTo>
                      <a:pt x="20" y="2"/>
                    </a:moveTo>
                    <a:cubicBezTo>
                      <a:pt x="20" y="2"/>
                      <a:pt x="20" y="2"/>
                      <a:pt x="20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7" y="0"/>
                      <a:pt x="15" y="0"/>
                      <a:pt x="12" y="0"/>
                    </a:cubicBezTo>
                    <a:cubicBezTo>
                      <a:pt x="11" y="0"/>
                      <a:pt x="11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9" y="0"/>
                      <a:pt x="9" y="0"/>
                    </a:cubicBezTo>
                    <a:cubicBezTo>
                      <a:pt x="6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7" y="1"/>
                      <a:pt x="13" y="1"/>
                      <a:pt x="2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2" name="Freeform 287"/>
              <p:cNvSpPr>
                <a:spLocks/>
              </p:cNvSpPr>
              <p:nvPr/>
            </p:nvSpPr>
            <p:spPr bwMode="auto">
              <a:xfrm>
                <a:off x="2743200" y="-2516188"/>
                <a:ext cx="7938" cy="7937"/>
              </a:xfrm>
              <a:custGeom>
                <a:avLst/>
                <a:gdLst>
                  <a:gd name="T0" fmla="*/ 5 w 5"/>
                  <a:gd name="T1" fmla="*/ 5 h 5"/>
                  <a:gd name="T2" fmla="*/ 3 w 5"/>
                  <a:gd name="T3" fmla="*/ 0 h 5"/>
                  <a:gd name="T4" fmla="*/ 0 w 5"/>
                  <a:gd name="T5" fmla="*/ 3 h 5"/>
                  <a:gd name="T6" fmla="*/ 3 w 5"/>
                  <a:gd name="T7" fmla="*/ 5 h 5"/>
                  <a:gd name="T8" fmla="*/ 5 w 5"/>
                  <a:gd name="T9" fmla="*/ 5 h 5"/>
                  <a:gd name="T10" fmla="*/ 5 w 5"/>
                  <a:gd name="T11" fmla="*/ 5 h 5"/>
                  <a:gd name="T12" fmla="*/ 5 w 5"/>
                  <a:gd name="T13" fmla="*/ 5 h 5"/>
                  <a:gd name="T14" fmla="*/ 5 w 5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3" y="0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3" name="Freeform 288"/>
              <p:cNvSpPr>
                <a:spLocks/>
              </p:cNvSpPr>
              <p:nvPr/>
            </p:nvSpPr>
            <p:spPr bwMode="auto">
              <a:xfrm>
                <a:off x="2747963" y="-2519363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1 h 3"/>
                  <a:gd name="T4" fmla="*/ 2 w 3"/>
                  <a:gd name="T5" fmla="*/ 0 h 3"/>
                  <a:gd name="T6" fmla="*/ 2 w 3"/>
                  <a:gd name="T7" fmla="*/ 0 h 3"/>
                  <a:gd name="T8" fmla="*/ 1 w 3"/>
                  <a:gd name="T9" fmla="*/ 0 h 3"/>
                  <a:gd name="T10" fmla="*/ 0 w 3"/>
                  <a:gd name="T11" fmla="*/ 1 h 3"/>
                  <a:gd name="T12" fmla="*/ 2 w 3"/>
                  <a:gd name="T13" fmla="*/ 3 h 3"/>
                  <a:gd name="T14" fmla="*/ 3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4" name="Freeform 289"/>
              <p:cNvSpPr>
                <a:spLocks/>
              </p:cNvSpPr>
              <p:nvPr/>
            </p:nvSpPr>
            <p:spPr bwMode="auto">
              <a:xfrm>
                <a:off x="2759075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0 h 2"/>
                  <a:gd name="T8" fmla="*/ 0 w 1"/>
                  <a:gd name="T9" fmla="*/ 1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5" name="Freeform 290"/>
              <p:cNvSpPr>
                <a:spLocks/>
              </p:cNvSpPr>
              <p:nvPr/>
            </p:nvSpPr>
            <p:spPr bwMode="auto">
              <a:xfrm>
                <a:off x="2762250" y="-2530475"/>
                <a:ext cx="7938" cy="7937"/>
              </a:xfrm>
              <a:custGeom>
                <a:avLst/>
                <a:gdLst>
                  <a:gd name="T0" fmla="*/ 2 w 2"/>
                  <a:gd name="T1" fmla="*/ 0 h 2"/>
                  <a:gd name="T2" fmla="*/ 1 w 2"/>
                  <a:gd name="T3" fmla="*/ 0 h 2"/>
                  <a:gd name="T4" fmla="*/ 0 w 2"/>
                  <a:gd name="T5" fmla="*/ 1 h 2"/>
                  <a:gd name="T6" fmla="*/ 1 w 2"/>
                  <a:gd name="T7" fmla="*/ 2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6" name="Freeform 291"/>
              <p:cNvSpPr>
                <a:spLocks/>
              </p:cNvSpPr>
              <p:nvPr/>
            </p:nvSpPr>
            <p:spPr bwMode="auto">
              <a:xfrm>
                <a:off x="2762250" y="-2546350"/>
                <a:ext cx="7938" cy="15875"/>
              </a:xfrm>
              <a:custGeom>
                <a:avLst/>
                <a:gdLst>
                  <a:gd name="T0" fmla="*/ 1 w 2"/>
                  <a:gd name="T1" fmla="*/ 3 h 4"/>
                  <a:gd name="T2" fmla="*/ 1 w 2"/>
                  <a:gd name="T3" fmla="*/ 0 h 4"/>
                  <a:gd name="T4" fmla="*/ 1 w 2"/>
                  <a:gd name="T5" fmla="*/ 0 h 4"/>
                  <a:gd name="T6" fmla="*/ 0 w 2"/>
                  <a:gd name="T7" fmla="*/ 2 h 4"/>
                  <a:gd name="T8" fmla="*/ 0 w 2"/>
                  <a:gd name="T9" fmla="*/ 2 h 4"/>
                  <a:gd name="T10" fmla="*/ 1 w 2"/>
                  <a:gd name="T11" fmla="*/ 3 h 4"/>
                  <a:gd name="T12" fmla="*/ 1 w 2"/>
                  <a:gd name="T13" fmla="*/ 4 h 4"/>
                  <a:gd name="T14" fmla="*/ 1 w 2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3"/>
                    </a:moveTo>
                    <a:cubicBezTo>
                      <a:pt x="2" y="2"/>
                      <a:pt x="2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7" name="Freeform 292"/>
              <p:cNvSpPr>
                <a:spLocks/>
              </p:cNvSpPr>
              <p:nvPr/>
            </p:nvSpPr>
            <p:spPr bwMode="auto">
              <a:xfrm>
                <a:off x="2762250" y="-2557463"/>
                <a:ext cx="7938" cy="11112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2 h 3"/>
                  <a:gd name="T4" fmla="*/ 2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0 w 2"/>
                  <a:gd name="T11" fmla="*/ 0 h 3"/>
                  <a:gd name="T12" fmla="*/ 2 w 2"/>
                  <a:gd name="T13" fmla="*/ 3 h 3"/>
                  <a:gd name="T14" fmla="*/ 2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3"/>
                      <a:pt x="2" y="3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8" name="Freeform 293"/>
              <p:cNvSpPr>
                <a:spLocks/>
              </p:cNvSpPr>
              <p:nvPr/>
            </p:nvSpPr>
            <p:spPr bwMode="auto">
              <a:xfrm>
                <a:off x="2759075" y="-2565400"/>
                <a:ext cx="3175" cy="7937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0 h 2"/>
                  <a:gd name="T4" fmla="*/ 1 w 1"/>
                  <a:gd name="T5" fmla="*/ 2 h 2"/>
                  <a:gd name="T6" fmla="*/ 1 w 1"/>
                  <a:gd name="T7" fmla="*/ 2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9" name="Freeform 294"/>
              <p:cNvSpPr>
                <a:spLocks/>
              </p:cNvSpPr>
              <p:nvPr/>
            </p:nvSpPr>
            <p:spPr bwMode="auto">
              <a:xfrm>
                <a:off x="2751138" y="-2557463"/>
                <a:ext cx="7938" cy="11112"/>
              </a:xfrm>
              <a:custGeom>
                <a:avLst/>
                <a:gdLst>
                  <a:gd name="T0" fmla="*/ 0 w 2"/>
                  <a:gd name="T1" fmla="*/ 2 h 3"/>
                  <a:gd name="T2" fmla="*/ 1 w 2"/>
                  <a:gd name="T3" fmla="*/ 3 h 3"/>
                  <a:gd name="T4" fmla="*/ 1 w 2"/>
                  <a:gd name="T5" fmla="*/ 3 h 3"/>
                  <a:gd name="T6" fmla="*/ 1 w 2"/>
                  <a:gd name="T7" fmla="*/ 3 h 3"/>
                  <a:gd name="T8" fmla="*/ 2 w 2"/>
                  <a:gd name="T9" fmla="*/ 1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0 w 2"/>
                  <a:gd name="T19" fmla="*/ 1 h 3"/>
                  <a:gd name="T20" fmla="*/ 0 w 2"/>
                  <a:gd name="T21" fmla="*/ 2 h 3"/>
                  <a:gd name="T22" fmla="*/ 0 w 2"/>
                  <a:gd name="T2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0" name="Freeform 295"/>
              <p:cNvSpPr>
                <a:spLocks/>
              </p:cNvSpPr>
              <p:nvPr/>
            </p:nvSpPr>
            <p:spPr bwMode="auto">
              <a:xfrm>
                <a:off x="2747963" y="-2565400"/>
                <a:ext cx="3175" cy="12700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1 h 3"/>
                  <a:gd name="T6" fmla="*/ 1 w 1"/>
                  <a:gd name="T7" fmla="*/ 1 h 3"/>
                  <a:gd name="T8" fmla="*/ 1 w 1"/>
                  <a:gd name="T9" fmla="*/ 0 h 3"/>
                  <a:gd name="T10" fmla="*/ 0 w 1"/>
                  <a:gd name="T11" fmla="*/ 1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1" name="Freeform 296"/>
              <p:cNvSpPr>
                <a:spLocks/>
              </p:cNvSpPr>
              <p:nvPr/>
            </p:nvSpPr>
            <p:spPr bwMode="auto">
              <a:xfrm>
                <a:off x="2736850" y="-2565400"/>
                <a:ext cx="6350" cy="12700"/>
              </a:xfrm>
              <a:custGeom>
                <a:avLst/>
                <a:gdLst>
                  <a:gd name="T0" fmla="*/ 2 w 2"/>
                  <a:gd name="T1" fmla="*/ 1 h 3"/>
                  <a:gd name="T2" fmla="*/ 2 w 2"/>
                  <a:gd name="T3" fmla="*/ 1 h 3"/>
                  <a:gd name="T4" fmla="*/ 1 w 2"/>
                  <a:gd name="T5" fmla="*/ 1 h 3"/>
                  <a:gd name="T6" fmla="*/ 1 w 2"/>
                  <a:gd name="T7" fmla="*/ 0 h 3"/>
                  <a:gd name="T8" fmla="*/ 0 w 2"/>
                  <a:gd name="T9" fmla="*/ 3 h 3"/>
                  <a:gd name="T10" fmla="*/ 0 w 2"/>
                  <a:gd name="T11" fmla="*/ 3 h 3"/>
                  <a:gd name="T12" fmla="*/ 1 w 2"/>
                  <a:gd name="T13" fmla="*/ 3 h 3"/>
                  <a:gd name="T14" fmla="*/ 2 w 2"/>
                  <a:gd name="T15" fmla="*/ 1 h 3"/>
                  <a:gd name="T16" fmla="*/ 2 w 2"/>
                  <a:gd name="T1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2" name="Freeform 297"/>
              <p:cNvSpPr>
                <a:spLocks/>
              </p:cNvSpPr>
              <p:nvPr/>
            </p:nvSpPr>
            <p:spPr bwMode="auto">
              <a:xfrm>
                <a:off x="2725738" y="-2568575"/>
                <a:ext cx="11113" cy="38100"/>
              </a:xfrm>
              <a:custGeom>
                <a:avLst/>
                <a:gdLst>
                  <a:gd name="T0" fmla="*/ 1 w 3"/>
                  <a:gd name="T1" fmla="*/ 10 h 10"/>
                  <a:gd name="T2" fmla="*/ 3 w 3"/>
                  <a:gd name="T3" fmla="*/ 0 h 10"/>
                  <a:gd name="T4" fmla="*/ 3 w 3"/>
                  <a:gd name="T5" fmla="*/ 0 h 10"/>
                  <a:gd name="T6" fmla="*/ 2 w 3"/>
                  <a:gd name="T7" fmla="*/ 0 h 10"/>
                  <a:gd name="T8" fmla="*/ 2 w 3"/>
                  <a:gd name="T9" fmla="*/ 0 h 10"/>
                  <a:gd name="T10" fmla="*/ 2 w 3"/>
                  <a:gd name="T11" fmla="*/ 0 h 10"/>
                  <a:gd name="T12" fmla="*/ 0 w 3"/>
                  <a:gd name="T13" fmla="*/ 10 h 10"/>
                  <a:gd name="T14" fmla="*/ 1 w 3"/>
                  <a:gd name="T15" fmla="*/ 10 h 10"/>
                  <a:gd name="T16" fmla="*/ 1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1" y="1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7" name="Freeform 298"/>
              <p:cNvSpPr>
                <a:spLocks/>
              </p:cNvSpPr>
              <p:nvPr/>
            </p:nvSpPr>
            <p:spPr bwMode="auto">
              <a:xfrm>
                <a:off x="2720975" y="-2565400"/>
                <a:ext cx="4763" cy="34925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1 h 9"/>
                  <a:gd name="T4" fmla="*/ 0 w 1"/>
                  <a:gd name="T5" fmla="*/ 9 h 9"/>
                  <a:gd name="T6" fmla="*/ 0 w 1"/>
                  <a:gd name="T7" fmla="*/ 9 h 9"/>
                  <a:gd name="T8" fmla="*/ 1 w 1"/>
                  <a:gd name="T9" fmla="*/ 0 h 9"/>
                  <a:gd name="T10" fmla="*/ 1 w 1"/>
                  <a:gd name="T11" fmla="*/ 0 h 9"/>
                  <a:gd name="T12" fmla="*/ 0 w 1"/>
                  <a:gd name="T13" fmla="*/ 0 h 9"/>
                  <a:gd name="T14" fmla="*/ 0 w 1"/>
                  <a:gd name="T15" fmla="*/ 0 h 9"/>
                  <a:gd name="T16" fmla="*/ 0 w 1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8" name="Freeform 299"/>
              <p:cNvSpPr>
                <a:spLocks/>
              </p:cNvSpPr>
              <p:nvPr/>
            </p:nvSpPr>
            <p:spPr bwMode="auto">
              <a:xfrm>
                <a:off x="2701925" y="-2613025"/>
                <a:ext cx="23813" cy="22225"/>
              </a:xfrm>
              <a:custGeom>
                <a:avLst/>
                <a:gdLst>
                  <a:gd name="T0" fmla="*/ 2 w 6"/>
                  <a:gd name="T1" fmla="*/ 4 h 6"/>
                  <a:gd name="T2" fmla="*/ 3 w 6"/>
                  <a:gd name="T3" fmla="*/ 4 h 6"/>
                  <a:gd name="T4" fmla="*/ 2 w 6"/>
                  <a:gd name="T5" fmla="*/ 6 h 6"/>
                  <a:gd name="T6" fmla="*/ 2 w 6"/>
                  <a:gd name="T7" fmla="*/ 6 h 6"/>
                  <a:gd name="T8" fmla="*/ 5 w 6"/>
                  <a:gd name="T9" fmla="*/ 6 h 6"/>
                  <a:gd name="T10" fmla="*/ 5 w 6"/>
                  <a:gd name="T11" fmla="*/ 6 h 6"/>
                  <a:gd name="T12" fmla="*/ 4 w 6"/>
                  <a:gd name="T13" fmla="*/ 4 h 6"/>
                  <a:gd name="T14" fmla="*/ 6 w 6"/>
                  <a:gd name="T15" fmla="*/ 4 h 6"/>
                  <a:gd name="T16" fmla="*/ 6 w 6"/>
                  <a:gd name="T17" fmla="*/ 4 h 6"/>
                  <a:gd name="T18" fmla="*/ 6 w 6"/>
                  <a:gd name="T19" fmla="*/ 2 h 6"/>
                  <a:gd name="T20" fmla="*/ 6 w 6"/>
                  <a:gd name="T21" fmla="*/ 2 h 6"/>
                  <a:gd name="T22" fmla="*/ 5 w 6"/>
                  <a:gd name="T23" fmla="*/ 3 h 6"/>
                  <a:gd name="T24" fmla="*/ 4 w 6"/>
                  <a:gd name="T25" fmla="*/ 2 h 6"/>
                  <a:gd name="T26" fmla="*/ 5 w 6"/>
                  <a:gd name="T27" fmla="*/ 1 h 6"/>
                  <a:gd name="T28" fmla="*/ 5 w 6"/>
                  <a:gd name="T29" fmla="*/ 0 h 6"/>
                  <a:gd name="T30" fmla="*/ 2 w 6"/>
                  <a:gd name="T31" fmla="*/ 0 h 6"/>
                  <a:gd name="T32" fmla="*/ 2 w 6"/>
                  <a:gd name="T33" fmla="*/ 1 h 6"/>
                  <a:gd name="T34" fmla="*/ 3 w 6"/>
                  <a:gd name="T35" fmla="*/ 2 h 6"/>
                  <a:gd name="T36" fmla="*/ 2 w 6"/>
                  <a:gd name="T37" fmla="*/ 3 h 6"/>
                  <a:gd name="T38" fmla="*/ 1 w 6"/>
                  <a:gd name="T39" fmla="*/ 2 h 6"/>
                  <a:gd name="T40" fmla="*/ 0 w 6"/>
                  <a:gd name="T41" fmla="*/ 2 h 6"/>
                  <a:gd name="T42" fmla="*/ 0 w 6"/>
                  <a:gd name="T43" fmla="*/ 4 h 6"/>
                  <a:gd name="T44" fmla="*/ 1 w 6"/>
                  <a:gd name="T45" fmla="*/ 4 h 6"/>
                  <a:gd name="T46" fmla="*/ 2 w 6"/>
                  <a:gd name="T4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" h="6">
                    <a:moveTo>
                      <a:pt x="2" y="4"/>
                    </a:moveTo>
                    <a:cubicBezTo>
                      <a:pt x="2" y="4"/>
                      <a:pt x="2" y="4"/>
                      <a:pt x="3" y="4"/>
                    </a:cubicBezTo>
                    <a:cubicBezTo>
                      <a:pt x="3" y="4"/>
                      <a:pt x="3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3" y="5"/>
                      <a:pt x="3" y="4"/>
                      <a:pt x="4" y="4"/>
                    </a:cubicBezTo>
                    <a:cubicBezTo>
                      <a:pt x="4" y="3"/>
                      <a:pt x="5" y="3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3" y="2"/>
                      <a:pt x="3" y="2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9" name="Freeform 300"/>
              <p:cNvSpPr>
                <a:spLocks/>
              </p:cNvSpPr>
              <p:nvPr/>
            </p:nvSpPr>
            <p:spPr bwMode="auto">
              <a:xfrm>
                <a:off x="2698750" y="-2565400"/>
                <a:ext cx="11113" cy="34925"/>
              </a:xfrm>
              <a:custGeom>
                <a:avLst/>
                <a:gdLst>
                  <a:gd name="T0" fmla="*/ 3 w 3"/>
                  <a:gd name="T1" fmla="*/ 9 h 9"/>
                  <a:gd name="T2" fmla="*/ 2 w 3"/>
                  <a:gd name="T3" fmla="*/ 1 h 9"/>
                  <a:gd name="T4" fmla="*/ 2 w 3"/>
                  <a:gd name="T5" fmla="*/ 0 h 9"/>
                  <a:gd name="T6" fmla="*/ 1 w 3"/>
                  <a:gd name="T7" fmla="*/ 0 h 9"/>
                  <a:gd name="T8" fmla="*/ 1 w 3"/>
                  <a:gd name="T9" fmla="*/ 0 h 9"/>
                  <a:gd name="T10" fmla="*/ 0 w 3"/>
                  <a:gd name="T11" fmla="*/ 0 h 9"/>
                  <a:gd name="T12" fmla="*/ 2 w 3"/>
                  <a:gd name="T13" fmla="*/ 9 h 9"/>
                  <a:gd name="T14" fmla="*/ 3 w 3"/>
                  <a:gd name="T15" fmla="*/ 9 h 9"/>
                  <a:gd name="T16" fmla="*/ 3 w 3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0" name="Freeform 301"/>
              <p:cNvSpPr>
                <a:spLocks/>
              </p:cNvSpPr>
              <p:nvPr/>
            </p:nvSpPr>
            <p:spPr bwMode="auto">
              <a:xfrm>
                <a:off x="2690813" y="-2568575"/>
                <a:ext cx="11113" cy="38100"/>
              </a:xfrm>
              <a:custGeom>
                <a:avLst/>
                <a:gdLst>
                  <a:gd name="T0" fmla="*/ 3 w 3"/>
                  <a:gd name="T1" fmla="*/ 10 h 10"/>
                  <a:gd name="T2" fmla="*/ 2 w 3"/>
                  <a:gd name="T3" fmla="*/ 0 h 10"/>
                  <a:gd name="T4" fmla="*/ 2 w 3"/>
                  <a:gd name="T5" fmla="*/ 0 h 10"/>
                  <a:gd name="T6" fmla="*/ 2 w 3"/>
                  <a:gd name="T7" fmla="*/ 0 h 10"/>
                  <a:gd name="T8" fmla="*/ 0 w 3"/>
                  <a:gd name="T9" fmla="*/ 0 h 10"/>
                  <a:gd name="T10" fmla="*/ 0 w 3"/>
                  <a:gd name="T11" fmla="*/ 0 h 10"/>
                  <a:gd name="T12" fmla="*/ 3 w 3"/>
                  <a:gd name="T13" fmla="*/ 10 h 10"/>
                  <a:gd name="T14" fmla="*/ 3 w 3"/>
                  <a:gd name="T15" fmla="*/ 10 h 10"/>
                  <a:gd name="T16" fmla="*/ 3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3" y="1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1" name="Freeform 302"/>
              <p:cNvSpPr>
                <a:spLocks/>
              </p:cNvSpPr>
              <p:nvPr/>
            </p:nvSpPr>
            <p:spPr bwMode="auto">
              <a:xfrm>
                <a:off x="2679700" y="-2565400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3 h 3"/>
                  <a:gd name="T6" fmla="*/ 2 w 2"/>
                  <a:gd name="T7" fmla="*/ 3 h 3"/>
                  <a:gd name="T8" fmla="*/ 2 w 2"/>
                  <a:gd name="T9" fmla="*/ 3 h 3"/>
                  <a:gd name="T10" fmla="*/ 1 w 2"/>
                  <a:gd name="T11" fmla="*/ 0 h 3"/>
                  <a:gd name="T12" fmla="*/ 1 w 2"/>
                  <a:gd name="T13" fmla="*/ 1 h 3"/>
                  <a:gd name="T14" fmla="*/ 0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2" name="Freeform 303"/>
              <p:cNvSpPr>
                <a:spLocks/>
              </p:cNvSpPr>
              <p:nvPr/>
            </p:nvSpPr>
            <p:spPr bwMode="auto">
              <a:xfrm>
                <a:off x="2668588" y="-2565400"/>
                <a:ext cx="11113" cy="12700"/>
              </a:xfrm>
              <a:custGeom>
                <a:avLst/>
                <a:gdLst>
                  <a:gd name="T0" fmla="*/ 2 w 3"/>
                  <a:gd name="T1" fmla="*/ 3 h 3"/>
                  <a:gd name="T2" fmla="*/ 2 w 3"/>
                  <a:gd name="T3" fmla="*/ 3 h 3"/>
                  <a:gd name="T4" fmla="*/ 3 w 3"/>
                  <a:gd name="T5" fmla="*/ 1 h 3"/>
                  <a:gd name="T6" fmla="*/ 2 w 3"/>
                  <a:gd name="T7" fmla="*/ 0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3" name="Freeform 304"/>
              <p:cNvSpPr>
                <a:spLocks/>
              </p:cNvSpPr>
              <p:nvPr/>
            </p:nvSpPr>
            <p:spPr bwMode="auto">
              <a:xfrm>
                <a:off x="2665413" y="-2557463"/>
                <a:ext cx="11113" cy="11112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3 h 3"/>
                  <a:gd name="T6" fmla="*/ 2 w 3"/>
                  <a:gd name="T7" fmla="*/ 3 h 3"/>
                  <a:gd name="T8" fmla="*/ 2 w 3"/>
                  <a:gd name="T9" fmla="*/ 3 h 3"/>
                  <a:gd name="T10" fmla="*/ 3 w 3"/>
                  <a:gd name="T11" fmla="*/ 2 h 3"/>
                  <a:gd name="T12" fmla="*/ 3 w 3"/>
                  <a:gd name="T13" fmla="*/ 1 h 3"/>
                  <a:gd name="T14" fmla="*/ 2 w 3"/>
                  <a:gd name="T15" fmla="*/ 0 h 3"/>
                  <a:gd name="T16" fmla="*/ 2 w 3"/>
                  <a:gd name="T17" fmla="*/ 0 h 3"/>
                  <a:gd name="T18" fmla="*/ 0 w 3"/>
                  <a:gd name="T1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4" name="Freeform 305"/>
              <p:cNvSpPr>
                <a:spLocks/>
              </p:cNvSpPr>
              <p:nvPr/>
            </p:nvSpPr>
            <p:spPr bwMode="auto">
              <a:xfrm>
                <a:off x="2665413" y="-2565400"/>
                <a:ext cx="3175" cy="7937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5" name="Freeform 306"/>
              <p:cNvSpPr>
                <a:spLocks/>
              </p:cNvSpPr>
              <p:nvPr/>
            </p:nvSpPr>
            <p:spPr bwMode="auto">
              <a:xfrm>
                <a:off x="2660650" y="-2557463"/>
                <a:ext cx="4763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1 w 1"/>
                  <a:gd name="T5" fmla="*/ 0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3 h 3"/>
                  <a:gd name="T12" fmla="*/ 1 w 1"/>
                  <a:gd name="T13" fmla="*/ 0 h 3"/>
                  <a:gd name="T14" fmla="*/ 1 w 1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6" name="Freeform 307"/>
              <p:cNvSpPr>
                <a:spLocks/>
              </p:cNvSpPr>
              <p:nvPr/>
            </p:nvSpPr>
            <p:spPr bwMode="auto">
              <a:xfrm>
                <a:off x="2652713" y="-2546350"/>
                <a:ext cx="12700" cy="15875"/>
              </a:xfrm>
              <a:custGeom>
                <a:avLst/>
                <a:gdLst>
                  <a:gd name="T0" fmla="*/ 1 w 3"/>
                  <a:gd name="T1" fmla="*/ 3 h 4"/>
                  <a:gd name="T2" fmla="*/ 2 w 3"/>
                  <a:gd name="T3" fmla="*/ 4 h 4"/>
                  <a:gd name="T4" fmla="*/ 2 w 3"/>
                  <a:gd name="T5" fmla="*/ 3 h 4"/>
                  <a:gd name="T6" fmla="*/ 3 w 3"/>
                  <a:gd name="T7" fmla="*/ 2 h 4"/>
                  <a:gd name="T8" fmla="*/ 3 w 3"/>
                  <a:gd name="T9" fmla="*/ 2 h 4"/>
                  <a:gd name="T10" fmla="*/ 1 w 3"/>
                  <a:gd name="T11" fmla="*/ 0 h 4"/>
                  <a:gd name="T12" fmla="*/ 1 w 3"/>
                  <a:gd name="T13" fmla="*/ 0 h 4"/>
                  <a:gd name="T14" fmla="*/ 1 w 3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3"/>
                    </a:move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7" name="Freeform 308"/>
              <p:cNvSpPr>
                <a:spLocks/>
              </p:cNvSpPr>
              <p:nvPr/>
            </p:nvSpPr>
            <p:spPr bwMode="auto">
              <a:xfrm>
                <a:off x="2641600" y="-2486025"/>
                <a:ext cx="139700" cy="11112"/>
              </a:xfrm>
              <a:custGeom>
                <a:avLst/>
                <a:gdLst>
                  <a:gd name="T0" fmla="*/ 0 w 88"/>
                  <a:gd name="T1" fmla="*/ 0 h 7"/>
                  <a:gd name="T2" fmla="*/ 88 w 88"/>
                  <a:gd name="T3" fmla="*/ 0 h 7"/>
                  <a:gd name="T4" fmla="*/ 88 w 88"/>
                  <a:gd name="T5" fmla="*/ 7 h 7"/>
                  <a:gd name="T6" fmla="*/ 0 w 88"/>
                  <a:gd name="T7" fmla="*/ 7 h 7"/>
                  <a:gd name="T8" fmla="*/ 0 w 88"/>
                  <a:gd name="T9" fmla="*/ 0 h 7"/>
                  <a:gd name="T10" fmla="*/ 0 w 88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7">
                    <a:moveTo>
                      <a:pt x="0" y="0"/>
                    </a:moveTo>
                    <a:lnTo>
                      <a:pt x="88" y="0"/>
                    </a:lnTo>
                    <a:lnTo>
                      <a:pt x="88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8" name="Freeform 309"/>
              <p:cNvSpPr>
                <a:spLocks/>
              </p:cNvSpPr>
              <p:nvPr/>
            </p:nvSpPr>
            <p:spPr bwMode="auto">
              <a:xfrm>
                <a:off x="2649538" y="-2470150"/>
                <a:ext cx="123825" cy="6350"/>
              </a:xfrm>
              <a:custGeom>
                <a:avLst/>
                <a:gdLst>
                  <a:gd name="T0" fmla="*/ 0 w 33"/>
                  <a:gd name="T1" fmla="*/ 0 h 2"/>
                  <a:gd name="T2" fmla="*/ 0 w 33"/>
                  <a:gd name="T3" fmla="*/ 1 h 2"/>
                  <a:gd name="T4" fmla="*/ 0 w 33"/>
                  <a:gd name="T5" fmla="*/ 2 h 2"/>
                  <a:gd name="T6" fmla="*/ 33 w 33"/>
                  <a:gd name="T7" fmla="*/ 2 h 2"/>
                  <a:gd name="T8" fmla="*/ 33 w 33"/>
                  <a:gd name="T9" fmla="*/ 1 h 2"/>
                  <a:gd name="T10" fmla="*/ 33 w 33"/>
                  <a:gd name="T11" fmla="*/ 0 h 2"/>
                  <a:gd name="T12" fmla="*/ 0 w 33"/>
                  <a:gd name="T13" fmla="*/ 0 h 2"/>
                  <a:gd name="T14" fmla="*/ 0 w 33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3" y="2"/>
                      <a:pt x="33" y="1"/>
                      <a:pt x="33" y="1"/>
                    </a:cubicBezTo>
                    <a:cubicBezTo>
                      <a:pt x="33" y="1"/>
                      <a:pt x="33" y="0"/>
                      <a:pt x="3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9" name="Freeform 310"/>
              <p:cNvSpPr>
                <a:spLocks/>
              </p:cNvSpPr>
              <p:nvPr/>
            </p:nvSpPr>
            <p:spPr bwMode="auto">
              <a:xfrm>
                <a:off x="2638425" y="-2085975"/>
                <a:ext cx="147638" cy="3175"/>
              </a:xfrm>
              <a:custGeom>
                <a:avLst/>
                <a:gdLst>
                  <a:gd name="T0" fmla="*/ 0 w 93"/>
                  <a:gd name="T1" fmla="*/ 0 h 2"/>
                  <a:gd name="T2" fmla="*/ 93 w 93"/>
                  <a:gd name="T3" fmla="*/ 0 h 2"/>
                  <a:gd name="T4" fmla="*/ 93 w 93"/>
                  <a:gd name="T5" fmla="*/ 2 h 2"/>
                  <a:gd name="T6" fmla="*/ 0 w 93"/>
                  <a:gd name="T7" fmla="*/ 2 h 2"/>
                  <a:gd name="T8" fmla="*/ 0 w 93"/>
                  <a:gd name="T9" fmla="*/ 0 h 2"/>
                  <a:gd name="T10" fmla="*/ 0 w 93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2">
                    <a:moveTo>
                      <a:pt x="0" y="0"/>
                    </a:moveTo>
                    <a:lnTo>
                      <a:pt x="93" y="0"/>
                    </a:lnTo>
                    <a:lnTo>
                      <a:pt x="9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0" name="Freeform 311"/>
              <p:cNvSpPr>
                <a:spLocks/>
              </p:cNvSpPr>
              <p:nvPr/>
            </p:nvSpPr>
            <p:spPr bwMode="auto">
              <a:xfrm>
                <a:off x="2619375" y="-2071688"/>
                <a:ext cx="184150" cy="3175"/>
              </a:xfrm>
              <a:custGeom>
                <a:avLst/>
                <a:gdLst>
                  <a:gd name="T0" fmla="*/ 0 w 116"/>
                  <a:gd name="T1" fmla="*/ 0 h 2"/>
                  <a:gd name="T2" fmla="*/ 116 w 116"/>
                  <a:gd name="T3" fmla="*/ 0 h 2"/>
                  <a:gd name="T4" fmla="*/ 116 w 116"/>
                  <a:gd name="T5" fmla="*/ 2 h 2"/>
                  <a:gd name="T6" fmla="*/ 0 w 116"/>
                  <a:gd name="T7" fmla="*/ 2 h 2"/>
                  <a:gd name="T8" fmla="*/ 0 w 116"/>
                  <a:gd name="T9" fmla="*/ 0 h 2"/>
                  <a:gd name="T10" fmla="*/ 0 w 116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6" h="2">
                    <a:moveTo>
                      <a:pt x="0" y="0"/>
                    </a:moveTo>
                    <a:lnTo>
                      <a:pt x="116" y="0"/>
                    </a:lnTo>
                    <a:lnTo>
                      <a:pt x="11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1" name="Freeform 312"/>
              <p:cNvSpPr>
                <a:spLocks/>
              </p:cNvSpPr>
              <p:nvPr/>
            </p:nvSpPr>
            <p:spPr bwMode="auto">
              <a:xfrm>
                <a:off x="2649538" y="-2098675"/>
                <a:ext cx="131763" cy="4762"/>
              </a:xfrm>
              <a:custGeom>
                <a:avLst/>
                <a:gdLst>
                  <a:gd name="T0" fmla="*/ 0 w 83"/>
                  <a:gd name="T1" fmla="*/ 0 h 3"/>
                  <a:gd name="T2" fmla="*/ 83 w 83"/>
                  <a:gd name="T3" fmla="*/ 0 h 3"/>
                  <a:gd name="T4" fmla="*/ 83 w 83"/>
                  <a:gd name="T5" fmla="*/ 3 h 3"/>
                  <a:gd name="T6" fmla="*/ 0 w 83"/>
                  <a:gd name="T7" fmla="*/ 3 h 3"/>
                  <a:gd name="T8" fmla="*/ 0 w 83"/>
                  <a:gd name="T9" fmla="*/ 0 h 3"/>
                  <a:gd name="T10" fmla="*/ 0 w 83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3" h="3">
                    <a:moveTo>
                      <a:pt x="0" y="0"/>
                    </a:moveTo>
                    <a:lnTo>
                      <a:pt x="83" y="0"/>
                    </a:lnTo>
                    <a:lnTo>
                      <a:pt x="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2" name="Freeform 313"/>
              <p:cNvSpPr>
                <a:spLocks/>
              </p:cNvSpPr>
              <p:nvPr/>
            </p:nvSpPr>
            <p:spPr bwMode="auto">
              <a:xfrm>
                <a:off x="2605088" y="-2055813"/>
                <a:ext cx="214313" cy="6350"/>
              </a:xfrm>
              <a:custGeom>
                <a:avLst/>
                <a:gdLst>
                  <a:gd name="T0" fmla="*/ 0 w 135"/>
                  <a:gd name="T1" fmla="*/ 0 h 4"/>
                  <a:gd name="T2" fmla="*/ 135 w 135"/>
                  <a:gd name="T3" fmla="*/ 0 h 4"/>
                  <a:gd name="T4" fmla="*/ 135 w 135"/>
                  <a:gd name="T5" fmla="*/ 4 h 4"/>
                  <a:gd name="T6" fmla="*/ 0 w 135"/>
                  <a:gd name="T7" fmla="*/ 4 h 4"/>
                  <a:gd name="T8" fmla="*/ 0 w 135"/>
                  <a:gd name="T9" fmla="*/ 0 h 4"/>
                  <a:gd name="T10" fmla="*/ 0 w 135"/>
                  <a:gd name="T1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4">
                    <a:moveTo>
                      <a:pt x="0" y="0"/>
                    </a:moveTo>
                    <a:lnTo>
                      <a:pt x="135" y="0"/>
                    </a:lnTo>
                    <a:lnTo>
                      <a:pt x="135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3" name="Freeform 314"/>
              <p:cNvSpPr>
                <a:spLocks/>
              </p:cNvSpPr>
              <p:nvPr/>
            </p:nvSpPr>
            <p:spPr bwMode="auto">
              <a:xfrm>
                <a:off x="2473325" y="-2409825"/>
                <a:ext cx="176213" cy="330200"/>
              </a:xfrm>
              <a:custGeom>
                <a:avLst/>
                <a:gdLst>
                  <a:gd name="T0" fmla="*/ 40 w 47"/>
                  <a:gd name="T1" fmla="*/ 88 h 88"/>
                  <a:gd name="T2" fmla="*/ 44 w 47"/>
                  <a:gd name="T3" fmla="*/ 84 h 88"/>
                  <a:gd name="T4" fmla="*/ 45 w 47"/>
                  <a:gd name="T5" fmla="*/ 83 h 88"/>
                  <a:gd name="T6" fmla="*/ 43 w 47"/>
                  <a:gd name="T7" fmla="*/ 80 h 88"/>
                  <a:gd name="T8" fmla="*/ 27 w 47"/>
                  <a:gd name="T9" fmla="*/ 74 h 88"/>
                  <a:gd name="T10" fmla="*/ 27 w 47"/>
                  <a:gd name="T11" fmla="*/ 74 h 88"/>
                  <a:gd name="T12" fmla="*/ 42 w 47"/>
                  <a:gd name="T13" fmla="*/ 79 h 88"/>
                  <a:gd name="T14" fmla="*/ 39 w 47"/>
                  <a:gd name="T15" fmla="*/ 75 h 88"/>
                  <a:gd name="T16" fmla="*/ 36 w 47"/>
                  <a:gd name="T17" fmla="*/ 72 h 88"/>
                  <a:gd name="T18" fmla="*/ 34 w 47"/>
                  <a:gd name="T19" fmla="*/ 68 h 88"/>
                  <a:gd name="T20" fmla="*/ 32 w 47"/>
                  <a:gd name="T21" fmla="*/ 64 h 88"/>
                  <a:gd name="T22" fmla="*/ 31 w 47"/>
                  <a:gd name="T23" fmla="*/ 62 h 88"/>
                  <a:gd name="T24" fmla="*/ 13 w 47"/>
                  <a:gd name="T25" fmla="*/ 49 h 88"/>
                  <a:gd name="T26" fmla="*/ 30 w 47"/>
                  <a:gd name="T27" fmla="*/ 59 h 88"/>
                  <a:gd name="T28" fmla="*/ 28 w 47"/>
                  <a:gd name="T29" fmla="*/ 56 h 88"/>
                  <a:gd name="T30" fmla="*/ 27 w 47"/>
                  <a:gd name="T31" fmla="*/ 51 h 88"/>
                  <a:gd name="T32" fmla="*/ 22 w 47"/>
                  <a:gd name="T33" fmla="*/ 38 h 88"/>
                  <a:gd name="T34" fmla="*/ 22 w 47"/>
                  <a:gd name="T35" fmla="*/ 38 h 88"/>
                  <a:gd name="T36" fmla="*/ 6 w 47"/>
                  <a:gd name="T37" fmla="*/ 27 h 88"/>
                  <a:gd name="T38" fmla="*/ 22 w 47"/>
                  <a:gd name="T39" fmla="*/ 36 h 88"/>
                  <a:gd name="T40" fmla="*/ 19 w 47"/>
                  <a:gd name="T41" fmla="*/ 25 h 88"/>
                  <a:gd name="T42" fmla="*/ 16 w 47"/>
                  <a:gd name="T43" fmla="*/ 15 h 88"/>
                  <a:gd name="T44" fmla="*/ 17 w 47"/>
                  <a:gd name="T45" fmla="*/ 16 h 88"/>
                  <a:gd name="T46" fmla="*/ 21 w 47"/>
                  <a:gd name="T47" fmla="*/ 31 h 88"/>
                  <a:gd name="T48" fmla="*/ 22 w 47"/>
                  <a:gd name="T49" fmla="*/ 34 h 88"/>
                  <a:gd name="T50" fmla="*/ 23 w 47"/>
                  <a:gd name="T51" fmla="*/ 34 h 88"/>
                  <a:gd name="T52" fmla="*/ 30 w 47"/>
                  <a:gd name="T53" fmla="*/ 23 h 88"/>
                  <a:gd name="T54" fmla="*/ 23 w 47"/>
                  <a:gd name="T55" fmla="*/ 36 h 88"/>
                  <a:gd name="T56" fmla="*/ 28 w 47"/>
                  <a:gd name="T57" fmla="*/ 50 h 88"/>
                  <a:gd name="T58" fmla="*/ 30 w 47"/>
                  <a:gd name="T59" fmla="*/ 55 h 88"/>
                  <a:gd name="T60" fmla="*/ 30 w 47"/>
                  <a:gd name="T61" fmla="*/ 56 h 88"/>
                  <a:gd name="T62" fmla="*/ 32 w 47"/>
                  <a:gd name="T63" fmla="*/ 56 h 88"/>
                  <a:gd name="T64" fmla="*/ 38 w 47"/>
                  <a:gd name="T65" fmla="*/ 43 h 88"/>
                  <a:gd name="T66" fmla="*/ 32 w 47"/>
                  <a:gd name="T67" fmla="*/ 59 h 88"/>
                  <a:gd name="T68" fmla="*/ 32 w 47"/>
                  <a:gd name="T69" fmla="*/ 60 h 88"/>
                  <a:gd name="T70" fmla="*/ 42 w 47"/>
                  <a:gd name="T71" fmla="*/ 77 h 88"/>
                  <a:gd name="T72" fmla="*/ 44 w 47"/>
                  <a:gd name="T73" fmla="*/ 66 h 88"/>
                  <a:gd name="T74" fmla="*/ 43 w 47"/>
                  <a:gd name="T75" fmla="*/ 78 h 88"/>
                  <a:gd name="T76" fmla="*/ 44 w 47"/>
                  <a:gd name="T77" fmla="*/ 79 h 88"/>
                  <a:gd name="T78" fmla="*/ 45 w 47"/>
                  <a:gd name="T79" fmla="*/ 80 h 88"/>
                  <a:gd name="T80" fmla="*/ 47 w 47"/>
                  <a:gd name="T81" fmla="*/ 61 h 88"/>
                  <a:gd name="T82" fmla="*/ 45 w 47"/>
                  <a:gd name="T83" fmla="*/ 62 h 88"/>
                  <a:gd name="T84" fmla="*/ 44 w 47"/>
                  <a:gd name="T85" fmla="*/ 63 h 88"/>
                  <a:gd name="T86" fmla="*/ 41 w 47"/>
                  <a:gd name="T87" fmla="*/ 61 h 88"/>
                  <a:gd name="T88" fmla="*/ 41 w 47"/>
                  <a:gd name="T89" fmla="*/ 40 h 88"/>
                  <a:gd name="T90" fmla="*/ 36 w 47"/>
                  <a:gd name="T91" fmla="*/ 40 h 88"/>
                  <a:gd name="T92" fmla="*/ 35 w 47"/>
                  <a:gd name="T93" fmla="*/ 29 h 88"/>
                  <a:gd name="T94" fmla="*/ 33 w 47"/>
                  <a:gd name="T95" fmla="*/ 16 h 88"/>
                  <a:gd name="T96" fmla="*/ 25 w 47"/>
                  <a:gd name="T97" fmla="*/ 21 h 88"/>
                  <a:gd name="T98" fmla="*/ 18 w 47"/>
                  <a:gd name="T99" fmla="*/ 1 h 88"/>
                  <a:gd name="T100" fmla="*/ 10 w 47"/>
                  <a:gd name="T101" fmla="*/ 15 h 88"/>
                  <a:gd name="T102" fmla="*/ 10 w 47"/>
                  <a:gd name="T103" fmla="*/ 25 h 88"/>
                  <a:gd name="T104" fmla="*/ 4 w 47"/>
                  <a:gd name="T105" fmla="*/ 23 h 88"/>
                  <a:gd name="T106" fmla="*/ 2 w 47"/>
                  <a:gd name="T107" fmla="*/ 24 h 88"/>
                  <a:gd name="T108" fmla="*/ 13 w 47"/>
                  <a:gd name="T109" fmla="*/ 41 h 88"/>
                  <a:gd name="T110" fmla="*/ 13 w 47"/>
                  <a:gd name="T111" fmla="*/ 45 h 88"/>
                  <a:gd name="T112" fmla="*/ 21 w 47"/>
                  <a:gd name="T113" fmla="*/ 64 h 88"/>
                  <a:gd name="T114" fmla="*/ 25 w 47"/>
                  <a:gd name="T115" fmla="*/ 69 h 88"/>
                  <a:gd name="T116" fmla="*/ 23 w 47"/>
                  <a:gd name="T117" fmla="*/ 70 h 88"/>
                  <a:gd name="T118" fmla="*/ 22 w 47"/>
                  <a:gd name="T119" fmla="*/ 74 h 88"/>
                  <a:gd name="T120" fmla="*/ 41 w 47"/>
                  <a:gd name="T121" fmla="*/ 8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7" h="88">
                    <a:moveTo>
                      <a:pt x="41" y="86"/>
                    </a:moveTo>
                    <a:cubicBezTo>
                      <a:pt x="40" y="88"/>
                      <a:pt x="40" y="88"/>
                      <a:pt x="40" y="88"/>
                    </a:cubicBezTo>
                    <a:cubicBezTo>
                      <a:pt x="42" y="88"/>
                      <a:pt x="42" y="88"/>
                      <a:pt x="42" y="88"/>
                    </a:cubicBezTo>
                    <a:cubicBezTo>
                      <a:pt x="44" y="84"/>
                      <a:pt x="44" y="84"/>
                      <a:pt x="44" y="84"/>
                    </a:cubicBezTo>
                    <a:cubicBezTo>
                      <a:pt x="45" y="84"/>
                      <a:pt x="45" y="84"/>
                      <a:pt x="45" y="84"/>
                    </a:cubicBezTo>
                    <a:cubicBezTo>
                      <a:pt x="45" y="83"/>
                      <a:pt x="45" y="83"/>
                      <a:pt x="45" y="83"/>
                    </a:cubicBezTo>
                    <a:cubicBezTo>
                      <a:pt x="44" y="82"/>
                      <a:pt x="44" y="82"/>
                      <a:pt x="44" y="82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0" y="80"/>
                      <a:pt x="33" y="79"/>
                      <a:pt x="27" y="74"/>
                    </a:cubicBezTo>
                    <a:cubicBezTo>
                      <a:pt x="26" y="74"/>
                      <a:pt x="25" y="73"/>
                      <a:pt x="25" y="73"/>
                    </a:cubicBezTo>
                    <a:cubicBezTo>
                      <a:pt x="26" y="73"/>
                      <a:pt x="26" y="73"/>
                      <a:pt x="27" y="74"/>
                    </a:cubicBezTo>
                    <a:cubicBezTo>
                      <a:pt x="30" y="75"/>
                      <a:pt x="35" y="78"/>
                      <a:pt x="40" y="79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41" y="78"/>
                      <a:pt x="41" y="78"/>
                      <a:pt x="41" y="78"/>
                    </a:cubicBezTo>
                    <a:cubicBezTo>
                      <a:pt x="40" y="77"/>
                      <a:pt x="40" y="76"/>
                      <a:pt x="39" y="75"/>
                    </a:cubicBezTo>
                    <a:cubicBezTo>
                      <a:pt x="39" y="75"/>
                      <a:pt x="39" y="75"/>
                      <a:pt x="38" y="74"/>
                    </a:cubicBezTo>
                    <a:cubicBezTo>
                      <a:pt x="38" y="74"/>
                      <a:pt x="37" y="73"/>
                      <a:pt x="36" y="72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5" y="70"/>
                      <a:pt x="35" y="69"/>
                      <a:pt x="34" y="68"/>
                    </a:cubicBezTo>
                    <a:cubicBezTo>
                      <a:pt x="34" y="67"/>
                      <a:pt x="34" y="67"/>
                      <a:pt x="34" y="67"/>
                    </a:cubicBezTo>
                    <a:cubicBezTo>
                      <a:pt x="33" y="66"/>
                      <a:pt x="33" y="65"/>
                      <a:pt x="32" y="64"/>
                    </a:cubicBezTo>
                    <a:cubicBezTo>
                      <a:pt x="32" y="63"/>
                      <a:pt x="31" y="63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18" y="58"/>
                      <a:pt x="14" y="52"/>
                      <a:pt x="13" y="49"/>
                    </a:cubicBezTo>
                    <a:cubicBezTo>
                      <a:pt x="19" y="56"/>
                      <a:pt x="27" y="58"/>
                      <a:pt x="29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9" y="57"/>
                      <a:pt x="29" y="56"/>
                      <a:pt x="28" y="56"/>
                    </a:cubicBezTo>
                    <a:cubicBezTo>
                      <a:pt x="28" y="54"/>
                      <a:pt x="27" y="53"/>
                      <a:pt x="27" y="52"/>
                    </a:cubicBezTo>
                    <a:cubicBezTo>
                      <a:pt x="27" y="51"/>
                      <a:pt x="27" y="51"/>
                      <a:pt x="27" y="51"/>
                    </a:cubicBezTo>
                    <a:cubicBezTo>
                      <a:pt x="25" y="48"/>
                      <a:pt x="24" y="44"/>
                      <a:pt x="23" y="42"/>
                    </a:cubicBezTo>
                    <a:cubicBezTo>
                      <a:pt x="23" y="41"/>
                      <a:pt x="23" y="39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16" y="36"/>
                      <a:pt x="9" y="30"/>
                      <a:pt x="7" y="28"/>
                    </a:cubicBezTo>
                    <a:cubicBezTo>
                      <a:pt x="6" y="28"/>
                      <a:pt x="6" y="27"/>
                      <a:pt x="6" y="27"/>
                    </a:cubicBezTo>
                    <a:cubicBezTo>
                      <a:pt x="11" y="31"/>
                      <a:pt x="18" y="35"/>
                      <a:pt x="21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0" y="31"/>
                      <a:pt x="19" y="28"/>
                      <a:pt x="19" y="25"/>
                    </a:cubicBezTo>
                    <a:cubicBezTo>
                      <a:pt x="18" y="22"/>
                      <a:pt x="17" y="20"/>
                      <a:pt x="17" y="18"/>
                    </a:cubicBezTo>
                    <a:cubicBezTo>
                      <a:pt x="17" y="16"/>
                      <a:pt x="16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4"/>
                      <a:pt x="17" y="15"/>
                      <a:pt x="17" y="16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0" y="27"/>
                      <a:pt x="21" y="29"/>
                      <a:pt x="21" y="31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3" y="34"/>
                      <a:pt x="23" y="34"/>
                      <a:pt x="23" y="34"/>
                    </a:cubicBezTo>
                    <a:cubicBezTo>
                      <a:pt x="23" y="34"/>
                      <a:pt x="24" y="34"/>
                      <a:pt x="24" y="33"/>
                    </a:cubicBezTo>
                    <a:cubicBezTo>
                      <a:pt x="25" y="32"/>
                      <a:pt x="29" y="28"/>
                      <a:pt x="30" y="23"/>
                    </a:cubicBezTo>
                    <a:cubicBezTo>
                      <a:pt x="30" y="26"/>
                      <a:pt x="28" y="30"/>
                      <a:pt x="23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6" y="44"/>
                      <a:pt x="27" y="47"/>
                      <a:pt x="28" y="50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9" y="53"/>
                      <a:pt x="29" y="54"/>
                      <a:pt x="30" y="55"/>
                    </a:cubicBezTo>
                    <a:cubicBezTo>
                      <a:pt x="30" y="55"/>
                      <a:pt x="30" y="56"/>
                      <a:pt x="30" y="56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1" y="57"/>
                      <a:pt x="32" y="57"/>
                      <a:pt x="32" y="56"/>
                    </a:cubicBezTo>
                    <a:cubicBezTo>
                      <a:pt x="33" y="55"/>
                      <a:pt x="36" y="48"/>
                      <a:pt x="37" y="45"/>
                    </a:cubicBezTo>
                    <a:cubicBezTo>
                      <a:pt x="38" y="44"/>
                      <a:pt x="38" y="44"/>
                      <a:pt x="38" y="43"/>
                    </a:cubicBezTo>
                    <a:cubicBezTo>
                      <a:pt x="38" y="44"/>
                      <a:pt x="38" y="44"/>
                      <a:pt x="38" y="45"/>
                    </a:cubicBezTo>
                    <a:cubicBezTo>
                      <a:pt x="37" y="49"/>
                      <a:pt x="34" y="57"/>
                      <a:pt x="32" y="59"/>
                    </a:cubicBezTo>
                    <a:cubicBezTo>
                      <a:pt x="32" y="59"/>
                      <a:pt x="32" y="59"/>
                      <a:pt x="32" y="59"/>
                    </a:cubicBezTo>
                    <a:cubicBezTo>
                      <a:pt x="32" y="60"/>
                      <a:pt x="32" y="60"/>
                      <a:pt x="32" y="60"/>
                    </a:cubicBezTo>
                    <a:cubicBezTo>
                      <a:pt x="34" y="65"/>
                      <a:pt x="38" y="71"/>
                      <a:pt x="42" y="76"/>
                    </a:cubicBezTo>
                    <a:cubicBezTo>
                      <a:pt x="42" y="77"/>
                      <a:pt x="42" y="77"/>
                      <a:pt x="42" y="77"/>
                    </a:cubicBezTo>
                    <a:cubicBezTo>
                      <a:pt x="43" y="76"/>
                      <a:pt x="43" y="76"/>
                      <a:pt x="43" y="76"/>
                    </a:cubicBezTo>
                    <a:cubicBezTo>
                      <a:pt x="43" y="74"/>
                      <a:pt x="44" y="70"/>
                      <a:pt x="44" y="66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7"/>
                      <a:pt x="44" y="74"/>
                      <a:pt x="43" y="78"/>
                    </a:cubicBezTo>
                    <a:cubicBezTo>
                      <a:pt x="43" y="78"/>
                      <a:pt x="43" y="78"/>
                      <a:pt x="43" y="78"/>
                    </a:cubicBezTo>
                    <a:cubicBezTo>
                      <a:pt x="44" y="79"/>
                      <a:pt x="44" y="79"/>
                      <a:pt x="44" y="79"/>
                    </a:cubicBezTo>
                    <a:cubicBezTo>
                      <a:pt x="44" y="79"/>
                      <a:pt x="44" y="80"/>
                      <a:pt x="45" y="80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6" y="80"/>
                      <a:pt x="46" y="80"/>
                      <a:pt x="46" y="80"/>
                    </a:cubicBezTo>
                    <a:cubicBezTo>
                      <a:pt x="47" y="61"/>
                      <a:pt x="47" y="61"/>
                      <a:pt x="47" y="61"/>
                    </a:cubicBezTo>
                    <a:cubicBezTo>
                      <a:pt x="46" y="62"/>
                      <a:pt x="46" y="62"/>
                      <a:pt x="46" y="62"/>
                    </a:cubicBezTo>
                    <a:cubicBezTo>
                      <a:pt x="46" y="62"/>
                      <a:pt x="45" y="62"/>
                      <a:pt x="45" y="62"/>
                    </a:cubicBezTo>
                    <a:cubicBezTo>
                      <a:pt x="45" y="62"/>
                      <a:pt x="45" y="62"/>
                      <a:pt x="45" y="62"/>
                    </a:cubicBezTo>
                    <a:cubicBezTo>
                      <a:pt x="44" y="63"/>
                      <a:pt x="44" y="63"/>
                      <a:pt x="44" y="63"/>
                    </a:cubicBezTo>
                    <a:cubicBezTo>
                      <a:pt x="43" y="63"/>
                      <a:pt x="42" y="64"/>
                      <a:pt x="41" y="63"/>
                    </a:cubicBezTo>
                    <a:cubicBezTo>
                      <a:pt x="41" y="63"/>
                      <a:pt x="41" y="62"/>
                      <a:pt x="41" y="61"/>
                    </a:cubicBezTo>
                    <a:cubicBezTo>
                      <a:pt x="41" y="61"/>
                      <a:pt x="41" y="60"/>
                      <a:pt x="41" y="58"/>
                    </a:cubicBezTo>
                    <a:cubicBezTo>
                      <a:pt x="42" y="52"/>
                      <a:pt x="44" y="43"/>
                      <a:pt x="41" y="40"/>
                    </a:cubicBezTo>
                    <a:cubicBezTo>
                      <a:pt x="41" y="39"/>
                      <a:pt x="40" y="39"/>
                      <a:pt x="39" y="39"/>
                    </a:cubicBezTo>
                    <a:cubicBezTo>
                      <a:pt x="38" y="39"/>
                      <a:pt x="37" y="39"/>
                      <a:pt x="36" y="40"/>
                    </a:cubicBezTo>
                    <a:cubicBezTo>
                      <a:pt x="34" y="41"/>
                      <a:pt x="33" y="41"/>
                      <a:pt x="32" y="40"/>
                    </a:cubicBezTo>
                    <a:cubicBezTo>
                      <a:pt x="31" y="39"/>
                      <a:pt x="34" y="33"/>
                      <a:pt x="35" y="29"/>
                    </a:cubicBezTo>
                    <a:cubicBezTo>
                      <a:pt x="36" y="27"/>
                      <a:pt x="38" y="25"/>
                      <a:pt x="38" y="24"/>
                    </a:cubicBezTo>
                    <a:cubicBezTo>
                      <a:pt x="38" y="22"/>
                      <a:pt x="36" y="17"/>
                      <a:pt x="33" y="16"/>
                    </a:cubicBezTo>
                    <a:cubicBezTo>
                      <a:pt x="32" y="16"/>
                      <a:pt x="30" y="16"/>
                      <a:pt x="29" y="18"/>
                    </a:cubicBezTo>
                    <a:cubicBezTo>
                      <a:pt x="27" y="20"/>
                      <a:pt x="26" y="21"/>
                      <a:pt x="25" y="21"/>
                    </a:cubicBezTo>
                    <a:cubicBezTo>
                      <a:pt x="23" y="20"/>
                      <a:pt x="22" y="17"/>
                      <a:pt x="23" y="14"/>
                    </a:cubicBezTo>
                    <a:cubicBezTo>
                      <a:pt x="24" y="4"/>
                      <a:pt x="20" y="2"/>
                      <a:pt x="18" y="1"/>
                    </a:cubicBezTo>
                    <a:cubicBezTo>
                      <a:pt x="14" y="0"/>
                      <a:pt x="10" y="2"/>
                      <a:pt x="9" y="6"/>
                    </a:cubicBezTo>
                    <a:cubicBezTo>
                      <a:pt x="8" y="9"/>
                      <a:pt x="9" y="12"/>
                      <a:pt x="10" y="15"/>
                    </a:cubicBezTo>
                    <a:cubicBezTo>
                      <a:pt x="12" y="18"/>
                      <a:pt x="13" y="20"/>
                      <a:pt x="12" y="23"/>
                    </a:cubicBezTo>
                    <a:cubicBezTo>
                      <a:pt x="11" y="24"/>
                      <a:pt x="11" y="25"/>
                      <a:pt x="10" y="25"/>
                    </a:cubicBezTo>
                    <a:cubicBezTo>
                      <a:pt x="9" y="25"/>
                      <a:pt x="8" y="25"/>
                      <a:pt x="7" y="24"/>
                    </a:cubicBezTo>
                    <a:cubicBezTo>
                      <a:pt x="6" y="23"/>
                      <a:pt x="5" y="22"/>
                      <a:pt x="4" y="23"/>
                    </a:cubicBezTo>
                    <a:cubicBezTo>
                      <a:pt x="3" y="23"/>
                      <a:pt x="3" y="23"/>
                      <a:pt x="3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0" y="30"/>
                      <a:pt x="4" y="36"/>
                      <a:pt x="13" y="41"/>
                    </a:cubicBezTo>
                    <a:cubicBezTo>
                      <a:pt x="15" y="41"/>
                      <a:pt x="15" y="42"/>
                      <a:pt x="15" y="43"/>
                    </a:cubicBezTo>
                    <a:cubicBezTo>
                      <a:pt x="15" y="44"/>
                      <a:pt x="14" y="45"/>
                      <a:pt x="13" y="45"/>
                    </a:cubicBezTo>
                    <a:cubicBezTo>
                      <a:pt x="10" y="45"/>
                      <a:pt x="8" y="46"/>
                      <a:pt x="8" y="47"/>
                    </a:cubicBezTo>
                    <a:cubicBezTo>
                      <a:pt x="7" y="52"/>
                      <a:pt x="14" y="58"/>
                      <a:pt x="21" y="64"/>
                    </a:cubicBezTo>
                    <a:cubicBezTo>
                      <a:pt x="23" y="65"/>
                      <a:pt x="24" y="66"/>
                      <a:pt x="25" y="67"/>
                    </a:cubicBezTo>
                    <a:cubicBezTo>
                      <a:pt x="25" y="67"/>
                      <a:pt x="25" y="68"/>
                      <a:pt x="25" y="69"/>
                    </a:cubicBezTo>
                    <a:cubicBezTo>
                      <a:pt x="25" y="70"/>
                      <a:pt x="24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2"/>
                      <a:pt x="22" y="73"/>
                      <a:pt x="22" y="74"/>
                    </a:cubicBezTo>
                    <a:cubicBezTo>
                      <a:pt x="24" y="79"/>
                      <a:pt x="33" y="83"/>
                      <a:pt x="38" y="85"/>
                    </a:cubicBezTo>
                    <a:cubicBezTo>
                      <a:pt x="39" y="86"/>
                      <a:pt x="40" y="86"/>
                      <a:pt x="41" y="8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4" name="Freeform 315"/>
              <p:cNvSpPr>
                <a:spLocks/>
              </p:cNvSpPr>
              <p:nvPr/>
            </p:nvSpPr>
            <p:spPr bwMode="auto">
              <a:xfrm>
                <a:off x="2660650" y="-2014538"/>
                <a:ext cx="49213" cy="25400"/>
              </a:xfrm>
              <a:custGeom>
                <a:avLst/>
                <a:gdLst>
                  <a:gd name="T0" fmla="*/ 1 w 13"/>
                  <a:gd name="T1" fmla="*/ 0 h 7"/>
                  <a:gd name="T2" fmla="*/ 0 w 13"/>
                  <a:gd name="T3" fmla="*/ 0 h 7"/>
                  <a:gd name="T4" fmla="*/ 1 w 13"/>
                  <a:gd name="T5" fmla="*/ 1 h 7"/>
                  <a:gd name="T6" fmla="*/ 1 w 13"/>
                  <a:gd name="T7" fmla="*/ 1 h 7"/>
                  <a:gd name="T8" fmla="*/ 9 w 13"/>
                  <a:gd name="T9" fmla="*/ 7 h 7"/>
                  <a:gd name="T10" fmla="*/ 10 w 13"/>
                  <a:gd name="T11" fmla="*/ 7 h 7"/>
                  <a:gd name="T12" fmla="*/ 12 w 13"/>
                  <a:gd name="T13" fmla="*/ 6 h 7"/>
                  <a:gd name="T14" fmla="*/ 12 w 13"/>
                  <a:gd name="T15" fmla="*/ 4 h 7"/>
                  <a:gd name="T16" fmla="*/ 1 w 13"/>
                  <a:gd name="T1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7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3" y="4"/>
                      <a:pt x="7" y="7"/>
                      <a:pt x="9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7"/>
                      <a:pt x="11" y="6"/>
                      <a:pt x="12" y="6"/>
                    </a:cubicBezTo>
                    <a:cubicBezTo>
                      <a:pt x="13" y="5"/>
                      <a:pt x="12" y="4"/>
                      <a:pt x="12" y="4"/>
                    </a:cubicBezTo>
                    <a:cubicBezTo>
                      <a:pt x="11" y="2"/>
                      <a:pt x="7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5" name="Freeform 316"/>
              <p:cNvSpPr>
                <a:spLocks/>
              </p:cNvSpPr>
              <p:nvPr/>
            </p:nvSpPr>
            <p:spPr bwMode="auto">
              <a:xfrm>
                <a:off x="2679700" y="-2044700"/>
                <a:ext cx="52388" cy="41275"/>
              </a:xfrm>
              <a:custGeom>
                <a:avLst/>
                <a:gdLst>
                  <a:gd name="T0" fmla="*/ 14 w 14"/>
                  <a:gd name="T1" fmla="*/ 0 h 11"/>
                  <a:gd name="T2" fmla="*/ 11 w 14"/>
                  <a:gd name="T3" fmla="*/ 0 h 11"/>
                  <a:gd name="T4" fmla="*/ 11 w 14"/>
                  <a:gd name="T5" fmla="*/ 1 h 11"/>
                  <a:gd name="T6" fmla="*/ 2 w 14"/>
                  <a:gd name="T7" fmla="*/ 7 h 11"/>
                  <a:gd name="T8" fmla="*/ 0 w 14"/>
                  <a:gd name="T9" fmla="*/ 7 h 11"/>
                  <a:gd name="T10" fmla="*/ 2 w 14"/>
                  <a:gd name="T11" fmla="*/ 8 h 11"/>
                  <a:gd name="T12" fmla="*/ 6 w 14"/>
                  <a:gd name="T13" fmla="*/ 10 h 11"/>
                  <a:gd name="T14" fmla="*/ 7 w 14"/>
                  <a:gd name="T15" fmla="*/ 11 h 11"/>
                  <a:gd name="T16" fmla="*/ 7 w 14"/>
                  <a:gd name="T17" fmla="*/ 11 h 11"/>
                  <a:gd name="T18" fmla="*/ 8 w 14"/>
                  <a:gd name="T19" fmla="*/ 11 h 11"/>
                  <a:gd name="T20" fmla="*/ 8 w 14"/>
                  <a:gd name="T21" fmla="*/ 10 h 11"/>
                  <a:gd name="T22" fmla="*/ 13 w 14"/>
                  <a:gd name="T23" fmla="*/ 1 h 11"/>
                  <a:gd name="T24" fmla="*/ 14 w 14"/>
                  <a:gd name="T25" fmla="*/ 0 h 11"/>
                  <a:gd name="T26" fmla="*/ 14 w 14"/>
                  <a:gd name="T2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" h="11">
                    <a:moveTo>
                      <a:pt x="14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2"/>
                      <a:pt x="7" y="5"/>
                      <a:pt x="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3" y="8"/>
                      <a:pt x="5" y="9"/>
                      <a:pt x="6" y="10"/>
                    </a:cubicBezTo>
                    <a:cubicBezTo>
                      <a:pt x="7" y="10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10" y="5"/>
                      <a:pt x="13" y="1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6" name="Freeform 317"/>
              <p:cNvSpPr>
                <a:spLocks/>
              </p:cNvSpPr>
              <p:nvPr/>
            </p:nvSpPr>
            <p:spPr bwMode="auto">
              <a:xfrm>
                <a:off x="2690813" y="-2044700"/>
                <a:ext cx="19050" cy="6350"/>
              </a:xfrm>
              <a:custGeom>
                <a:avLst/>
                <a:gdLst>
                  <a:gd name="T0" fmla="*/ 3 w 5"/>
                  <a:gd name="T1" fmla="*/ 2 h 2"/>
                  <a:gd name="T2" fmla="*/ 3 w 5"/>
                  <a:gd name="T3" fmla="*/ 2 h 2"/>
                  <a:gd name="T4" fmla="*/ 4 w 5"/>
                  <a:gd name="T5" fmla="*/ 1 h 2"/>
                  <a:gd name="T6" fmla="*/ 5 w 5"/>
                  <a:gd name="T7" fmla="*/ 1 h 2"/>
                  <a:gd name="T8" fmla="*/ 4 w 5"/>
                  <a:gd name="T9" fmla="*/ 1 h 2"/>
                  <a:gd name="T10" fmla="*/ 3 w 5"/>
                  <a:gd name="T11" fmla="*/ 1 h 2"/>
                  <a:gd name="T12" fmla="*/ 3 w 5"/>
                  <a:gd name="T13" fmla="*/ 0 h 2"/>
                  <a:gd name="T14" fmla="*/ 0 w 5"/>
                  <a:gd name="T15" fmla="*/ 0 h 2"/>
                  <a:gd name="T16" fmla="*/ 1 w 5"/>
                  <a:gd name="T17" fmla="*/ 1 h 2"/>
                  <a:gd name="T18" fmla="*/ 2 w 5"/>
                  <a:gd name="T19" fmla="*/ 1 h 2"/>
                  <a:gd name="T20" fmla="*/ 3 w 5"/>
                  <a:gd name="T21" fmla="*/ 2 h 2"/>
                  <a:gd name="T22" fmla="*/ 3 w 5"/>
                  <a:gd name="T2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2"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7" name="Freeform 318"/>
              <p:cNvSpPr>
                <a:spLocks/>
              </p:cNvSpPr>
              <p:nvPr/>
            </p:nvSpPr>
            <p:spPr bwMode="auto">
              <a:xfrm>
                <a:off x="2713038" y="-2025650"/>
                <a:ext cx="30163" cy="22225"/>
              </a:xfrm>
              <a:custGeom>
                <a:avLst/>
                <a:gdLst>
                  <a:gd name="T0" fmla="*/ 6 w 8"/>
                  <a:gd name="T1" fmla="*/ 2 h 6"/>
                  <a:gd name="T2" fmla="*/ 8 w 8"/>
                  <a:gd name="T3" fmla="*/ 1 h 6"/>
                  <a:gd name="T4" fmla="*/ 6 w 8"/>
                  <a:gd name="T5" fmla="*/ 1 h 6"/>
                  <a:gd name="T6" fmla="*/ 4 w 8"/>
                  <a:gd name="T7" fmla="*/ 0 h 6"/>
                  <a:gd name="T8" fmla="*/ 4 w 8"/>
                  <a:gd name="T9" fmla="*/ 0 h 6"/>
                  <a:gd name="T10" fmla="*/ 3 w 8"/>
                  <a:gd name="T11" fmla="*/ 0 h 6"/>
                  <a:gd name="T12" fmla="*/ 2 w 8"/>
                  <a:gd name="T13" fmla="*/ 3 h 6"/>
                  <a:gd name="T14" fmla="*/ 0 w 8"/>
                  <a:gd name="T15" fmla="*/ 6 h 6"/>
                  <a:gd name="T16" fmla="*/ 3 w 8"/>
                  <a:gd name="T17" fmla="*/ 4 h 6"/>
                  <a:gd name="T18" fmla="*/ 6 w 8"/>
                  <a:gd name="T1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6">
                    <a:moveTo>
                      <a:pt x="6" y="2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5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3"/>
                      <a:pt x="5" y="3"/>
                      <a:pt x="6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8" name="Freeform 319"/>
              <p:cNvSpPr>
                <a:spLocks/>
              </p:cNvSpPr>
              <p:nvPr/>
            </p:nvSpPr>
            <p:spPr bwMode="auto">
              <a:xfrm>
                <a:off x="2720975" y="-2014538"/>
                <a:ext cx="41275" cy="25400"/>
              </a:xfrm>
              <a:custGeom>
                <a:avLst/>
                <a:gdLst>
                  <a:gd name="T0" fmla="*/ 0 w 11"/>
                  <a:gd name="T1" fmla="*/ 4 h 7"/>
                  <a:gd name="T2" fmla="*/ 1 w 11"/>
                  <a:gd name="T3" fmla="*/ 6 h 7"/>
                  <a:gd name="T4" fmla="*/ 3 w 11"/>
                  <a:gd name="T5" fmla="*/ 7 h 7"/>
                  <a:gd name="T6" fmla="*/ 6 w 11"/>
                  <a:gd name="T7" fmla="*/ 5 h 7"/>
                  <a:gd name="T8" fmla="*/ 11 w 11"/>
                  <a:gd name="T9" fmla="*/ 0 h 7"/>
                  <a:gd name="T10" fmla="*/ 10 w 11"/>
                  <a:gd name="T11" fmla="*/ 0 h 7"/>
                  <a:gd name="T12" fmla="*/ 0 w 11"/>
                  <a:gd name="T13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7">
                    <a:moveTo>
                      <a:pt x="0" y="4"/>
                    </a:moveTo>
                    <a:cubicBezTo>
                      <a:pt x="0" y="5"/>
                      <a:pt x="0" y="6"/>
                      <a:pt x="1" y="6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4" y="7"/>
                      <a:pt x="5" y="6"/>
                      <a:pt x="6" y="5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2" y="0"/>
                      <a:pt x="0" y="3"/>
                      <a:pt x="0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9" name="Freeform 320"/>
              <p:cNvSpPr>
                <a:spLocks/>
              </p:cNvSpPr>
              <p:nvPr/>
            </p:nvSpPr>
            <p:spPr bwMode="auto">
              <a:xfrm>
                <a:off x="2781300" y="-2409825"/>
                <a:ext cx="169863" cy="330200"/>
              </a:xfrm>
              <a:custGeom>
                <a:avLst/>
                <a:gdLst>
                  <a:gd name="T0" fmla="*/ 43 w 45"/>
                  <a:gd name="T1" fmla="*/ 24 h 88"/>
                  <a:gd name="T2" fmla="*/ 38 w 45"/>
                  <a:gd name="T3" fmla="*/ 24 h 88"/>
                  <a:gd name="T4" fmla="*/ 34 w 45"/>
                  <a:gd name="T5" fmla="*/ 23 h 88"/>
                  <a:gd name="T6" fmla="*/ 37 w 45"/>
                  <a:gd name="T7" fmla="*/ 6 h 88"/>
                  <a:gd name="T8" fmla="*/ 23 w 45"/>
                  <a:gd name="T9" fmla="*/ 14 h 88"/>
                  <a:gd name="T10" fmla="*/ 17 w 45"/>
                  <a:gd name="T11" fmla="*/ 18 h 88"/>
                  <a:gd name="T12" fmla="*/ 9 w 45"/>
                  <a:gd name="T13" fmla="*/ 24 h 88"/>
                  <a:gd name="T14" fmla="*/ 14 w 45"/>
                  <a:gd name="T15" fmla="*/ 40 h 88"/>
                  <a:gd name="T16" fmla="*/ 8 w 45"/>
                  <a:gd name="T17" fmla="*/ 39 h 88"/>
                  <a:gd name="T18" fmla="*/ 5 w 45"/>
                  <a:gd name="T19" fmla="*/ 58 h 88"/>
                  <a:gd name="T20" fmla="*/ 6 w 45"/>
                  <a:gd name="T21" fmla="*/ 63 h 88"/>
                  <a:gd name="T22" fmla="*/ 2 w 45"/>
                  <a:gd name="T23" fmla="*/ 62 h 88"/>
                  <a:gd name="T24" fmla="*/ 1 w 45"/>
                  <a:gd name="T25" fmla="*/ 62 h 88"/>
                  <a:gd name="T26" fmla="*/ 1 w 45"/>
                  <a:gd name="T27" fmla="*/ 80 h 88"/>
                  <a:gd name="T28" fmla="*/ 2 w 45"/>
                  <a:gd name="T29" fmla="*/ 80 h 88"/>
                  <a:gd name="T30" fmla="*/ 3 w 45"/>
                  <a:gd name="T31" fmla="*/ 78 h 88"/>
                  <a:gd name="T32" fmla="*/ 2 w 45"/>
                  <a:gd name="T33" fmla="*/ 66 h 88"/>
                  <a:gd name="T34" fmla="*/ 4 w 45"/>
                  <a:gd name="T35" fmla="*/ 76 h 88"/>
                  <a:gd name="T36" fmla="*/ 5 w 45"/>
                  <a:gd name="T37" fmla="*/ 76 h 88"/>
                  <a:gd name="T38" fmla="*/ 15 w 45"/>
                  <a:gd name="T39" fmla="*/ 59 h 88"/>
                  <a:gd name="T40" fmla="*/ 9 w 45"/>
                  <a:gd name="T41" fmla="*/ 45 h 88"/>
                  <a:gd name="T42" fmla="*/ 9 w 45"/>
                  <a:gd name="T43" fmla="*/ 45 h 88"/>
                  <a:gd name="T44" fmla="*/ 16 w 45"/>
                  <a:gd name="T45" fmla="*/ 56 h 88"/>
                  <a:gd name="T46" fmla="*/ 16 w 45"/>
                  <a:gd name="T47" fmla="*/ 56 h 88"/>
                  <a:gd name="T48" fmla="*/ 16 w 45"/>
                  <a:gd name="T49" fmla="*/ 55 h 88"/>
                  <a:gd name="T50" fmla="*/ 18 w 45"/>
                  <a:gd name="T51" fmla="*/ 50 h 88"/>
                  <a:gd name="T52" fmla="*/ 22 w 45"/>
                  <a:gd name="T53" fmla="*/ 39 h 88"/>
                  <a:gd name="T54" fmla="*/ 22 w 45"/>
                  <a:gd name="T55" fmla="*/ 39 h 88"/>
                  <a:gd name="T56" fmla="*/ 22 w 45"/>
                  <a:gd name="T57" fmla="*/ 36 h 88"/>
                  <a:gd name="T58" fmla="*/ 22 w 45"/>
                  <a:gd name="T59" fmla="*/ 33 h 88"/>
                  <a:gd name="T60" fmla="*/ 23 w 45"/>
                  <a:gd name="T61" fmla="*/ 35 h 88"/>
                  <a:gd name="T62" fmla="*/ 26 w 45"/>
                  <a:gd name="T63" fmla="*/ 25 h 88"/>
                  <a:gd name="T64" fmla="*/ 29 w 45"/>
                  <a:gd name="T65" fmla="*/ 13 h 88"/>
                  <a:gd name="T66" fmla="*/ 29 w 45"/>
                  <a:gd name="T67" fmla="*/ 18 h 88"/>
                  <a:gd name="T68" fmla="*/ 25 w 45"/>
                  <a:gd name="T69" fmla="*/ 33 h 88"/>
                  <a:gd name="T70" fmla="*/ 24 w 45"/>
                  <a:gd name="T71" fmla="*/ 36 h 88"/>
                  <a:gd name="T72" fmla="*/ 39 w 45"/>
                  <a:gd name="T73" fmla="*/ 27 h 88"/>
                  <a:gd name="T74" fmla="*/ 24 w 45"/>
                  <a:gd name="T75" fmla="*/ 38 h 88"/>
                  <a:gd name="T76" fmla="*/ 23 w 45"/>
                  <a:gd name="T77" fmla="*/ 38 h 88"/>
                  <a:gd name="T78" fmla="*/ 19 w 45"/>
                  <a:gd name="T79" fmla="*/ 51 h 88"/>
                  <a:gd name="T80" fmla="*/ 17 w 45"/>
                  <a:gd name="T81" fmla="*/ 56 h 88"/>
                  <a:gd name="T82" fmla="*/ 16 w 45"/>
                  <a:gd name="T83" fmla="*/ 59 h 88"/>
                  <a:gd name="T84" fmla="*/ 33 w 45"/>
                  <a:gd name="T85" fmla="*/ 49 h 88"/>
                  <a:gd name="T86" fmla="*/ 15 w 45"/>
                  <a:gd name="T87" fmla="*/ 62 h 88"/>
                  <a:gd name="T88" fmla="*/ 14 w 45"/>
                  <a:gd name="T89" fmla="*/ 64 h 88"/>
                  <a:gd name="T90" fmla="*/ 12 w 45"/>
                  <a:gd name="T91" fmla="*/ 68 h 88"/>
                  <a:gd name="T92" fmla="*/ 10 w 45"/>
                  <a:gd name="T93" fmla="*/ 72 h 88"/>
                  <a:gd name="T94" fmla="*/ 8 w 45"/>
                  <a:gd name="T95" fmla="*/ 75 h 88"/>
                  <a:gd name="T96" fmla="*/ 5 w 45"/>
                  <a:gd name="T97" fmla="*/ 79 h 88"/>
                  <a:gd name="T98" fmla="*/ 18 w 45"/>
                  <a:gd name="T99" fmla="*/ 74 h 88"/>
                  <a:gd name="T100" fmla="*/ 19 w 45"/>
                  <a:gd name="T101" fmla="*/ 74 h 88"/>
                  <a:gd name="T102" fmla="*/ 4 w 45"/>
                  <a:gd name="T103" fmla="*/ 80 h 88"/>
                  <a:gd name="T104" fmla="*/ 2 w 45"/>
                  <a:gd name="T105" fmla="*/ 84 h 88"/>
                  <a:gd name="T106" fmla="*/ 4 w 45"/>
                  <a:gd name="T107" fmla="*/ 88 h 88"/>
                  <a:gd name="T108" fmla="*/ 6 w 45"/>
                  <a:gd name="T109" fmla="*/ 86 h 88"/>
                  <a:gd name="T110" fmla="*/ 24 w 45"/>
                  <a:gd name="T111" fmla="*/ 74 h 88"/>
                  <a:gd name="T112" fmla="*/ 23 w 45"/>
                  <a:gd name="T113" fmla="*/ 70 h 88"/>
                  <a:gd name="T114" fmla="*/ 23 w 45"/>
                  <a:gd name="T115" fmla="*/ 70 h 88"/>
                  <a:gd name="T116" fmla="*/ 21 w 45"/>
                  <a:gd name="T117" fmla="*/ 67 h 88"/>
                  <a:gd name="T118" fmla="*/ 38 w 45"/>
                  <a:gd name="T119" fmla="*/ 47 h 88"/>
                  <a:gd name="T120" fmla="*/ 30 w 45"/>
                  <a:gd name="T121" fmla="*/ 43 h 88"/>
                  <a:gd name="T122" fmla="*/ 43 w 45"/>
                  <a:gd name="T123" fmla="*/ 24 h 88"/>
                  <a:gd name="T124" fmla="*/ 43 w 45"/>
                  <a:gd name="T125" fmla="*/ 24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" h="88">
                    <a:moveTo>
                      <a:pt x="43" y="24"/>
                    </a:moveTo>
                    <a:cubicBezTo>
                      <a:pt x="43" y="24"/>
                      <a:pt x="43" y="24"/>
                      <a:pt x="43" y="24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40" y="22"/>
                      <a:pt x="39" y="23"/>
                      <a:pt x="38" y="24"/>
                    </a:cubicBezTo>
                    <a:cubicBezTo>
                      <a:pt x="37" y="25"/>
                      <a:pt x="36" y="25"/>
                      <a:pt x="35" y="25"/>
                    </a:cubicBezTo>
                    <a:cubicBezTo>
                      <a:pt x="35" y="25"/>
                      <a:pt x="34" y="24"/>
                      <a:pt x="34" y="23"/>
                    </a:cubicBezTo>
                    <a:cubicBezTo>
                      <a:pt x="33" y="20"/>
                      <a:pt x="34" y="18"/>
                      <a:pt x="35" y="15"/>
                    </a:cubicBezTo>
                    <a:cubicBezTo>
                      <a:pt x="37" y="12"/>
                      <a:pt x="38" y="9"/>
                      <a:pt x="37" y="6"/>
                    </a:cubicBezTo>
                    <a:cubicBezTo>
                      <a:pt x="36" y="2"/>
                      <a:pt x="31" y="0"/>
                      <a:pt x="28" y="1"/>
                    </a:cubicBezTo>
                    <a:cubicBezTo>
                      <a:pt x="26" y="2"/>
                      <a:pt x="21" y="4"/>
                      <a:pt x="23" y="14"/>
                    </a:cubicBezTo>
                    <a:cubicBezTo>
                      <a:pt x="23" y="17"/>
                      <a:pt x="22" y="20"/>
                      <a:pt x="21" y="21"/>
                    </a:cubicBezTo>
                    <a:cubicBezTo>
                      <a:pt x="20" y="21"/>
                      <a:pt x="18" y="20"/>
                      <a:pt x="17" y="18"/>
                    </a:cubicBezTo>
                    <a:cubicBezTo>
                      <a:pt x="16" y="16"/>
                      <a:pt x="14" y="16"/>
                      <a:pt x="13" y="16"/>
                    </a:cubicBezTo>
                    <a:cubicBezTo>
                      <a:pt x="10" y="17"/>
                      <a:pt x="8" y="22"/>
                      <a:pt x="9" y="24"/>
                    </a:cubicBezTo>
                    <a:cubicBezTo>
                      <a:pt x="9" y="25"/>
                      <a:pt x="10" y="27"/>
                      <a:pt x="11" y="29"/>
                    </a:cubicBezTo>
                    <a:cubicBezTo>
                      <a:pt x="13" y="33"/>
                      <a:pt x="15" y="39"/>
                      <a:pt x="14" y="40"/>
                    </a:cubicBezTo>
                    <a:cubicBezTo>
                      <a:pt x="14" y="41"/>
                      <a:pt x="12" y="41"/>
                      <a:pt x="10" y="40"/>
                    </a:cubicBezTo>
                    <a:cubicBezTo>
                      <a:pt x="9" y="39"/>
                      <a:pt x="8" y="39"/>
                      <a:pt x="8" y="39"/>
                    </a:cubicBezTo>
                    <a:cubicBezTo>
                      <a:pt x="7" y="39"/>
                      <a:pt x="6" y="39"/>
                      <a:pt x="5" y="40"/>
                    </a:cubicBezTo>
                    <a:cubicBezTo>
                      <a:pt x="3" y="43"/>
                      <a:pt x="4" y="52"/>
                      <a:pt x="5" y="58"/>
                    </a:cubicBezTo>
                    <a:cubicBezTo>
                      <a:pt x="6" y="60"/>
                      <a:pt x="6" y="61"/>
                      <a:pt x="6" y="61"/>
                    </a:cubicBezTo>
                    <a:cubicBezTo>
                      <a:pt x="6" y="62"/>
                      <a:pt x="6" y="63"/>
                      <a:pt x="6" y="63"/>
                    </a:cubicBezTo>
                    <a:cubicBezTo>
                      <a:pt x="5" y="64"/>
                      <a:pt x="3" y="63"/>
                      <a:pt x="2" y="63"/>
                    </a:cubicBezTo>
                    <a:cubicBezTo>
                      <a:pt x="2" y="63"/>
                      <a:pt x="2" y="63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1" y="62"/>
                      <a:pt x="1" y="62"/>
                      <a:pt x="1" y="62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3" y="79"/>
                      <a:pt x="3" y="79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4"/>
                      <a:pt x="2" y="67"/>
                      <a:pt x="2" y="66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3" y="70"/>
                      <a:pt x="3" y="74"/>
                      <a:pt x="4" y="76"/>
                    </a:cubicBezTo>
                    <a:cubicBezTo>
                      <a:pt x="4" y="77"/>
                      <a:pt x="4" y="77"/>
                      <a:pt x="4" y="77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9" y="71"/>
                      <a:pt x="12" y="65"/>
                      <a:pt x="14" y="60"/>
                    </a:cubicBezTo>
                    <a:cubicBezTo>
                      <a:pt x="15" y="59"/>
                      <a:pt x="15" y="59"/>
                      <a:pt x="15" y="59"/>
                    </a:cubicBezTo>
                    <a:cubicBezTo>
                      <a:pt x="14" y="59"/>
                      <a:pt x="14" y="59"/>
                      <a:pt x="14" y="59"/>
                    </a:cubicBezTo>
                    <a:cubicBezTo>
                      <a:pt x="12" y="57"/>
                      <a:pt x="9" y="49"/>
                      <a:pt x="9" y="45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9" y="44"/>
                      <a:pt x="9" y="44"/>
                      <a:pt x="9" y="45"/>
                    </a:cubicBezTo>
                    <a:cubicBezTo>
                      <a:pt x="10" y="48"/>
                      <a:pt x="13" y="55"/>
                      <a:pt x="14" y="56"/>
                    </a:cubicBezTo>
                    <a:cubicBezTo>
                      <a:pt x="14" y="56"/>
                      <a:pt x="15" y="57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54"/>
                      <a:pt x="17" y="53"/>
                      <a:pt x="17" y="52"/>
                    </a:cubicBezTo>
                    <a:cubicBezTo>
                      <a:pt x="18" y="50"/>
                      <a:pt x="18" y="50"/>
                      <a:pt x="18" y="50"/>
                    </a:cubicBezTo>
                    <a:cubicBezTo>
                      <a:pt x="19" y="48"/>
                      <a:pt x="20" y="45"/>
                      <a:pt x="21" y="41"/>
                    </a:cubicBezTo>
                    <a:cubicBezTo>
                      <a:pt x="21" y="41"/>
                      <a:pt x="21" y="40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18" y="30"/>
                      <a:pt x="16" y="26"/>
                      <a:pt x="16" y="23"/>
                    </a:cubicBezTo>
                    <a:cubicBezTo>
                      <a:pt x="17" y="28"/>
                      <a:pt x="20" y="32"/>
                      <a:pt x="22" y="33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5" y="29"/>
                      <a:pt x="26" y="27"/>
                      <a:pt x="26" y="25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15"/>
                      <a:pt x="29" y="14"/>
                      <a:pt x="29" y="13"/>
                    </a:cubicBezTo>
                    <a:cubicBezTo>
                      <a:pt x="29" y="14"/>
                      <a:pt x="29" y="14"/>
                      <a:pt x="29" y="15"/>
                    </a:cubicBezTo>
                    <a:cubicBezTo>
                      <a:pt x="29" y="15"/>
                      <a:pt x="29" y="16"/>
                      <a:pt x="29" y="18"/>
                    </a:cubicBezTo>
                    <a:cubicBezTo>
                      <a:pt x="28" y="20"/>
                      <a:pt x="28" y="22"/>
                      <a:pt x="27" y="25"/>
                    </a:cubicBezTo>
                    <a:cubicBezTo>
                      <a:pt x="26" y="28"/>
                      <a:pt x="26" y="31"/>
                      <a:pt x="25" y="33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4" y="36"/>
                      <a:pt x="24" y="36"/>
                      <a:pt x="24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7" y="35"/>
                      <a:pt x="35" y="31"/>
                      <a:pt x="39" y="27"/>
                    </a:cubicBezTo>
                    <a:cubicBezTo>
                      <a:pt x="39" y="27"/>
                      <a:pt x="39" y="28"/>
                      <a:pt x="39" y="28"/>
                    </a:cubicBezTo>
                    <a:cubicBezTo>
                      <a:pt x="36" y="30"/>
                      <a:pt x="30" y="36"/>
                      <a:pt x="24" y="38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3" y="38"/>
                      <a:pt x="23" y="38"/>
                      <a:pt x="23" y="38"/>
                    </a:cubicBezTo>
                    <a:cubicBezTo>
                      <a:pt x="23" y="39"/>
                      <a:pt x="23" y="41"/>
                      <a:pt x="22" y="42"/>
                    </a:cubicBezTo>
                    <a:cubicBezTo>
                      <a:pt x="21" y="45"/>
                      <a:pt x="20" y="48"/>
                      <a:pt x="19" y="51"/>
                    </a:cubicBezTo>
                    <a:cubicBezTo>
                      <a:pt x="19" y="52"/>
                      <a:pt x="19" y="52"/>
                      <a:pt x="19" y="52"/>
                    </a:cubicBezTo>
                    <a:cubicBezTo>
                      <a:pt x="18" y="53"/>
                      <a:pt x="18" y="54"/>
                      <a:pt x="17" y="56"/>
                    </a:cubicBezTo>
                    <a:cubicBezTo>
                      <a:pt x="17" y="56"/>
                      <a:pt x="17" y="57"/>
                      <a:pt x="16" y="58"/>
                    </a:cubicBezTo>
                    <a:cubicBezTo>
                      <a:pt x="16" y="59"/>
                      <a:pt x="16" y="59"/>
                      <a:pt x="16" y="59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9" y="58"/>
                      <a:pt x="27" y="56"/>
                      <a:pt x="33" y="49"/>
                    </a:cubicBezTo>
                    <a:cubicBezTo>
                      <a:pt x="32" y="52"/>
                      <a:pt x="28" y="58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3"/>
                      <a:pt x="14" y="63"/>
                      <a:pt x="14" y="64"/>
                    </a:cubicBezTo>
                    <a:cubicBezTo>
                      <a:pt x="14" y="65"/>
                      <a:pt x="13" y="66"/>
                      <a:pt x="12" y="67"/>
                    </a:cubicBezTo>
                    <a:cubicBezTo>
                      <a:pt x="12" y="68"/>
                      <a:pt x="12" y="68"/>
                      <a:pt x="12" y="68"/>
                    </a:cubicBezTo>
                    <a:cubicBezTo>
                      <a:pt x="11" y="69"/>
                      <a:pt x="11" y="70"/>
                      <a:pt x="10" y="71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9" y="73"/>
                      <a:pt x="9" y="73"/>
                      <a:pt x="8" y="74"/>
                    </a:cubicBezTo>
                    <a:cubicBezTo>
                      <a:pt x="8" y="75"/>
                      <a:pt x="8" y="75"/>
                      <a:pt x="8" y="75"/>
                    </a:cubicBezTo>
                    <a:cubicBezTo>
                      <a:pt x="7" y="76"/>
                      <a:pt x="6" y="77"/>
                      <a:pt x="6" y="78"/>
                    </a:cubicBezTo>
                    <a:cubicBezTo>
                      <a:pt x="5" y="79"/>
                      <a:pt x="5" y="79"/>
                      <a:pt x="5" y="79"/>
                    </a:cubicBezTo>
                    <a:cubicBezTo>
                      <a:pt x="6" y="79"/>
                      <a:pt x="6" y="79"/>
                      <a:pt x="6" y="79"/>
                    </a:cubicBezTo>
                    <a:cubicBezTo>
                      <a:pt x="12" y="78"/>
                      <a:pt x="16" y="75"/>
                      <a:pt x="18" y="74"/>
                    </a:cubicBezTo>
                    <a:cubicBezTo>
                      <a:pt x="19" y="73"/>
                      <a:pt x="20" y="73"/>
                      <a:pt x="21" y="73"/>
                    </a:cubicBezTo>
                    <a:cubicBezTo>
                      <a:pt x="20" y="73"/>
                      <a:pt x="20" y="74"/>
                      <a:pt x="19" y="74"/>
                    </a:cubicBezTo>
                    <a:cubicBezTo>
                      <a:pt x="13" y="79"/>
                      <a:pt x="7" y="80"/>
                      <a:pt x="4" y="80"/>
                    </a:cubicBezTo>
                    <a:cubicBezTo>
                      <a:pt x="4" y="80"/>
                      <a:pt x="4" y="80"/>
                      <a:pt x="4" y="80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2" y="84"/>
                      <a:pt x="2" y="84"/>
                      <a:pt x="2" y="84"/>
                    </a:cubicBezTo>
                    <a:cubicBezTo>
                      <a:pt x="3" y="84"/>
                      <a:pt x="3" y="84"/>
                      <a:pt x="3" y="84"/>
                    </a:cubicBezTo>
                    <a:cubicBezTo>
                      <a:pt x="4" y="88"/>
                      <a:pt x="4" y="88"/>
                      <a:pt x="4" y="88"/>
                    </a:cubicBezTo>
                    <a:cubicBezTo>
                      <a:pt x="6" y="88"/>
                      <a:pt x="6" y="88"/>
                      <a:pt x="6" y="88"/>
                    </a:cubicBezTo>
                    <a:cubicBezTo>
                      <a:pt x="6" y="86"/>
                      <a:pt x="6" y="86"/>
                      <a:pt x="6" y="86"/>
                    </a:cubicBezTo>
                    <a:cubicBezTo>
                      <a:pt x="6" y="86"/>
                      <a:pt x="7" y="86"/>
                      <a:pt x="8" y="85"/>
                    </a:cubicBezTo>
                    <a:cubicBezTo>
                      <a:pt x="14" y="83"/>
                      <a:pt x="22" y="79"/>
                      <a:pt x="24" y="74"/>
                    </a:cubicBezTo>
                    <a:cubicBezTo>
                      <a:pt x="24" y="73"/>
                      <a:pt x="24" y="72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0"/>
                      <a:pt x="21" y="70"/>
                      <a:pt x="21" y="69"/>
                    </a:cubicBezTo>
                    <a:cubicBezTo>
                      <a:pt x="20" y="68"/>
                      <a:pt x="21" y="67"/>
                      <a:pt x="21" y="67"/>
                    </a:cubicBezTo>
                    <a:cubicBezTo>
                      <a:pt x="22" y="66"/>
                      <a:pt x="23" y="65"/>
                      <a:pt x="25" y="64"/>
                    </a:cubicBezTo>
                    <a:cubicBezTo>
                      <a:pt x="32" y="58"/>
                      <a:pt x="39" y="52"/>
                      <a:pt x="38" y="47"/>
                    </a:cubicBezTo>
                    <a:cubicBezTo>
                      <a:pt x="37" y="46"/>
                      <a:pt x="36" y="45"/>
                      <a:pt x="33" y="45"/>
                    </a:cubicBezTo>
                    <a:cubicBezTo>
                      <a:pt x="32" y="45"/>
                      <a:pt x="30" y="44"/>
                      <a:pt x="30" y="43"/>
                    </a:cubicBezTo>
                    <a:cubicBezTo>
                      <a:pt x="30" y="42"/>
                      <a:pt x="31" y="41"/>
                      <a:pt x="32" y="41"/>
                    </a:cubicBezTo>
                    <a:cubicBezTo>
                      <a:pt x="41" y="36"/>
                      <a:pt x="45" y="30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0" name="Freeform 321"/>
              <p:cNvSpPr>
                <a:spLocks noEditPoints="1"/>
              </p:cNvSpPr>
              <p:nvPr/>
            </p:nvSpPr>
            <p:spPr bwMode="auto">
              <a:xfrm>
                <a:off x="2665413" y="-2414588"/>
                <a:ext cx="25400" cy="38100"/>
              </a:xfrm>
              <a:custGeom>
                <a:avLst/>
                <a:gdLst>
                  <a:gd name="T0" fmla="*/ 7 w 16"/>
                  <a:gd name="T1" fmla="*/ 0 h 24"/>
                  <a:gd name="T2" fmla="*/ 0 w 16"/>
                  <a:gd name="T3" fmla="*/ 24 h 24"/>
                  <a:gd name="T4" fmla="*/ 2 w 16"/>
                  <a:gd name="T5" fmla="*/ 24 h 24"/>
                  <a:gd name="T6" fmla="*/ 4 w 16"/>
                  <a:gd name="T7" fmla="*/ 19 h 24"/>
                  <a:gd name="T8" fmla="*/ 11 w 16"/>
                  <a:gd name="T9" fmla="*/ 19 h 24"/>
                  <a:gd name="T10" fmla="*/ 14 w 16"/>
                  <a:gd name="T11" fmla="*/ 24 h 24"/>
                  <a:gd name="T12" fmla="*/ 16 w 16"/>
                  <a:gd name="T13" fmla="*/ 24 h 24"/>
                  <a:gd name="T14" fmla="*/ 9 w 16"/>
                  <a:gd name="T15" fmla="*/ 0 h 24"/>
                  <a:gd name="T16" fmla="*/ 7 w 16"/>
                  <a:gd name="T17" fmla="*/ 0 h 24"/>
                  <a:gd name="T18" fmla="*/ 7 w 16"/>
                  <a:gd name="T19" fmla="*/ 0 h 24"/>
                  <a:gd name="T20" fmla="*/ 7 w 16"/>
                  <a:gd name="T21" fmla="*/ 0 h 24"/>
                  <a:gd name="T22" fmla="*/ 7 w 16"/>
                  <a:gd name="T23" fmla="*/ 15 h 24"/>
                  <a:gd name="T24" fmla="*/ 7 w 16"/>
                  <a:gd name="T25" fmla="*/ 5 h 24"/>
                  <a:gd name="T26" fmla="*/ 11 w 16"/>
                  <a:gd name="T27" fmla="*/ 15 h 24"/>
                  <a:gd name="T28" fmla="*/ 7 w 16"/>
                  <a:gd name="T29" fmla="*/ 15 h 24"/>
                  <a:gd name="T30" fmla="*/ 7 w 16"/>
                  <a:gd name="T31" fmla="*/ 15 h 24"/>
                  <a:gd name="T32" fmla="*/ 7 w 16"/>
                  <a:gd name="T33" fmla="*/ 1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" h="24">
                    <a:moveTo>
                      <a:pt x="7" y="0"/>
                    </a:moveTo>
                    <a:lnTo>
                      <a:pt x="0" y="24"/>
                    </a:lnTo>
                    <a:lnTo>
                      <a:pt x="2" y="24"/>
                    </a:lnTo>
                    <a:lnTo>
                      <a:pt x="4" y="19"/>
                    </a:lnTo>
                    <a:lnTo>
                      <a:pt x="11" y="19"/>
                    </a:lnTo>
                    <a:lnTo>
                      <a:pt x="14" y="24"/>
                    </a:lnTo>
                    <a:lnTo>
                      <a:pt x="16" y="24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  <a:moveTo>
                      <a:pt x="7" y="15"/>
                    </a:moveTo>
                    <a:lnTo>
                      <a:pt x="7" y="5"/>
                    </a:lnTo>
                    <a:lnTo>
                      <a:pt x="11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1" name="Freeform 322"/>
              <p:cNvSpPr>
                <a:spLocks noEditPoints="1"/>
              </p:cNvSpPr>
              <p:nvPr/>
            </p:nvSpPr>
            <p:spPr bwMode="auto">
              <a:xfrm>
                <a:off x="2725738" y="-2425700"/>
                <a:ext cx="33338" cy="57150"/>
              </a:xfrm>
              <a:custGeom>
                <a:avLst/>
                <a:gdLst>
                  <a:gd name="T0" fmla="*/ 0 w 9"/>
                  <a:gd name="T1" fmla="*/ 8 h 15"/>
                  <a:gd name="T2" fmla="*/ 9 w 9"/>
                  <a:gd name="T3" fmla="*/ 8 h 15"/>
                  <a:gd name="T4" fmla="*/ 0 w 9"/>
                  <a:gd name="T5" fmla="*/ 8 h 15"/>
                  <a:gd name="T6" fmla="*/ 2 w 9"/>
                  <a:gd name="T7" fmla="*/ 8 h 15"/>
                  <a:gd name="T8" fmla="*/ 7 w 9"/>
                  <a:gd name="T9" fmla="*/ 8 h 15"/>
                  <a:gd name="T10" fmla="*/ 2 w 9"/>
                  <a:gd name="T11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5">
                    <a:moveTo>
                      <a:pt x="0" y="8"/>
                    </a:moveTo>
                    <a:cubicBezTo>
                      <a:pt x="0" y="15"/>
                      <a:pt x="9" y="15"/>
                      <a:pt x="9" y="8"/>
                    </a:cubicBezTo>
                    <a:cubicBezTo>
                      <a:pt x="9" y="0"/>
                      <a:pt x="0" y="0"/>
                      <a:pt x="0" y="8"/>
                    </a:cubicBezTo>
                    <a:close/>
                    <a:moveTo>
                      <a:pt x="2" y="8"/>
                    </a:moveTo>
                    <a:cubicBezTo>
                      <a:pt x="2" y="3"/>
                      <a:pt x="7" y="3"/>
                      <a:pt x="7" y="8"/>
                    </a:cubicBezTo>
                    <a:cubicBezTo>
                      <a:pt x="7" y="12"/>
                      <a:pt x="2" y="12"/>
                      <a:pt x="2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2" name="Line 324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3" name="Line 325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84" name="Группа 383"/>
            <p:cNvGrpSpPr/>
            <p:nvPr/>
          </p:nvGrpSpPr>
          <p:grpSpPr>
            <a:xfrm>
              <a:off x="1546225" y="-3938587"/>
              <a:ext cx="2335213" cy="2898774"/>
              <a:chOff x="1546225" y="-3938587"/>
              <a:chExt cx="2335213" cy="2898774"/>
            </a:xfrm>
          </p:grpSpPr>
          <p:sp>
            <p:nvSpPr>
              <p:cNvPr id="385" name="Freeform 323"/>
              <p:cNvSpPr>
                <a:spLocks/>
              </p:cNvSpPr>
              <p:nvPr/>
            </p:nvSpPr>
            <p:spPr bwMode="auto">
              <a:xfrm>
                <a:off x="2725738" y="-3622675"/>
                <a:ext cx="1155700" cy="2454275"/>
              </a:xfrm>
              <a:custGeom>
                <a:avLst/>
                <a:gdLst>
                  <a:gd name="T0" fmla="*/ 307 w 307"/>
                  <a:gd name="T1" fmla="*/ 76 h 652"/>
                  <a:gd name="T2" fmla="*/ 307 w 307"/>
                  <a:gd name="T3" fmla="*/ 57 h 652"/>
                  <a:gd name="T4" fmla="*/ 269 w 307"/>
                  <a:gd name="T5" fmla="*/ 14 h 652"/>
                  <a:gd name="T6" fmla="*/ 236 w 307"/>
                  <a:gd name="T7" fmla="*/ 1 h 652"/>
                  <a:gd name="T8" fmla="*/ 236 w 307"/>
                  <a:gd name="T9" fmla="*/ 1 h 652"/>
                  <a:gd name="T10" fmla="*/ 235 w 307"/>
                  <a:gd name="T11" fmla="*/ 0 h 652"/>
                  <a:gd name="T12" fmla="*/ 235 w 307"/>
                  <a:gd name="T13" fmla="*/ 129 h 652"/>
                  <a:gd name="T14" fmla="*/ 235 w 307"/>
                  <a:gd name="T15" fmla="*/ 173 h 652"/>
                  <a:gd name="T16" fmla="*/ 235 w 307"/>
                  <a:gd name="T17" fmla="*/ 342 h 652"/>
                  <a:gd name="T18" fmla="*/ 235 w 307"/>
                  <a:gd name="T19" fmla="*/ 387 h 652"/>
                  <a:gd name="T20" fmla="*/ 235 w 307"/>
                  <a:gd name="T21" fmla="*/ 454 h 652"/>
                  <a:gd name="T22" fmla="*/ 216 w 307"/>
                  <a:gd name="T23" fmla="*/ 487 h 652"/>
                  <a:gd name="T24" fmla="*/ 0 w 307"/>
                  <a:gd name="T25" fmla="*/ 614 h 652"/>
                  <a:gd name="T26" fmla="*/ 67 w 307"/>
                  <a:gd name="T27" fmla="*/ 652 h 652"/>
                  <a:gd name="T28" fmla="*/ 262 w 307"/>
                  <a:gd name="T29" fmla="*/ 542 h 652"/>
                  <a:gd name="T30" fmla="*/ 307 w 307"/>
                  <a:gd name="T31" fmla="*/ 464 h 652"/>
                  <a:gd name="T32" fmla="*/ 307 w 307"/>
                  <a:gd name="T33" fmla="*/ 387 h 652"/>
                  <a:gd name="T34" fmla="*/ 307 w 307"/>
                  <a:gd name="T35" fmla="*/ 387 h 652"/>
                  <a:gd name="T36" fmla="*/ 307 w 307"/>
                  <a:gd name="T37" fmla="*/ 173 h 652"/>
                  <a:gd name="T38" fmla="*/ 307 w 307"/>
                  <a:gd name="T39" fmla="*/ 173 h 652"/>
                  <a:gd name="T40" fmla="*/ 307 w 307"/>
                  <a:gd name="T41" fmla="*/ 85 h 652"/>
                  <a:gd name="T42" fmla="*/ 307 w 307"/>
                  <a:gd name="T43" fmla="*/ 85 h 652"/>
                  <a:gd name="T44" fmla="*/ 307 w 307"/>
                  <a:gd name="T45" fmla="*/ 76 h 652"/>
                  <a:gd name="T46" fmla="*/ 307 w 307"/>
                  <a:gd name="T47" fmla="*/ 76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07" h="652">
                    <a:moveTo>
                      <a:pt x="307" y="76"/>
                    </a:moveTo>
                    <a:cubicBezTo>
                      <a:pt x="307" y="57"/>
                      <a:pt x="307" y="57"/>
                      <a:pt x="307" y="57"/>
                    </a:cubicBezTo>
                    <a:cubicBezTo>
                      <a:pt x="307" y="39"/>
                      <a:pt x="293" y="22"/>
                      <a:pt x="269" y="14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5" y="0"/>
                      <a:pt x="235" y="0"/>
                      <a:pt x="235" y="0"/>
                    </a:cubicBezTo>
                    <a:cubicBezTo>
                      <a:pt x="235" y="129"/>
                      <a:pt x="235" y="129"/>
                      <a:pt x="235" y="129"/>
                    </a:cubicBezTo>
                    <a:cubicBezTo>
                      <a:pt x="235" y="173"/>
                      <a:pt x="235" y="173"/>
                      <a:pt x="235" y="173"/>
                    </a:cubicBezTo>
                    <a:cubicBezTo>
                      <a:pt x="235" y="342"/>
                      <a:pt x="235" y="342"/>
                      <a:pt x="235" y="342"/>
                    </a:cubicBezTo>
                    <a:cubicBezTo>
                      <a:pt x="235" y="387"/>
                      <a:pt x="235" y="387"/>
                      <a:pt x="235" y="387"/>
                    </a:cubicBezTo>
                    <a:cubicBezTo>
                      <a:pt x="235" y="454"/>
                      <a:pt x="235" y="454"/>
                      <a:pt x="235" y="454"/>
                    </a:cubicBezTo>
                    <a:cubicBezTo>
                      <a:pt x="235" y="468"/>
                      <a:pt x="228" y="481"/>
                      <a:pt x="216" y="487"/>
                    </a:cubicBezTo>
                    <a:cubicBezTo>
                      <a:pt x="0" y="614"/>
                      <a:pt x="0" y="614"/>
                      <a:pt x="0" y="614"/>
                    </a:cubicBezTo>
                    <a:cubicBezTo>
                      <a:pt x="67" y="652"/>
                      <a:pt x="67" y="652"/>
                      <a:pt x="67" y="652"/>
                    </a:cubicBezTo>
                    <a:cubicBezTo>
                      <a:pt x="262" y="542"/>
                      <a:pt x="262" y="542"/>
                      <a:pt x="262" y="542"/>
                    </a:cubicBezTo>
                    <a:cubicBezTo>
                      <a:pt x="290" y="526"/>
                      <a:pt x="307" y="496"/>
                      <a:pt x="307" y="464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76"/>
                      <a:pt x="307" y="76"/>
                      <a:pt x="307" y="76"/>
                    </a:cubicBezTo>
                    <a:cubicBezTo>
                      <a:pt x="307" y="76"/>
                      <a:pt x="307" y="76"/>
                      <a:pt x="307" y="76"/>
                    </a:cubicBezTo>
                    <a:close/>
                  </a:path>
                </a:pathLst>
              </a:custGeom>
              <a:solidFill>
                <a:srgbClr val="3583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326"/>
              <p:cNvSpPr>
                <a:spLocks/>
              </p:cNvSpPr>
              <p:nvPr/>
            </p:nvSpPr>
            <p:spPr bwMode="auto">
              <a:xfrm>
                <a:off x="1549400" y="-3938587"/>
                <a:ext cx="2065338" cy="700087"/>
              </a:xfrm>
              <a:custGeom>
                <a:avLst/>
                <a:gdLst>
                  <a:gd name="T0" fmla="*/ 353 w 548"/>
                  <a:gd name="T1" fmla="*/ 11 h 186"/>
                  <a:gd name="T2" fmla="*/ 264 w 548"/>
                  <a:gd name="T3" fmla="*/ 11 h 186"/>
                  <a:gd name="T4" fmla="*/ 37 w 548"/>
                  <a:gd name="T5" fmla="*/ 98 h 186"/>
                  <a:gd name="T6" fmla="*/ 0 w 548"/>
                  <a:gd name="T7" fmla="*/ 141 h 186"/>
                  <a:gd name="T8" fmla="*/ 0 w 548"/>
                  <a:gd name="T9" fmla="*/ 160 h 186"/>
                  <a:gd name="T10" fmla="*/ 0 w 548"/>
                  <a:gd name="T11" fmla="*/ 160 h 186"/>
                  <a:gd name="T12" fmla="*/ 0 w 548"/>
                  <a:gd name="T13" fmla="*/ 186 h 186"/>
                  <a:gd name="T14" fmla="*/ 290 w 548"/>
                  <a:gd name="T15" fmla="*/ 75 h 186"/>
                  <a:gd name="T16" fmla="*/ 329 w 548"/>
                  <a:gd name="T17" fmla="*/ 75 h 186"/>
                  <a:gd name="T18" fmla="*/ 548 w 548"/>
                  <a:gd name="T19" fmla="*/ 158 h 186"/>
                  <a:gd name="T20" fmla="*/ 548 w 548"/>
                  <a:gd name="T21" fmla="*/ 138 h 186"/>
                  <a:gd name="T22" fmla="*/ 548 w 548"/>
                  <a:gd name="T23" fmla="*/ 105 h 186"/>
                  <a:gd name="T24" fmla="*/ 548 w 548"/>
                  <a:gd name="T25" fmla="*/ 85 h 186"/>
                  <a:gd name="T26" fmla="*/ 353 w 548"/>
                  <a:gd name="T27" fmla="*/ 11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8" h="186">
                    <a:moveTo>
                      <a:pt x="353" y="11"/>
                    </a:moveTo>
                    <a:cubicBezTo>
                      <a:pt x="325" y="0"/>
                      <a:pt x="291" y="1"/>
                      <a:pt x="264" y="11"/>
                    </a:cubicBezTo>
                    <a:cubicBezTo>
                      <a:pt x="37" y="98"/>
                      <a:pt x="37" y="98"/>
                      <a:pt x="37" y="98"/>
                    </a:cubicBezTo>
                    <a:cubicBezTo>
                      <a:pt x="14" y="106"/>
                      <a:pt x="0" y="123"/>
                      <a:pt x="0" y="14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290" y="75"/>
                      <a:pt x="290" y="75"/>
                      <a:pt x="290" y="75"/>
                    </a:cubicBezTo>
                    <a:cubicBezTo>
                      <a:pt x="302" y="71"/>
                      <a:pt x="317" y="71"/>
                      <a:pt x="329" y="75"/>
                    </a:cubicBezTo>
                    <a:cubicBezTo>
                      <a:pt x="548" y="158"/>
                      <a:pt x="548" y="158"/>
                      <a:pt x="548" y="158"/>
                    </a:cubicBezTo>
                    <a:cubicBezTo>
                      <a:pt x="548" y="138"/>
                      <a:pt x="548" y="138"/>
                      <a:pt x="548" y="138"/>
                    </a:cubicBezTo>
                    <a:cubicBezTo>
                      <a:pt x="548" y="105"/>
                      <a:pt x="548" y="105"/>
                      <a:pt x="548" y="105"/>
                    </a:cubicBezTo>
                    <a:cubicBezTo>
                      <a:pt x="548" y="85"/>
                      <a:pt x="548" y="85"/>
                      <a:pt x="548" y="85"/>
                    </a:cubicBezTo>
                    <a:lnTo>
                      <a:pt x="353" y="11"/>
                    </a:lnTo>
                    <a:close/>
                  </a:path>
                </a:pathLst>
              </a:custGeom>
              <a:solidFill>
                <a:srgbClr val="2149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327"/>
              <p:cNvSpPr>
                <a:spLocks/>
              </p:cNvSpPr>
              <p:nvPr/>
            </p:nvSpPr>
            <p:spPr bwMode="auto">
              <a:xfrm>
                <a:off x="1546225" y="-3336925"/>
                <a:ext cx="1435100" cy="2297112"/>
              </a:xfrm>
              <a:custGeom>
                <a:avLst/>
                <a:gdLst>
                  <a:gd name="T0" fmla="*/ 90 w 381"/>
                  <a:gd name="T1" fmla="*/ 409 h 610"/>
                  <a:gd name="T2" fmla="*/ 71 w 381"/>
                  <a:gd name="T3" fmla="*/ 376 h 610"/>
                  <a:gd name="T4" fmla="*/ 70 w 381"/>
                  <a:gd name="T5" fmla="*/ 0 h 610"/>
                  <a:gd name="T6" fmla="*/ 1 w 381"/>
                  <a:gd name="T7" fmla="*/ 26 h 610"/>
                  <a:gd name="T8" fmla="*/ 1 w 381"/>
                  <a:gd name="T9" fmla="*/ 49 h 610"/>
                  <a:gd name="T10" fmla="*/ 1 w 381"/>
                  <a:gd name="T11" fmla="*/ 49 h 610"/>
                  <a:gd name="T12" fmla="*/ 0 w 381"/>
                  <a:gd name="T13" fmla="*/ 96 h 610"/>
                  <a:gd name="T14" fmla="*/ 1 w 381"/>
                  <a:gd name="T15" fmla="*/ 96 h 610"/>
                  <a:gd name="T16" fmla="*/ 0 w 381"/>
                  <a:gd name="T17" fmla="*/ 388 h 610"/>
                  <a:gd name="T18" fmla="*/ 45 w 381"/>
                  <a:gd name="T19" fmla="*/ 466 h 610"/>
                  <a:gd name="T20" fmla="*/ 271 w 381"/>
                  <a:gd name="T21" fmla="*/ 596 h 610"/>
                  <a:gd name="T22" fmla="*/ 347 w 381"/>
                  <a:gd name="T23" fmla="*/ 596 h 610"/>
                  <a:gd name="T24" fmla="*/ 381 w 381"/>
                  <a:gd name="T25" fmla="*/ 577 h 610"/>
                  <a:gd name="T26" fmla="*/ 90 w 381"/>
                  <a:gd name="T27" fmla="*/ 409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1" h="610">
                    <a:moveTo>
                      <a:pt x="90" y="409"/>
                    </a:moveTo>
                    <a:cubicBezTo>
                      <a:pt x="78" y="402"/>
                      <a:pt x="71" y="389"/>
                      <a:pt x="71" y="376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388"/>
                      <a:pt x="0" y="388"/>
                      <a:pt x="0" y="388"/>
                    </a:cubicBezTo>
                    <a:cubicBezTo>
                      <a:pt x="0" y="420"/>
                      <a:pt x="17" y="450"/>
                      <a:pt x="45" y="466"/>
                    </a:cubicBezTo>
                    <a:cubicBezTo>
                      <a:pt x="271" y="596"/>
                      <a:pt x="271" y="596"/>
                      <a:pt x="271" y="596"/>
                    </a:cubicBezTo>
                    <a:cubicBezTo>
                      <a:pt x="295" y="610"/>
                      <a:pt x="323" y="610"/>
                      <a:pt x="347" y="596"/>
                    </a:cubicBezTo>
                    <a:cubicBezTo>
                      <a:pt x="381" y="577"/>
                      <a:pt x="381" y="577"/>
                      <a:pt x="381" y="577"/>
                    </a:cubicBezTo>
                    <a:lnTo>
                      <a:pt x="90" y="409"/>
                    </a:lnTo>
                    <a:close/>
                  </a:path>
                </a:pathLst>
              </a:custGeom>
              <a:solidFill>
                <a:srgbClr val="52A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835" name="Группа 834"/>
          <p:cNvGrpSpPr/>
          <p:nvPr/>
        </p:nvGrpSpPr>
        <p:grpSpPr>
          <a:xfrm flipV="1">
            <a:off x="-1665517" y="6468953"/>
            <a:ext cx="15799699" cy="778094"/>
            <a:chOff x="-1941286" y="1184963"/>
            <a:chExt cx="15799699" cy="778094"/>
          </a:xfrm>
        </p:grpSpPr>
        <p:sp>
          <p:nvSpPr>
            <p:cNvPr id="836" name="Полилиния 835"/>
            <p:cNvSpPr/>
            <p:nvPr/>
          </p:nvSpPr>
          <p:spPr>
            <a:xfrm rot="19743785" flipV="1">
              <a:off x="89266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214945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837" name="Группа 836"/>
            <p:cNvGrpSpPr/>
            <p:nvPr/>
          </p:nvGrpSpPr>
          <p:grpSpPr>
            <a:xfrm>
              <a:off x="-1941286" y="1963057"/>
              <a:ext cx="15799699" cy="0"/>
              <a:chOff x="-1941286" y="1963057"/>
              <a:chExt cx="15799699" cy="0"/>
            </a:xfrm>
          </p:grpSpPr>
          <p:sp>
            <p:nvSpPr>
              <p:cNvPr id="839" name="Полилиния 838"/>
              <p:cNvSpPr/>
              <p:nvPr/>
            </p:nvSpPr>
            <p:spPr>
              <a:xfrm flipH="1">
                <a:off x="10215328" y="1963057"/>
                <a:ext cx="3643085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840" name="Полилиния 839"/>
              <p:cNvSpPr/>
              <p:nvPr/>
            </p:nvSpPr>
            <p:spPr>
              <a:xfrm flipH="1">
                <a:off x="-1941286" y="1963057"/>
                <a:ext cx="11088000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38" name="Полилиния 837"/>
            <p:cNvSpPr/>
            <p:nvPr/>
          </p:nvSpPr>
          <p:spPr>
            <a:xfrm rot="1856215" flipH="1" flipV="1">
              <a:off x="98029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35A982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848" name="Группа 1511"/>
          <p:cNvGrpSpPr/>
          <p:nvPr/>
        </p:nvGrpSpPr>
        <p:grpSpPr>
          <a:xfrm>
            <a:off x="6117499" y="1879600"/>
            <a:ext cx="360698" cy="357327"/>
            <a:chOff x="882650" y="2543175"/>
            <a:chExt cx="509588" cy="504825"/>
          </a:xfrm>
          <a:solidFill>
            <a:schemeClr val="bg1"/>
          </a:solidFill>
        </p:grpSpPr>
        <p:sp>
          <p:nvSpPr>
            <p:cNvPr id="849" name="Freeform 366"/>
            <p:cNvSpPr>
              <a:spLocks/>
            </p:cNvSpPr>
            <p:nvPr/>
          </p:nvSpPr>
          <p:spPr bwMode="auto">
            <a:xfrm>
              <a:off x="1050925" y="2835275"/>
              <a:ext cx="1588" cy="1588"/>
            </a:xfrm>
            <a:custGeom>
              <a:avLst/>
              <a:gdLst>
                <a:gd name="T0" fmla="*/ 0 w 3"/>
                <a:gd name="T1" fmla="*/ 7 h 7"/>
                <a:gd name="T2" fmla="*/ 3 w 3"/>
                <a:gd name="T3" fmla="*/ 0 h 7"/>
                <a:gd name="T4" fmla="*/ 0 w 3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cubicBezTo>
                    <a:pt x="1" y="4"/>
                    <a:pt x="2" y="2"/>
                    <a:pt x="3" y="0"/>
                  </a:cubicBezTo>
                  <a:cubicBezTo>
                    <a:pt x="2" y="2"/>
                    <a:pt x="1" y="4"/>
                    <a:pt x="0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0" name="Freeform 367"/>
            <p:cNvSpPr>
              <a:spLocks/>
            </p:cNvSpPr>
            <p:nvPr/>
          </p:nvSpPr>
          <p:spPr bwMode="auto">
            <a:xfrm>
              <a:off x="1055688" y="2830513"/>
              <a:ext cx="0" cy="0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1" name="Freeform 368"/>
            <p:cNvSpPr>
              <a:spLocks/>
            </p:cNvSpPr>
            <p:nvPr/>
          </p:nvSpPr>
          <p:spPr bwMode="auto">
            <a:xfrm>
              <a:off x="1014413" y="2974975"/>
              <a:ext cx="28575" cy="1588"/>
            </a:xfrm>
            <a:custGeom>
              <a:avLst/>
              <a:gdLst>
                <a:gd name="T0" fmla="*/ 0 w 80"/>
                <a:gd name="T1" fmla="*/ 1 h 1"/>
                <a:gd name="T2" fmla="*/ 80 w 80"/>
                <a:gd name="T3" fmla="*/ 1 h 1"/>
                <a:gd name="T4" fmla="*/ 80 w 80"/>
                <a:gd name="T5" fmla="*/ 0 h 1"/>
                <a:gd name="T6" fmla="*/ 0 w 8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1">
                  <a:moveTo>
                    <a:pt x="0" y="1"/>
                  </a:moveTo>
                  <a:lnTo>
                    <a:pt x="80" y="1"/>
                  </a:lnTo>
                  <a:lnTo>
                    <a:pt x="80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2" name="Freeform 370"/>
            <p:cNvSpPr>
              <a:spLocks/>
            </p:cNvSpPr>
            <p:nvPr/>
          </p:nvSpPr>
          <p:spPr bwMode="auto">
            <a:xfrm>
              <a:off x="1025525" y="2674938"/>
              <a:ext cx="366713" cy="280988"/>
            </a:xfrm>
            <a:custGeom>
              <a:avLst/>
              <a:gdLst>
                <a:gd name="T0" fmla="*/ 1014 w 1019"/>
                <a:gd name="T1" fmla="*/ 285 h 779"/>
                <a:gd name="T2" fmla="*/ 825 w 1019"/>
                <a:gd name="T3" fmla="*/ 11 h 779"/>
                <a:gd name="T4" fmla="*/ 800 w 1019"/>
                <a:gd name="T5" fmla="*/ 6 h 779"/>
                <a:gd name="T6" fmla="*/ 261 w 1019"/>
                <a:gd name="T7" fmla="*/ 376 h 779"/>
                <a:gd name="T8" fmla="*/ 258 w 1019"/>
                <a:gd name="T9" fmla="*/ 379 h 779"/>
                <a:gd name="T10" fmla="*/ 124 w 1019"/>
                <a:gd name="T11" fmla="*/ 471 h 779"/>
                <a:gd name="T12" fmla="*/ 117 w 1019"/>
                <a:gd name="T13" fmla="*/ 481 h 779"/>
                <a:gd name="T14" fmla="*/ 59 w 1019"/>
                <a:gd name="T15" fmla="*/ 629 h 779"/>
                <a:gd name="T16" fmla="*/ 0 w 1019"/>
                <a:gd name="T17" fmla="*/ 779 h 779"/>
                <a:gd name="T18" fmla="*/ 160 w 1019"/>
                <a:gd name="T19" fmla="*/ 778 h 779"/>
                <a:gd name="T20" fmla="*/ 321 w 1019"/>
                <a:gd name="T21" fmla="*/ 778 h 779"/>
                <a:gd name="T22" fmla="*/ 321 w 1019"/>
                <a:gd name="T23" fmla="*/ 778 h 779"/>
                <a:gd name="T24" fmla="*/ 332 w 1019"/>
                <a:gd name="T25" fmla="*/ 775 h 779"/>
                <a:gd name="T26" fmla="*/ 872 w 1019"/>
                <a:gd name="T27" fmla="*/ 404 h 779"/>
                <a:gd name="T28" fmla="*/ 875 w 1019"/>
                <a:gd name="T29" fmla="*/ 402 h 779"/>
                <a:gd name="T30" fmla="*/ 1009 w 1019"/>
                <a:gd name="T31" fmla="*/ 310 h 779"/>
                <a:gd name="T32" fmla="*/ 1014 w 1019"/>
                <a:gd name="T33" fmla="*/ 285 h 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19" h="779">
                  <a:moveTo>
                    <a:pt x="1014" y="285"/>
                  </a:moveTo>
                  <a:lnTo>
                    <a:pt x="825" y="11"/>
                  </a:lnTo>
                  <a:cubicBezTo>
                    <a:pt x="820" y="3"/>
                    <a:pt x="809" y="0"/>
                    <a:pt x="800" y="6"/>
                  </a:cubicBezTo>
                  <a:lnTo>
                    <a:pt x="261" y="376"/>
                  </a:lnTo>
                  <a:cubicBezTo>
                    <a:pt x="260" y="377"/>
                    <a:pt x="259" y="378"/>
                    <a:pt x="258" y="379"/>
                  </a:cubicBezTo>
                  <a:lnTo>
                    <a:pt x="124" y="471"/>
                  </a:lnTo>
                  <a:cubicBezTo>
                    <a:pt x="120" y="474"/>
                    <a:pt x="118" y="477"/>
                    <a:pt x="117" y="481"/>
                  </a:cubicBezTo>
                  <a:lnTo>
                    <a:pt x="59" y="629"/>
                  </a:lnTo>
                  <a:lnTo>
                    <a:pt x="0" y="779"/>
                  </a:lnTo>
                  <a:lnTo>
                    <a:pt x="160" y="778"/>
                  </a:lnTo>
                  <a:lnTo>
                    <a:pt x="321" y="778"/>
                  </a:lnTo>
                  <a:lnTo>
                    <a:pt x="321" y="778"/>
                  </a:lnTo>
                  <a:cubicBezTo>
                    <a:pt x="325" y="778"/>
                    <a:pt x="329" y="777"/>
                    <a:pt x="332" y="775"/>
                  </a:cubicBezTo>
                  <a:lnTo>
                    <a:pt x="872" y="404"/>
                  </a:lnTo>
                  <a:cubicBezTo>
                    <a:pt x="873" y="403"/>
                    <a:pt x="874" y="403"/>
                    <a:pt x="875" y="402"/>
                  </a:cubicBezTo>
                  <a:lnTo>
                    <a:pt x="1009" y="310"/>
                  </a:lnTo>
                  <a:cubicBezTo>
                    <a:pt x="1017" y="304"/>
                    <a:pt x="1019" y="293"/>
                    <a:pt x="1014" y="2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3" name="Freeform 371"/>
            <p:cNvSpPr>
              <a:spLocks noEditPoints="1"/>
            </p:cNvSpPr>
            <p:nvPr/>
          </p:nvSpPr>
          <p:spPr bwMode="auto">
            <a:xfrm>
              <a:off x="882650" y="2543175"/>
              <a:ext cx="385763" cy="504825"/>
            </a:xfrm>
            <a:custGeom>
              <a:avLst/>
              <a:gdLst>
                <a:gd name="T0" fmla="*/ 135 w 1072"/>
                <a:gd name="T1" fmla="*/ 449 h 1400"/>
                <a:gd name="T2" fmla="*/ 983 w 1072"/>
                <a:gd name="T3" fmla="*/ 449 h 1400"/>
                <a:gd name="T4" fmla="*/ 1072 w 1072"/>
                <a:gd name="T5" fmla="*/ 387 h 1400"/>
                <a:gd name="T6" fmla="*/ 1072 w 1072"/>
                <a:gd name="T7" fmla="*/ 97 h 1400"/>
                <a:gd name="T8" fmla="*/ 977 w 1072"/>
                <a:gd name="T9" fmla="*/ 0 h 1400"/>
                <a:gd name="T10" fmla="*/ 452 w 1072"/>
                <a:gd name="T11" fmla="*/ 0 h 1400"/>
                <a:gd name="T12" fmla="*/ 96 w 1072"/>
                <a:gd name="T13" fmla="*/ 0 h 1400"/>
                <a:gd name="T14" fmla="*/ 96 w 1072"/>
                <a:gd name="T15" fmla="*/ 0 h 1400"/>
                <a:gd name="T16" fmla="*/ 33 w 1072"/>
                <a:gd name="T17" fmla="*/ 24 h 1400"/>
                <a:gd name="T18" fmla="*/ 0 w 1072"/>
                <a:gd name="T19" fmla="*/ 97 h 1400"/>
                <a:gd name="T20" fmla="*/ 0 w 1072"/>
                <a:gd name="T21" fmla="*/ 97 h 1400"/>
                <a:gd name="T22" fmla="*/ 0 w 1072"/>
                <a:gd name="T23" fmla="*/ 857 h 1400"/>
                <a:gd name="T24" fmla="*/ 0 w 1072"/>
                <a:gd name="T25" fmla="*/ 1303 h 1400"/>
                <a:gd name="T26" fmla="*/ 96 w 1072"/>
                <a:gd name="T27" fmla="*/ 1400 h 1400"/>
                <a:gd name="T28" fmla="*/ 621 w 1072"/>
                <a:gd name="T29" fmla="*/ 1400 h 1400"/>
                <a:gd name="T30" fmla="*/ 977 w 1072"/>
                <a:gd name="T31" fmla="*/ 1400 h 1400"/>
                <a:gd name="T32" fmla="*/ 977 w 1072"/>
                <a:gd name="T33" fmla="*/ 1400 h 1400"/>
                <a:gd name="T34" fmla="*/ 1039 w 1072"/>
                <a:gd name="T35" fmla="*/ 1376 h 1400"/>
                <a:gd name="T36" fmla="*/ 1072 w 1072"/>
                <a:gd name="T37" fmla="*/ 1303 h 1400"/>
                <a:gd name="T38" fmla="*/ 1072 w 1072"/>
                <a:gd name="T39" fmla="*/ 1303 h 1400"/>
                <a:gd name="T40" fmla="*/ 1072 w 1072"/>
                <a:gd name="T41" fmla="*/ 977 h 1400"/>
                <a:gd name="T42" fmla="*/ 765 w 1072"/>
                <a:gd name="T43" fmla="*/ 1188 h 1400"/>
                <a:gd name="T44" fmla="*/ 740 w 1072"/>
                <a:gd name="T45" fmla="*/ 1197 h 1400"/>
                <a:gd name="T46" fmla="*/ 738 w 1072"/>
                <a:gd name="T47" fmla="*/ 1197 h 1400"/>
                <a:gd name="T48" fmla="*/ 738 w 1072"/>
                <a:gd name="T49" fmla="*/ 1198 h 1400"/>
                <a:gd name="T50" fmla="*/ 444 w 1072"/>
                <a:gd name="T51" fmla="*/ 1198 h 1400"/>
                <a:gd name="T52" fmla="*/ 365 w 1072"/>
                <a:gd name="T53" fmla="*/ 1199 h 1400"/>
                <a:gd name="T54" fmla="*/ 365 w 1072"/>
                <a:gd name="T55" fmla="*/ 1199 h 1400"/>
                <a:gd name="T56" fmla="*/ 135 w 1072"/>
                <a:gd name="T57" fmla="*/ 1199 h 1400"/>
                <a:gd name="T58" fmla="*/ 135 w 1072"/>
                <a:gd name="T59" fmla="*/ 1198 h 1400"/>
                <a:gd name="T60" fmla="*/ 135 w 1072"/>
                <a:gd name="T61" fmla="*/ 1133 h 1400"/>
                <a:gd name="T62" fmla="*/ 135 w 1072"/>
                <a:gd name="T63" fmla="*/ 1133 h 1400"/>
                <a:gd name="T64" fmla="*/ 344 w 1072"/>
                <a:gd name="T65" fmla="*/ 1133 h 1400"/>
                <a:gd name="T66" fmla="*/ 385 w 1072"/>
                <a:gd name="T67" fmla="*/ 1030 h 1400"/>
                <a:gd name="T68" fmla="*/ 135 w 1072"/>
                <a:gd name="T69" fmla="*/ 1030 h 1400"/>
                <a:gd name="T70" fmla="*/ 135 w 1072"/>
                <a:gd name="T71" fmla="*/ 1029 h 1400"/>
                <a:gd name="T72" fmla="*/ 135 w 1072"/>
                <a:gd name="T73" fmla="*/ 964 h 1400"/>
                <a:gd name="T74" fmla="*/ 135 w 1072"/>
                <a:gd name="T75" fmla="*/ 963 h 1400"/>
                <a:gd name="T76" fmla="*/ 411 w 1072"/>
                <a:gd name="T77" fmla="*/ 963 h 1400"/>
                <a:gd name="T78" fmla="*/ 453 w 1072"/>
                <a:gd name="T79" fmla="*/ 856 h 1400"/>
                <a:gd name="T80" fmla="*/ 135 w 1072"/>
                <a:gd name="T81" fmla="*/ 856 h 1400"/>
                <a:gd name="T82" fmla="*/ 135 w 1072"/>
                <a:gd name="T83" fmla="*/ 790 h 1400"/>
                <a:gd name="T84" fmla="*/ 486 w 1072"/>
                <a:gd name="T85" fmla="*/ 790 h 1400"/>
                <a:gd name="T86" fmla="*/ 490 w 1072"/>
                <a:gd name="T87" fmla="*/ 787 h 1400"/>
                <a:gd name="T88" fmla="*/ 635 w 1072"/>
                <a:gd name="T89" fmla="*/ 687 h 1400"/>
                <a:gd name="T90" fmla="*/ 635 w 1072"/>
                <a:gd name="T91" fmla="*/ 687 h 1400"/>
                <a:gd name="T92" fmla="*/ 635 w 1072"/>
                <a:gd name="T93" fmla="*/ 687 h 1400"/>
                <a:gd name="T94" fmla="*/ 135 w 1072"/>
                <a:gd name="T95" fmla="*/ 687 h 1400"/>
                <a:gd name="T96" fmla="*/ 135 w 1072"/>
                <a:gd name="T97" fmla="*/ 687 h 1400"/>
                <a:gd name="T98" fmla="*/ 135 w 1072"/>
                <a:gd name="T99" fmla="*/ 621 h 1400"/>
                <a:gd name="T100" fmla="*/ 135 w 1072"/>
                <a:gd name="T101" fmla="*/ 621 h 1400"/>
                <a:gd name="T102" fmla="*/ 731 w 1072"/>
                <a:gd name="T103" fmla="*/ 621 h 1400"/>
                <a:gd name="T104" fmla="*/ 887 w 1072"/>
                <a:gd name="T105" fmla="*/ 514 h 1400"/>
                <a:gd name="T106" fmla="*/ 135 w 1072"/>
                <a:gd name="T107" fmla="*/ 514 h 1400"/>
                <a:gd name="T108" fmla="*/ 135 w 1072"/>
                <a:gd name="T109" fmla="*/ 449 h 1400"/>
                <a:gd name="T110" fmla="*/ 135 w 1072"/>
                <a:gd name="T111" fmla="*/ 165 h 1400"/>
                <a:gd name="T112" fmla="*/ 135 w 1072"/>
                <a:gd name="T113" fmla="*/ 165 h 1400"/>
                <a:gd name="T114" fmla="*/ 472 w 1072"/>
                <a:gd name="T115" fmla="*/ 165 h 1400"/>
                <a:gd name="T116" fmla="*/ 472 w 1072"/>
                <a:gd name="T117" fmla="*/ 230 h 1400"/>
                <a:gd name="T118" fmla="*/ 135 w 1072"/>
                <a:gd name="T119" fmla="*/ 230 h 1400"/>
                <a:gd name="T120" fmla="*/ 135 w 1072"/>
                <a:gd name="T121" fmla="*/ 165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72" h="1400">
                  <a:moveTo>
                    <a:pt x="135" y="449"/>
                  </a:moveTo>
                  <a:lnTo>
                    <a:pt x="983" y="449"/>
                  </a:lnTo>
                  <a:lnTo>
                    <a:pt x="1072" y="387"/>
                  </a:lnTo>
                  <a:lnTo>
                    <a:pt x="1072" y="97"/>
                  </a:lnTo>
                  <a:cubicBezTo>
                    <a:pt x="1072" y="43"/>
                    <a:pt x="1029" y="0"/>
                    <a:pt x="977" y="0"/>
                  </a:cubicBezTo>
                  <a:lnTo>
                    <a:pt x="452" y="0"/>
                  </a:lnTo>
                  <a:lnTo>
                    <a:pt x="96" y="0"/>
                  </a:lnTo>
                  <a:lnTo>
                    <a:pt x="96" y="0"/>
                  </a:lnTo>
                  <a:cubicBezTo>
                    <a:pt x="72" y="0"/>
                    <a:pt x="50" y="9"/>
                    <a:pt x="33" y="24"/>
                  </a:cubicBezTo>
                  <a:cubicBezTo>
                    <a:pt x="13" y="42"/>
                    <a:pt x="0" y="68"/>
                    <a:pt x="0" y="97"/>
                  </a:cubicBezTo>
                  <a:lnTo>
                    <a:pt x="0" y="97"/>
                  </a:lnTo>
                  <a:lnTo>
                    <a:pt x="0" y="857"/>
                  </a:lnTo>
                  <a:lnTo>
                    <a:pt x="0" y="1303"/>
                  </a:lnTo>
                  <a:cubicBezTo>
                    <a:pt x="0" y="1356"/>
                    <a:pt x="43" y="1400"/>
                    <a:pt x="96" y="1400"/>
                  </a:cubicBezTo>
                  <a:lnTo>
                    <a:pt x="621" y="1400"/>
                  </a:lnTo>
                  <a:lnTo>
                    <a:pt x="977" y="1400"/>
                  </a:lnTo>
                  <a:lnTo>
                    <a:pt x="977" y="1400"/>
                  </a:lnTo>
                  <a:cubicBezTo>
                    <a:pt x="1001" y="1400"/>
                    <a:pt x="1023" y="1391"/>
                    <a:pt x="1039" y="1376"/>
                  </a:cubicBezTo>
                  <a:cubicBezTo>
                    <a:pt x="1060" y="1358"/>
                    <a:pt x="1072" y="1332"/>
                    <a:pt x="1072" y="1303"/>
                  </a:cubicBezTo>
                  <a:lnTo>
                    <a:pt x="1072" y="1303"/>
                  </a:lnTo>
                  <a:lnTo>
                    <a:pt x="1072" y="977"/>
                  </a:lnTo>
                  <a:lnTo>
                    <a:pt x="765" y="1188"/>
                  </a:lnTo>
                  <a:cubicBezTo>
                    <a:pt x="757" y="1193"/>
                    <a:pt x="749" y="1196"/>
                    <a:pt x="740" y="1197"/>
                  </a:cubicBezTo>
                  <a:cubicBezTo>
                    <a:pt x="739" y="1197"/>
                    <a:pt x="738" y="1197"/>
                    <a:pt x="738" y="1197"/>
                  </a:cubicBezTo>
                  <a:lnTo>
                    <a:pt x="738" y="1198"/>
                  </a:lnTo>
                  <a:lnTo>
                    <a:pt x="444" y="1198"/>
                  </a:lnTo>
                  <a:lnTo>
                    <a:pt x="365" y="1199"/>
                  </a:lnTo>
                  <a:lnTo>
                    <a:pt x="365" y="1199"/>
                  </a:lnTo>
                  <a:lnTo>
                    <a:pt x="135" y="1199"/>
                  </a:lnTo>
                  <a:lnTo>
                    <a:pt x="135" y="1198"/>
                  </a:lnTo>
                  <a:lnTo>
                    <a:pt x="135" y="1133"/>
                  </a:lnTo>
                  <a:lnTo>
                    <a:pt x="135" y="1133"/>
                  </a:lnTo>
                  <a:lnTo>
                    <a:pt x="344" y="1133"/>
                  </a:lnTo>
                  <a:lnTo>
                    <a:pt x="385" y="1030"/>
                  </a:lnTo>
                  <a:lnTo>
                    <a:pt x="135" y="1030"/>
                  </a:lnTo>
                  <a:lnTo>
                    <a:pt x="135" y="1029"/>
                  </a:lnTo>
                  <a:lnTo>
                    <a:pt x="135" y="964"/>
                  </a:lnTo>
                  <a:lnTo>
                    <a:pt x="135" y="963"/>
                  </a:lnTo>
                  <a:lnTo>
                    <a:pt x="411" y="963"/>
                  </a:lnTo>
                  <a:lnTo>
                    <a:pt x="453" y="856"/>
                  </a:lnTo>
                  <a:lnTo>
                    <a:pt x="135" y="856"/>
                  </a:lnTo>
                  <a:lnTo>
                    <a:pt x="135" y="790"/>
                  </a:lnTo>
                  <a:lnTo>
                    <a:pt x="486" y="790"/>
                  </a:lnTo>
                  <a:cubicBezTo>
                    <a:pt x="487" y="789"/>
                    <a:pt x="488" y="788"/>
                    <a:pt x="490" y="787"/>
                  </a:cubicBezTo>
                  <a:lnTo>
                    <a:pt x="635" y="687"/>
                  </a:lnTo>
                  <a:lnTo>
                    <a:pt x="635" y="687"/>
                  </a:lnTo>
                  <a:lnTo>
                    <a:pt x="635" y="687"/>
                  </a:lnTo>
                  <a:lnTo>
                    <a:pt x="135" y="687"/>
                  </a:lnTo>
                  <a:lnTo>
                    <a:pt x="135" y="687"/>
                  </a:lnTo>
                  <a:lnTo>
                    <a:pt x="135" y="621"/>
                  </a:lnTo>
                  <a:lnTo>
                    <a:pt x="135" y="621"/>
                  </a:lnTo>
                  <a:lnTo>
                    <a:pt x="731" y="621"/>
                  </a:lnTo>
                  <a:lnTo>
                    <a:pt x="887" y="514"/>
                  </a:lnTo>
                  <a:lnTo>
                    <a:pt x="135" y="514"/>
                  </a:lnTo>
                  <a:lnTo>
                    <a:pt x="135" y="449"/>
                  </a:lnTo>
                  <a:close/>
                  <a:moveTo>
                    <a:pt x="135" y="165"/>
                  </a:moveTo>
                  <a:lnTo>
                    <a:pt x="135" y="165"/>
                  </a:lnTo>
                  <a:lnTo>
                    <a:pt x="472" y="165"/>
                  </a:lnTo>
                  <a:lnTo>
                    <a:pt x="472" y="230"/>
                  </a:lnTo>
                  <a:lnTo>
                    <a:pt x="135" y="230"/>
                  </a:lnTo>
                  <a:lnTo>
                    <a:pt x="135" y="1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854" name="Группа 1541"/>
          <p:cNvGrpSpPr/>
          <p:nvPr/>
        </p:nvGrpSpPr>
        <p:grpSpPr>
          <a:xfrm>
            <a:off x="6059112" y="2900552"/>
            <a:ext cx="324472" cy="409220"/>
            <a:chOff x="5803969" y="5491253"/>
            <a:chExt cx="425381" cy="536485"/>
          </a:xfrm>
          <a:solidFill>
            <a:schemeClr val="bg1"/>
          </a:solidFill>
        </p:grpSpPr>
        <p:sp>
          <p:nvSpPr>
            <p:cNvPr id="855" name="Freeform 5"/>
            <p:cNvSpPr>
              <a:spLocks noEditPoints="1"/>
            </p:cNvSpPr>
            <p:nvPr/>
          </p:nvSpPr>
          <p:spPr bwMode="auto">
            <a:xfrm>
              <a:off x="5803969" y="5491253"/>
              <a:ext cx="258766" cy="258767"/>
            </a:xfrm>
            <a:custGeom>
              <a:avLst/>
              <a:gdLst>
                <a:gd name="T0" fmla="*/ 717 w 717"/>
                <a:gd name="T1" fmla="*/ 359 h 717"/>
                <a:gd name="T2" fmla="*/ 358 w 717"/>
                <a:gd name="T3" fmla="*/ 0 h 717"/>
                <a:gd name="T4" fmla="*/ 0 w 717"/>
                <a:gd name="T5" fmla="*/ 359 h 717"/>
                <a:gd name="T6" fmla="*/ 358 w 717"/>
                <a:gd name="T7" fmla="*/ 717 h 717"/>
                <a:gd name="T8" fmla="*/ 717 w 717"/>
                <a:gd name="T9" fmla="*/ 359 h 717"/>
                <a:gd name="T10" fmla="*/ 156 w 717"/>
                <a:gd name="T11" fmla="*/ 585 h 717"/>
                <a:gd name="T12" fmla="*/ 156 w 717"/>
                <a:gd name="T13" fmla="*/ 585 h 717"/>
                <a:gd name="T14" fmla="*/ 132 w 717"/>
                <a:gd name="T15" fmla="*/ 561 h 717"/>
                <a:gd name="T16" fmla="*/ 121 w 717"/>
                <a:gd name="T17" fmla="*/ 536 h 717"/>
                <a:gd name="T18" fmla="*/ 132 w 717"/>
                <a:gd name="T19" fmla="*/ 511 h 717"/>
                <a:gd name="T20" fmla="*/ 284 w 717"/>
                <a:gd name="T21" fmla="*/ 359 h 717"/>
                <a:gd name="T22" fmla="*/ 132 w 717"/>
                <a:gd name="T23" fmla="*/ 206 h 717"/>
                <a:gd name="T24" fmla="*/ 121 w 717"/>
                <a:gd name="T25" fmla="*/ 181 h 717"/>
                <a:gd name="T26" fmla="*/ 132 w 717"/>
                <a:gd name="T27" fmla="*/ 156 h 717"/>
                <a:gd name="T28" fmla="*/ 156 w 717"/>
                <a:gd name="T29" fmla="*/ 132 h 717"/>
                <a:gd name="T30" fmla="*/ 206 w 717"/>
                <a:gd name="T31" fmla="*/ 132 h 717"/>
                <a:gd name="T32" fmla="*/ 358 w 717"/>
                <a:gd name="T33" fmla="*/ 285 h 717"/>
                <a:gd name="T34" fmla="*/ 511 w 717"/>
                <a:gd name="T35" fmla="*/ 132 h 717"/>
                <a:gd name="T36" fmla="*/ 536 w 717"/>
                <a:gd name="T37" fmla="*/ 122 h 717"/>
                <a:gd name="T38" fmla="*/ 561 w 717"/>
                <a:gd name="T39" fmla="*/ 132 h 717"/>
                <a:gd name="T40" fmla="*/ 585 w 717"/>
                <a:gd name="T41" fmla="*/ 156 h 717"/>
                <a:gd name="T42" fmla="*/ 585 w 717"/>
                <a:gd name="T43" fmla="*/ 206 h 717"/>
                <a:gd name="T44" fmla="*/ 432 w 717"/>
                <a:gd name="T45" fmla="*/ 359 h 717"/>
                <a:gd name="T46" fmla="*/ 585 w 717"/>
                <a:gd name="T47" fmla="*/ 511 h 717"/>
                <a:gd name="T48" fmla="*/ 595 w 717"/>
                <a:gd name="T49" fmla="*/ 536 h 717"/>
                <a:gd name="T50" fmla="*/ 585 w 717"/>
                <a:gd name="T51" fmla="*/ 561 h 717"/>
                <a:gd name="T52" fmla="*/ 561 w 717"/>
                <a:gd name="T53" fmla="*/ 585 h 717"/>
                <a:gd name="T54" fmla="*/ 511 w 717"/>
                <a:gd name="T55" fmla="*/ 585 h 717"/>
                <a:gd name="T56" fmla="*/ 358 w 717"/>
                <a:gd name="T57" fmla="*/ 433 h 717"/>
                <a:gd name="T58" fmla="*/ 206 w 717"/>
                <a:gd name="T59" fmla="*/ 585 h 717"/>
                <a:gd name="T60" fmla="*/ 181 w 717"/>
                <a:gd name="T61" fmla="*/ 596 h 717"/>
                <a:gd name="T62" fmla="*/ 156 w 717"/>
                <a:gd name="T63" fmla="*/ 585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7" h="717">
                  <a:moveTo>
                    <a:pt x="717" y="359"/>
                  </a:moveTo>
                  <a:cubicBezTo>
                    <a:pt x="717" y="161"/>
                    <a:pt x="556" y="0"/>
                    <a:pt x="358" y="0"/>
                  </a:cubicBezTo>
                  <a:cubicBezTo>
                    <a:pt x="160" y="0"/>
                    <a:pt x="0" y="161"/>
                    <a:pt x="0" y="359"/>
                  </a:cubicBezTo>
                  <a:cubicBezTo>
                    <a:pt x="0" y="556"/>
                    <a:pt x="160" y="717"/>
                    <a:pt x="358" y="717"/>
                  </a:cubicBezTo>
                  <a:cubicBezTo>
                    <a:pt x="556" y="717"/>
                    <a:pt x="717" y="556"/>
                    <a:pt x="717" y="359"/>
                  </a:cubicBezTo>
                  <a:close/>
                  <a:moveTo>
                    <a:pt x="156" y="585"/>
                  </a:moveTo>
                  <a:lnTo>
                    <a:pt x="156" y="585"/>
                  </a:lnTo>
                  <a:lnTo>
                    <a:pt x="132" y="561"/>
                  </a:lnTo>
                  <a:cubicBezTo>
                    <a:pt x="125" y="554"/>
                    <a:pt x="121" y="545"/>
                    <a:pt x="121" y="536"/>
                  </a:cubicBezTo>
                  <a:cubicBezTo>
                    <a:pt x="121" y="527"/>
                    <a:pt x="125" y="518"/>
                    <a:pt x="132" y="511"/>
                  </a:cubicBezTo>
                  <a:lnTo>
                    <a:pt x="284" y="359"/>
                  </a:lnTo>
                  <a:lnTo>
                    <a:pt x="132" y="206"/>
                  </a:lnTo>
                  <a:cubicBezTo>
                    <a:pt x="125" y="199"/>
                    <a:pt x="121" y="190"/>
                    <a:pt x="121" y="181"/>
                  </a:cubicBezTo>
                  <a:cubicBezTo>
                    <a:pt x="121" y="172"/>
                    <a:pt x="125" y="163"/>
                    <a:pt x="132" y="156"/>
                  </a:cubicBezTo>
                  <a:lnTo>
                    <a:pt x="156" y="132"/>
                  </a:lnTo>
                  <a:cubicBezTo>
                    <a:pt x="170" y="118"/>
                    <a:pt x="192" y="118"/>
                    <a:pt x="206" y="132"/>
                  </a:cubicBezTo>
                  <a:lnTo>
                    <a:pt x="358" y="285"/>
                  </a:lnTo>
                  <a:lnTo>
                    <a:pt x="511" y="132"/>
                  </a:lnTo>
                  <a:cubicBezTo>
                    <a:pt x="518" y="125"/>
                    <a:pt x="526" y="122"/>
                    <a:pt x="536" y="122"/>
                  </a:cubicBezTo>
                  <a:cubicBezTo>
                    <a:pt x="545" y="122"/>
                    <a:pt x="554" y="125"/>
                    <a:pt x="561" y="132"/>
                  </a:cubicBezTo>
                  <a:lnTo>
                    <a:pt x="585" y="156"/>
                  </a:lnTo>
                  <a:cubicBezTo>
                    <a:pt x="599" y="170"/>
                    <a:pt x="599" y="192"/>
                    <a:pt x="585" y="206"/>
                  </a:cubicBezTo>
                  <a:lnTo>
                    <a:pt x="432" y="359"/>
                  </a:lnTo>
                  <a:lnTo>
                    <a:pt x="585" y="511"/>
                  </a:lnTo>
                  <a:cubicBezTo>
                    <a:pt x="592" y="518"/>
                    <a:pt x="595" y="527"/>
                    <a:pt x="595" y="536"/>
                  </a:cubicBezTo>
                  <a:cubicBezTo>
                    <a:pt x="595" y="545"/>
                    <a:pt x="592" y="554"/>
                    <a:pt x="585" y="561"/>
                  </a:cubicBezTo>
                  <a:lnTo>
                    <a:pt x="561" y="585"/>
                  </a:lnTo>
                  <a:cubicBezTo>
                    <a:pt x="547" y="599"/>
                    <a:pt x="525" y="599"/>
                    <a:pt x="511" y="585"/>
                  </a:cubicBezTo>
                  <a:lnTo>
                    <a:pt x="358" y="433"/>
                  </a:lnTo>
                  <a:lnTo>
                    <a:pt x="206" y="585"/>
                  </a:lnTo>
                  <a:cubicBezTo>
                    <a:pt x="199" y="592"/>
                    <a:pt x="190" y="596"/>
                    <a:pt x="181" y="596"/>
                  </a:cubicBezTo>
                  <a:cubicBezTo>
                    <a:pt x="172" y="596"/>
                    <a:pt x="163" y="592"/>
                    <a:pt x="156" y="5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6" name="Oval 1289"/>
            <p:cNvSpPr>
              <a:spLocks noChangeArrowheads="1"/>
            </p:cNvSpPr>
            <p:nvPr/>
          </p:nvSpPr>
          <p:spPr bwMode="auto">
            <a:xfrm>
              <a:off x="6121400" y="5800725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7" name="Freeform 1290"/>
            <p:cNvSpPr>
              <a:spLocks noEditPoints="1"/>
            </p:cNvSpPr>
            <p:nvPr/>
          </p:nvSpPr>
          <p:spPr bwMode="auto">
            <a:xfrm>
              <a:off x="5845175" y="5524500"/>
              <a:ext cx="384175" cy="503238"/>
            </a:xfrm>
            <a:custGeom>
              <a:avLst/>
              <a:gdLst>
                <a:gd name="T0" fmla="*/ 636 w 1068"/>
                <a:gd name="T1" fmla="*/ 268 h 1396"/>
                <a:gd name="T2" fmla="*/ 0 w 1068"/>
                <a:gd name="T3" fmla="*/ 1099 h 1396"/>
                <a:gd name="T4" fmla="*/ 95 w 1068"/>
                <a:gd name="T5" fmla="*/ 1396 h 1396"/>
                <a:gd name="T6" fmla="*/ 1068 w 1068"/>
                <a:gd name="T7" fmla="*/ 1276 h 1396"/>
                <a:gd name="T8" fmla="*/ 1068 w 1068"/>
                <a:gd name="T9" fmla="*/ 1245 h 1396"/>
                <a:gd name="T10" fmla="*/ 1068 w 1068"/>
                <a:gd name="T11" fmla="*/ 441 h 1396"/>
                <a:gd name="T12" fmla="*/ 972 w 1068"/>
                <a:gd name="T13" fmla="*/ 0 h 1396"/>
                <a:gd name="T14" fmla="*/ 838 w 1068"/>
                <a:gd name="T15" fmla="*/ 829 h 1396"/>
                <a:gd name="T16" fmla="*/ 820 w 1068"/>
                <a:gd name="T17" fmla="*/ 834 h 1396"/>
                <a:gd name="T18" fmla="*/ 816 w 1068"/>
                <a:gd name="T19" fmla="*/ 846 h 1396"/>
                <a:gd name="T20" fmla="*/ 795 w 1068"/>
                <a:gd name="T21" fmla="*/ 840 h 1396"/>
                <a:gd name="T22" fmla="*/ 775 w 1068"/>
                <a:gd name="T23" fmla="*/ 846 h 1396"/>
                <a:gd name="T24" fmla="*/ 770 w 1068"/>
                <a:gd name="T25" fmla="*/ 834 h 1396"/>
                <a:gd name="T26" fmla="*/ 752 w 1068"/>
                <a:gd name="T27" fmla="*/ 829 h 1396"/>
                <a:gd name="T28" fmla="*/ 752 w 1068"/>
                <a:gd name="T29" fmla="*/ 815 h 1396"/>
                <a:gd name="T30" fmla="*/ 747 w 1068"/>
                <a:gd name="T31" fmla="*/ 799 h 1396"/>
                <a:gd name="T32" fmla="*/ 741 w 1068"/>
                <a:gd name="T33" fmla="*/ 788 h 1396"/>
                <a:gd name="T34" fmla="*/ 752 w 1068"/>
                <a:gd name="T35" fmla="*/ 775 h 1396"/>
                <a:gd name="T36" fmla="*/ 752 w 1068"/>
                <a:gd name="T37" fmla="*/ 762 h 1396"/>
                <a:gd name="T38" fmla="*/ 770 w 1068"/>
                <a:gd name="T39" fmla="*/ 757 h 1396"/>
                <a:gd name="T40" fmla="*/ 775 w 1068"/>
                <a:gd name="T41" fmla="*/ 745 h 1396"/>
                <a:gd name="T42" fmla="*/ 793 w 1068"/>
                <a:gd name="T43" fmla="*/ 749 h 1396"/>
                <a:gd name="T44" fmla="*/ 803 w 1068"/>
                <a:gd name="T45" fmla="*/ 741 h 1396"/>
                <a:gd name="T46" fmla="*/ 817 w 1068"/>
                <a:gd name="T47" fmla="*/ 755 h 1396"/>
                <a:gd name="T48" fmla="*/ 829 w 1068"/>
                <a:gd name="T49" fmla="*/ 752 h 1396"/>
                <a:gd name="T50" fmla="*/ 834 w 1068"/>
                <a:gd name="T51" fmla="*/ 772 h 1396"/>
                <a:gd name="T52" fmla="*/ 849 w 1068"/>
                <a:gd name="T53" fmla="*/ 787 h 1396"/>
                <a:gd name="T54" fmla="*/ 843 w 1068"/>
                <a:gd name="T55" fmla="*/ 799 h 1396"/>
                <a:gd name="T56" fmla="*/ 839 w 1068"/>
                <a:gd name="T57" fmla="*/ 815 h 1396"/>
                <a:gd name="T58" fmla="*/ 835 w 1068"/>
                <a:gd name="T59" fmla="*/ 823 h 1396"/>
                <a:gd name="T60" fmla="*/ 856 w 1068"/>
                <a:gd name="T61" fmla="*/ 831 h 1396"/>
                <a:gd name="T62" fmla="*/ 861 w 1068"/>
                <a:gd name="T63" fmla="*/ 821 h 1396"/>
                <a:gd name="T64" fmla="*/ 867 w 1068"/>
                <a:gd name="T65" fmla="*/ 801 h 1396"/>
                <a:gd name="T66" fmla="*/ 867 w 1068"/>
                <a:gd name="T67" fmla="*/ 789 h 1396"/>
                <a:gd name="T68" fmla="*/ 861 w 1068"/>
                <a:gd name="T69" fmla="*/ 769 h 1396"/>
                <a:gd name="T70" fmla="*/ 855 w 1068"/>
                <a:gd name="T71" fmla="*/ 759 h 1396"/>
                <a:gd name="T72" fmla="*/ 911 w 1068"/>
                <a:gd name="T73" fmla="*/ 751 h 1396"/>
                <a:gd name="T74" fmla="*/ 854 w 1068"/>
                <a:gd name="T75" fmla="*/ 834 h 1396"/>
                <a:gd name="T76" fmla="*/ 827 w 1068"/>
                <a:gd name="T77" fmla="*/ 638 h 1396"/>
                <a:gd name="T78" fmla="*/ 827 w 1068"/>
                <a:gd name="T79" fmla="*/ 738 h 1396"/>
                <a:gd name="T80" fmla="*/ 907 w 1068"/>
                <a:gd name="T81" fmla="*/ 375 h 1396"/>
                <a:gd name="T82" fmla="*/ 710 w 1068"/>
                <a:gd name="T83" fmla="*/ 375 h 1396"/>
                <a:gd name="T84" fmla="*/ 764 w 1068"/>
                <a:gd name="T85" fmla="*/ 637 h 1396"/>
                <a:gd name="T86" fmla="*/ 680 w 1068"/>
                <a:gd name="T87" fmla="*/ 637 h 1396"/>
                <a:gd name="T88" fmla="*/ 742 w 1068"/>
                <a:gd name="T89" fmla="*/ 751 h 1396"/>
                <a:gd name="T90" fmla="*/ 741 w 1068"/>
                <a:gd name="T91" fmla="*/ 768 h 1396"/>
                <a:gd name="T92" fmla="*/ 729 w 1068"/>
                <a:gd name="T93" fmla="*/ 772 h 1396"/>
                <a:gd name="T94" fmla="*/ 733 w 1068"/>
                <a:gd name="T95" fmla="*/ 795 h 1396"/>
                <a:gd name="T96" fmla="*/ 725 w 1068"/>
                <a:gd name="T97" fmla="*/ 804 h 1396"/>
                <a:gd name="T98" fmla="*/ 740 w 1068"/>
                <a:gd name="T99" fmla="*/ 821 h 1396"/>
                <a:gd name="T100" fmla="*/ 737 w 1068"/>
                <a:gd name="T101" fmla="*/ 834 h 1396"/>
                <a:gd name="T102" fmla="*/ 680 w 1068"/>
                <a:gd name="T103" fmla="*/ 751 h 1396"/>
                <a:gd name="T104" fmla="*/ 580 w 1068"/>
                <a:gd name="T105" fmla="*/ 760 h 1396"/>
                <a:gd name="T106" fmla="*/ 201 w 1068"/>
                <a:gd name="T107" fmla="*/ 760 h 1396"/>
                <a:gd name="T108" fmla="*/ 153 w 1068"/>
                <a:gd name="T109" fmla="*/ 1286 h 1396"/>
                <a:gd name="T110" fmla="*/ 168 w 1068"/>
                <a:gd name="T111" fmla="*/ 956 h 1396"/>
                <a:gd name="T112" fmla="*/ 680 w 1068"/>
                <a:gd name="T113" fmla="*/ 1223 h 1396"/>
                <a:gd name="T114" fmla="*/ 764 w 1068"/>
                <a:gd name="T115" fmla="*/ 1223 h 1396"/>
                <a:gd name="T116" fmla="*/ 911 w 1068"/>
                <a:gd name="T117" fmla="*/ 852 h 1396"/>
                <a:gd name="T118" fmla="*/ 940 w 1068"/>
                <a:gd name="T119" fmla="*/ 1286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68" h="1396">
                  <a:moveTo>
                    <a:pt x="972" y="0"/>
                  </a:moveTo>
                  <a:lnTo>
                    <a:pt x="530" y="0"/>
                  </a:lnTo>
                  <a:cubicBezTo>
                    <a:pt x="596" y="70"/>
                    <a:pt x="636" y="164"/>
                    <a:pt x="636" y="268"/>
                  </a:cubicBezTo>
                  <a:cubicBezTo>
                    <a:pt x="636" y="484"/>
                    <a:pt x="461" y="659"/>
                    <a:pt x="245" y="659"/>
                  </a:cubicBezTo>
                  <a:cubicBezTo>
                    <a:pt x="152" y="659"/>
                    <a:pt x="67" y="626"/>
                    <a:pt x="0" y="572"/>
                  </a:cubicBezTo>
                  <a:lnTo>
                    <a:pt x="0" y="1099"/>
                  </a:lnTo>
                  <a:lnTo>
                    <a:pt x="0" y="1241"/>
                  </a:lnTo>
                  <a:lnTo>
                    <a:pt x="0" y="1299"/>
                  </a:lnTo>
                  <a:cubicBezTo>
                    <a:pt x="0" y="1352"/>
                    <a:pt x="42" y="1396"/>
                    <a:pt x="95" y="1396"/>
                  </a:cubicBezTo>
                  <a:lnTo>
                    <a:pt x="972" y="1396"/>
                  </a:lnTo>
                  <a:cubicBezTo>
                    <a:pt x="1023" y="1396"/>
                    <a:pt x="1064" y="1356"/>
                    <a:pt x="1067" y="1306"/>
                  </a:cubicBezTo>
                  <a:lnTo>
                    <a:pt x="1068" y="1276"/>
                  </a:lnTo>
                  <a:lnTo>
                    <a:pt x="1068" y="1276"/>
                  </a:lnTo>
                  <a:lnTo>
                    <a:pt x="1068" y="1273"/>
                  </a:lnTo>
                  <a:lnTo>
                    <a:pt x="1068" y="1245"/>
                  </a:lnTo>
                  <a:lnTo>
                    <a:pt x="1068" y="493"/>
                  </a:lnTo>
                  <a:lnTo>
                    <a:pt x="1068" y="463"/>
                  </a:lnTo>
                  <a:lnTo>
                    <a:pt x="1068" y="441"/>
                  </a:lnTo>
                  <a:lnTo>
                    <a:pt x="1068" y="397"/>
                  </a:lnTo>
                  <a:lnTo>
                    <a:pt x="1068" y="97"/>
                  </a:lnTo>
                  <a:cubicBezTo>
                    <a:pt x="1068" y="44"/>
                    <a:pt x="1025" y="0"/>
                    <a:pt x="972" y="0"/>
                  </a:cubicBezTo>
                  <a:close/>
                  <a:moveTo>
                    <a:pt x="835" y="823"/>
                  </a:moveTo>
                  <a:lnTo>
                    <a:pt x="835" y="823"/>
                  </a:lnTo>
                  <a:lnTo>
                    <a:pt x="838" y="829"/>
                  </a:lnTo>
                  <a:cubicBezTo>
                    <a:pt x="836" y="832"/>
                    <a:pt x="832" y="835"/>
                    <a:pt x="829" y="838"/>
                  </a:cubicBezTo>
                  <a:lnTo>
                    <a:pt x="823" y="834"/>
                  </a:lnTo>
                  <a:cubicBezTo>
                    <a:pt x="822" y="834"/>
                    <a:pt x="821" y="834"/>
                    <a:pt x="820" y="834"/>
                  </a:cubicBezTo>
                  <a:cubicBezTo>
                    <a:pt x="819" y="834"/>
                    <a:pt x="818" y="834"/>
                    <a:pt x="817" y="835"/>
                  </a:cubicBezTo>
                  <a:cubicBezTo>
                    <a:pt x="816" y="836"/>
                    <a:pt x="815" y="837"/>
                    <a:pt x="815" y="839"/>
                  </a:cubicBezTo>
                  <a:lnTo>
                    <a:pt x="816" y="846"/>
                  </a:lnTo>
                  <a:cubicBezTo>
                    <a:pt x="812" y="847"/>
                    <a:pt x="807" y="848"/>
                    <a:pt x="803" y="849"/>
                  </a:cubicBezTo>
                  <a:lnTo>
                    <a:pt x="799" y="843"/>
                  </a:lnTo>
                  <a:cubicBezTo>
                    <a:pt x="799" y="841"/>
                    <a:pt x="797" y="840"/>
                    <a:pt x="795" y="840"/>
                  </a:cubicBezTo>
                  <a:cubicBezTo>
                    <a:pt x="793" y="840"/>
                    <a:pt x="792" y="841"/>
                    <a:pt x="791" y="843"/>
                  </a:cubicBezTo>
                  <a:lnTo>
                    <a:pt x="788" y="849"/>
                  </a:lnTo>
                  <a:cubicBezTo>
                    <a:pt x="783" y="848"/>
                    <a:pt x="779" y="847"/>
                    <a:pt x="775" y="846"/>
                  </a:cubicBezTo>
                  <a:lnTo>
                    <a:pt x="775" y="839"/>
                  </a:lnTo>
                  <a:cubicBezTo>
                    <a:pt x="775" y="837"/>
                    <a:pt x="775" y="836"/>
                    <a:pt x="774" y="835"/>
                  </a:cubicBezTo>
                  <a:cubicBezTo>
                    <a:pt x="773" y="834"/>
                    <a:pt x="771" y="834"/>
                    <a:pt x="770" y="834"/>
                  </a:cubicBezTo>
                  <a:cubicBezTo>
                    <a:pt x="769" y="834"/>
                    <a:pt x="768" y="834"/>
                    <a:pt x="768" y="834"/>
                  </a:cubicBezTo>
                  <a:lnTo>
                    <a:pt x="762" y="838"/>
                  </a:lnTo>
                  <a:cubicBezTo>
                    <a:pt x="758" y="835"/>
                    <a:pt x="755" y="832"/>
                    <a:pt x="752" y="829"/>
                  </a:cubicBezTo>
                  <a:lnTo>
                    <a:pt x="756" y="823"/>
                  </a:lnTo>
                  <a:cubicBezTo>
                    <a:pt x="757" y="821"/>
                    <a:pt x="757" y="819"/>
                    <a:pt x="756" y="818"/>
                  </a:cubicBezTo>
                  <a:cubicBezTo>
                    <a:pt x="755" y="816"/>
                    <a:pt x="754" y="815"/>
                    <a:pt x="752" y="815"/>
                  </a:cubicBezTo>
                  <a:lnTo>
                    <a:pt x="745" y="815"/>
                  </a:lnTo>
                  <a:cubicBezTo>
                    <a:pt x="743" y="811"/>
                    <a:pt x="742" y="807"/>
                    <a:pt x="741" y="803"/>
                  </a:cubicBezTo>
                  <a:lnTo>
                    <a:pt x="747" y="799"/>
                  </a:lnTo>
                  <a:cubicBezTo>
                    <a:pt x="749" y="799"/>
                    <a:pt x="750" y="797"/>
                    <a:pt x="750" y="795"/>
                  </a:cubicBezTo>
                  <a:cubicBezTo>
                    <a:pt x="750" y="793"/>
                    <a:pt x="749" y="792"/>
                    <a:pt x="747" y="791"/>
                  </a:cubicBezTo>
                  <a:lnTo>
                    <a:pt x="741" y="788"/>
                  </a:lnTo>
                  <a:cubicBezTo>
                    <a:pt x="742" y="783"/>
                    <a:pt x="743" y="779"/>
                    <a:pt x="745" y="775"/>
                  </a:cubicBezTo>
                  <a:lnTo>
                    <a:pt x="752" y="775"/>
                  </a:lnTo>
                  <a:lnTo>
                    <a:pt x="752" y="775"/>
                  </a:lnTo>
                  <a:cubicBezTo>
                    <a:pt x="753" y="775"/>
                    <a:pt x="755" y="774"/>
                    <a:pt x="756" y="772"/>
                  </a:cubicBezTo>
                  <a:cubicBezTo>
                    <a:pt x="757" y="771"/>
                    <a:pt x="757" y="769"/>
                    <a:pt x="756" y="768"/>
                  </a:cubicBezTo>
                  <a:lnTo>
                    <a:pt x="752" y="762"/>
                  </a:lnTo>
                  <a:cubicBezTo>
                    <a:pt x="755" y="758"/>
                    <a:pt x="758" y="755"/>
                    <a:pt x="762" y="752"/>
                  </a:cubicBezTo>
                  <a:lnTo>
                    <a:pt x="768" y="756"/>
                  </a:lnTo>
                  <a:cubicBezTo>
                    <a:pt x="768" y="756"/>
                    <a:pt x="769" y="757"/>
                    <a:pt x="770" y="757"/>
                  </a:cubicBezTo>
                  <a:cubicBezTo>
                    <a:pt x="771" y="757"/>
                    <a:pt x="773" y="756"/>
                    <a:pt x="774" y="755"/>
                  </a:cubicBezTo>
                  <a:cubicBezTo>
                    <a:pt x="775" y="754"/>
                    <a:pt x="775" y="753"/>
                    <a:pt x="775" y="752"/>
                  </a:cubicBezTo>
                  <a:lnTo>
                    <a:pt x="775" y="745"/>
                  </a:lnTo>
                  <a:cubicBezTo>
                    <a:pt x="779" y="743"/>
                    <a:pt x="783" y="742"/>
                    <a:pt x="788" y="741"/>
                  </a:cubicBezTo>
                  <a:lnTo>
                    <a:pt x="791" y="747"/>
                  </a:lnTo>
                  <a:cubicBezTo>
                    <a:pt x="791" y="748"/>
                    <a:pt x="792" y="749"/>
                    <a:pt x="793" y="749"/>
                  </a:cubicBezTo>
                  <a:cubicBezTo>
                    <a:pt x="794" y="750"/>
                    <a:pt x="794" y="750"/>
                    <a:pt x="795" y="750"/>
                  </a:cubicBezTo>
                  <a:cubicBezTo>
                    <a:pt x="797" y="750"/>
                    <a:pt x="799" y="749"/>
                    <a:pt x="799" y="747"/>
                  </a:cubicBezTo>
                  <a:lnTo>
                    <a:pt x="803" y="741"/>
                  </a:lnTo>
                  <a:cubicBezTo>
                    <a:pt x="807" y="742"/>
                    <a:pt x="812" y="743"/>
                    <a:pt x="816" y="745"/>
                  </a:cubicBezTo>
                  <a:lnTo>
                    <a:pt x="815" y="752"/>
                  </a:lnTo>
                  <a:cubicBezTo>
                    <a:pt x="815" y="753"/>
                    <a:pt x="816" y="754"/>
                    <a:pt x="817" y="755"/>
                  </a:cubicBezTo>
                  <a:cubicBezTo>
                    <a:pt x="818" y="756"/>
                    <a:pt x="819" y="757"/>
                    <a:pt x="820" y="757"/>
                  </a:cubicBezTo>
                  <a:cubicBezTo>
                    <a:pt x="821" y="757"/>
                    <a:pt x="822" y="756"/>
                    <a:pt x="823" y="756"/>
                  </a:cubicBezTo>
                  <a:lnTo>
                    <a:pt x="829" y="752"/>
                  </a:lnTo>
                  <a:cubicBezTo>
                    <a:pt x="832" y="755"/>
                    <a:pt x="835" y="758"/>
                    <a:pt x="838" y="762"/>
                  </a:cubicBezTo>
                  <a:lnTo>
                    <a:pt x="835" y="768"/>
                  </a:lnTo>
                  <a:cubicBezTo>
                    <a:pt x="834" y="769"/>
                    <a:pt x="834" y="771"/>
                    <a:pt x="834" y="772"/>
                  </a:cubicBezTo>
                  <a:cubicBezTo>
                    <a:pt x="835" y="774"/>
                    <a:pt x="837" y="775"/>
                    <a:pt x="839" y="775"/>
                  </a:cubicBezTo>
                  <a:lnTo>
                    <a:pt x="846" y="775"/>
                  </a:lnTo>
                  <a:cubicBezTo>
                    <a:pt x="848" y="779"/>
                    <a:pt x="849" y="783"/>
                    <a:pt x="849" y="787"/>
                  </a:cubicBezTo>
                  <a:lnTo>
                    <a:pt x="843" y="791"/>
                  </a:lnTo>
                  <a:cubicBezTo>
                    <a:pt x="842" y="792"/>
                    <a:pt x="841" y="793"/>
                    <a:pt x="841" y="795"/>
                  </a:cubicBezTo>
                  <a:cubicBezTo>
                    <a:pt x="841" y="797"/>
                    <a:pt x="842" y="799"/>
                    <a:pt x="843" y="799"/>
                  </a:cubicBezTo>
                  <a:lnTo>
                    <a:pt x="849" y="803"/>
                  </a:lnTo>
                  <a:cubicBezTo>
                    <a:pt x="849" y="807"/>
                    <a:pt x="848" y="811"/>
                    <a:pt x="846" y="815"/>
                  </a:cubicBezTo>
                  <a:lnTo>
                    <a:pt x="839" y="815"/>
                  </a:lnTo>
                  <a:lnTo>
                    <a:pt x="839" y="815"/>
                  </a:lnTo>
                  <a:cubicBezTo>
                    <a:pt x="837" y="815"/>
                    <a:pt x="835" y="816"/>
                    <a:pt x="835" y="818"/>
                  </a:cubicBezTo>
                  <a:cubicBezTo>
                    <a:pt x="834" y="819"/>
                    <a:pt x="834" y="821"/>
                    <a:pt x="835" y="823"/>
                  </a:cubicBezTo>
                  <a:close/>
                  <a:moveTo>
                    <a:pt x="854" y="834"/>
                  </a:moveTo>
                  <a:lnTo>
                    <a:pt x="854" y="834"/>
                  </a:lnTo>
                  <a:lnTo>
                    <a:pt x="856" y="831"/>
                  </a:lnTo>
                  <a:lnTo>
                    <a:pt x="850" y="822"/>
                  </a:lnTo>
                  <a:lnTo>
                    <a:pt x="851" y="821"/>
                  </a:lnTo>
                  <a:lnTo>
                    <a:pt x="861" y="821"/>
                  </a:lnTo>
                  <a:lnTo>
                    <a:pt x="862" y="818"/>
                  </a:lnTo>
                  <a:cubicBezTo>
                    <a:pt x="864" y="814"/>
                    <a:pt x="866" y="809"/>
                    <a:pt x="866" y="804"/>
                  </a:cubicBezTo>
                  <a:lnTo>
                    <a:pt x="867" y="801"/>
                  </a:lnTo>
                  <a:lnTo>
                    <a:pt x="857" y="796"/>
                  </a:lnTo>
                  <a:lnTo>
                    <a:pt x="857" y="795"/>
                  </a:lnTo>
                  <a:lnTo>
                    <a:pt x="867" y="789"/>
                  </a:lnTo>
                  <a:lnTo>
                    <a:pt x="866" y="786"/>
                  </a:lnTo>
                  <a:cubicBezTo>
                    <a:pt x="866" y="781"/>
                    <a:pt x="864" y="777"/>
                    <a:pt x="862" y="772"/>
                  </a:cubicBezTo>
                  <a:lnTo>
                    <a:pt x="861" y="769"/>
                  </a:lnTo>
                  <a:lnTo>
                    <a:pt x="851" y="769"/>
                  </a:lnTo>
                  <a:lnTo>
                    <a:pt x="850" y="768"/>
                  </a:lnTo>
                  <a:lnTo>
                    <a:pt x="855" y="759"/>
                  </a:lnTo>
                  <a:lnTo>
                    <a:pt x="854" y="757"/>
                  </a:lnTo>
                  <a:cubicBezTo>
                    <a:pt x="852" y="755"/>
                    <a:pt x="850" y="753"/>
                    <a:pt x="849" y="751"/>
                  </a:cubicBezTo>
                  <a:lnTo>
                    <a:pt x="911" y="751"/>
                  </a:lnTo>
                  <a:lnTo>
                    <a:pt x="911" y="839"/>
                  </a:lnTo>
                  <a:lnTo>
                    <a:pt x="848" y="839"/>
                  </a:lnTo>
                  <a:cubicBezTo>
                    <a:pt x="850" y="838"/>
                    <a:pt x="852" y="836"/>
                    <a:pt x="854" y="834"/>
                  </a:cubicBezTo>
                  <a:close/>
                  <a:moveTo>
                    <a:pt x="827" y="738"/>
                  </a:moveTo>
                  <a:lnTo>
                    <a:pt x="827" y="738"/>
                  </a:lnTo>
                  <a:lnTo>
                    <a:pt x="827" y="638"/>
                  </a:lnTo>
                  <a:lnTo>
                    <a:pt x="911" y="638"/>
                  </a:lnTo>
                  <a:lnTo>
                    <a:pt x="911" y="738"/>
                  </a:lnTo>
                  <a:lnTo>
                    <a:pt x="827" y="738"/>
                  </a:lnTo>
                  <a:close/>
                  <a:moveTo>
                    <a:pt x="710" y="375"/>
                  </a:moveTo>
                  <a:lnTo>
                    <a:pt x="710" y="375"/>
                  </a:lnTo>
                  <a:lnTo>
                    <a:pt x="907" y="375"/>
                  </a:lnTo>
                  <a:lnTo>
                    <a:pt x="907" y="436"/>
                  </a:lnTo>
                  <a:lnTo>
                    <a:pt x="710" y="436"/>
                  </a:lnTo>
                  <a:lnTo>
                    <a:pt x="710" y="375"/>
                  </a:lnTo>
                  <a:close/>
                  <a:moveTo>
                    <a:pt x="680" y="637"/>
                  </a:moveTo>
                  <a:lnTo>
                    <a:pt x="680" y="637"/>
                  </a:lnTo>
                  <a:lnTo>
                    <a:pt x="764" y="637"/>
                  </a:lnTo>
                  <a:lnTo>
                    <a:pt x="764" y="737"/>
                  </a:lnTo>
                  <a:lnTo>
                    <a:pt x="680" y="737"/>
                  </a:lnTo>
                  <a:lnTo>
                    <a:pt x="680" y="637"/>
                  </a:lnTo>
                  <a:close/>
                  <a:moveTo>
                    <a:pt x="680" y="751"/>
                  </a:moveTo>
                  <a:lnTo>
                    <a:pt x="680" y="751"/>
                  </a:lnTo>
                  <a:lnTo>
                    <a:pt x="742" y="751"/>
                  </a:lnTo>
                  <a:cubicBezTo>
                    <a:pt x="740" y="753"/>
                    <a:pt x="739" y="755"/>
                    <a:pt x="737" y="757"/>
                  </a:cubicBezTo>
                  <a:lnTo>
                    <a:pt x="735" y="759"/>
                  </a:lnTo>
                  <a:lnTo>
                    <a:pt x="741" y="768"/>
                  </a:lnTo>
                  <a:lnTo>
                    <a:pt x="740" y="769"/>
                  </a:lnTo>
                  <a:lnTo>
                    <a:pt x="730" y="769"/>
                  </a:lnTo>
                  <a:lnTo>
                    <a:pt x="729" y="772"/>
                  </a:lnTo>
                  <a:cubicBezTo>
                    <a:pt x="727" y="777"/>
                    <a:pt x="725" y="781"/>
                    <a:pt x="725" y="786"/>
                  </a:cubicBezTo>
                  <a:lnTo>
                    <a:pt x="724" y="789"/>
                  </a:lnTo>
                  <a:lnTo>
                    <a:pt x="733" y="795"/>
                  </a:lnTo>
                  <a:lnTo>
                    <a:pt x="733" y="796"/>
                  </a:lnTo>
                  <a:lnTo>
                    <a:pt x="724" y="801"/>
                  </a:lnTo>
                  <a:lnTo>
                    <a:pt x="725" y="804"/>
                  </a:lnTo>
                  <a:cubicBezTo>
                    <a:pt x="725" y="809"/>
                    <a:pt x="727" y="814"/>
                    <a:pt x="728" y="818"/>
                  </a:cubicBezTo>
                  <a:lnTo>
                    <a:pt x="730" y="821"/>
                  </a:lnTo>
                  <a:lnTo>
                    <a:pt x="740" y="821"/>
                  </a:lnTo>
                  <a:lnTo>
                    <a:pt x="741" y="822"/>
                  </a:lnTo>
                  <a:lnTo>
                    <a:pt x="735" y="831"/>
                  </a:lnTo>
                  <a:lnTo>
                    <a:pt x="737" y="834"/>
                  </a:lnTo>
                  <a:cubicBezTo>
                    <a:pt x="739" y="836"/>
                    <a:pt x="741" y="838"/>
                    <a:pt x="743" y="839"/>
                  </a:cubicBezTo>
                  <a:lnTo>
                    <a:pt x="680" y="839"/>
                  </a:lnTo>
                  <a:lnTo>
                    <a:pt x="680" y="751"/>
                  </a:lnTo>
                  <a:close/>
                  <a:moveTo>
                    <a:pt x="201" y="760"/>
                  </a:moveTo>
                  <a:lnTo>
                    <a:pt x="201" y="760"/>
                  </a:lnTo>
                  <a:lnTo>
                    <a:pt x="580" y="760"/>
                  </a:lnTo>
                  <a:lnTo>
                    <a:pt x="580" y="822"/>
                  </a:lnTo>
                  <a:lnTo>
                    <a:pt x="201" y="822"/>
                  </a:lnTo>
                  <a:lnTo>
                    <a:pt x="201" y="760"/>
                  </a:lnTo>
                  <a:close/>
                  <a:moveTo>
                    <a:pt x="940" y="1286"/>
                  </a:moveTo>
                  <a:lnTo>
                    <a:pt x="940" y="1286"/>
                  </a:lnTo>
                  <a:lnTo>
                    <a:pt x="153" y="1286"/>
                  </a:lnTo>
                  <a:lnTo>
                    <a:pt x="96" y="1223"/>
                  </a:lnTo>
                  <a:lnTo>
                    <a:pt x="168" y="1223"/>
                  </a:lnTo>
                  <a:lnTo>
                    <a:pt x="168" y="956"/>
                  </a:lnTo>
                  <a:lnTo>
                    <a:pt x="613" y="956"/>
                  </a:lnTo>
                  <a:lnTo>
                    <a:pt x="613" y="1223"/>
                  </a:lnTo>
                  <a:lnTo>
                    <a:pt x="680" y="1223"/>
                  </a:lnTo>
                  <a:lnTo>
                    <a:pt x="680" y="850"/>
                  </a:lnTo>
                  <a:lnTo>
                    <a:pt x="764" y="850"/>
                  </a:lnTo>
                  <a:lnTo>
                    <a:pt x="764" y="1223"/>
                  </a:lnTo>
                  <a:lnTo>
                    <a:pt x="827" y="1223"/>
                  </a:lnTo>
                  <a:lnTo>
                    <a:pt x="827" y="852"/>
                  </a:lnTo>
                  <a:lnTo>
                    <a:pt x="911" y="852"/>
                  </a:lnTo>
                  <a:lnTo>
                    <a:pt x="911" y="1223"/>
                  </a:lnTo>
                  <a:lnTo>
                    <a:pt x="940" y="1223"/>
                  </a:lnTo>
                  <a:lnTo>
                    <a:pt x="940" y="12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198" name="Таблица 1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9844"/>
              </p:ext>
            </p:extLst>
          </p:nvPr>
        </p:nvGraphicFramePr>
        <p:xfrm>
          <a:off x="7418061" y="1042884"/>
          <a:ext cx="4199310" cy="5010954"/>
        </p:xfrm>
        <a:graphic>
          <a:graphicData uri="http://schemas.openxmlformats.org/drawingml/2006/table">
            <a:tbl>
              <a:tblPr/>
              <a:tblGrid>
                <a:gridCol w="290355"/>
                <a:gridCol w="1941301"/>
                <a:gridCol w="1282489"/>
                <a:gridCol w="685165"/>
              </a:tblGrid>
              <a:tr h="65261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 риска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Периодичность проверок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40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!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Чрезвычайно высокий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раз в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!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Высокий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раз в 2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Значительный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раз в 3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22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чаще, чем 1 раз в 4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22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Умеренный 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чаще, чем 1 раз в 5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2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категории риска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раз в 3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53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Итого: высокие категории риска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17,96 %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53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Итого: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значительный/средний/умеренный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риск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73,84%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953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Итого: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категории риска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8,20%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6" name="Диаграмма 1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3817630"/>
              </p:ext>
            </p:extLst>
          </p:nvPr>
        </p:nvGraphicFramePr>
        <p:xfrm>
          <a:off x="616478" y="885713"/>
          <a:ext cx="6316085" cy="4174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619774"/>
              </p:ext>
            </p:extLst>
          </p:nvPr>
        </p:nvGraphicFramePr>
        <p:xfrm>
          <a:off x="535974" y="5063320"/>
          <a:ext cx="6180777" cy="1304906"/>
        </p:xfrm>
        <a:graphic>
          <a:graphicData uri="http://schemas.openxmlformats.org/drawingml/2006/table">
            <a:tbl>
              <a:tblPr/>
              <a:tblGrid>
                <a:gridCol w="686753"/>
                <a:gridCol w="686753"/>
                <a:gridCol w="686753"/>
                <a:gridCol w="686753"/>
                <a:gridCol w="686753"/>
                <a:gridCol w="686753"/>
                <a:gridCol w="686753"/>
                <a:gridCol w="686753"/>
                <a:gridCol w="686753"/>
              </a:tblGrid>
              <a:tr h="7453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 РФ в СКФО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КБР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КЧР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РСО-А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595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ЮЛ и ИП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61604" y="2082985"/>
            <a:ext cx="12652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451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объект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ЮЛ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9947" y="4572000"/>
            <a:ext cx="37485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В настоящее время </a:t>
            </a:r>
            <a:r>
              <a:rPr lang="ru-RU" dirty="0" smtClean="0"/>
              <a:t>уже </a:t>
            </a:r>
            <a:r>
              <a:rPr lang="ru-RU" dirty="0" smtClean="0"/>
              <a:t>проведено: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53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Freeform 169"/>
          <p:cNvSpPr>
            <a:spLocks/>
          </p:cNvSpPr>
          <p:nvPr/>
        </p:nvSpPr>
        <p:spPr bwMode="auto">
          <a:xfrm rot="1046995">
            <a:off x="11433779" y="-641777"/>
            <a:ext cx="1075863" cy="1011193"/>
          </a:xfrm>
          <a:custGeom>
            <a:avLst/>
            <a:gdLst>
              <a:gd name="T0" fmla="*/ 1143 w 1217"/>
              <a:gd name="T1" fmla="*/ 289 h 1365"/>
              <a:gd name="T2" fmla="*/ 1076 w 1217"/>
              <a:gd name="T3" fmla="*/ 251 h 1365"/>
              <a:gd name="T4" fmla="*/ 1076 w 1217"/>
              <a:gd name="T5" fmla="*/ 251 h 1365"/>
              <a:gd name="T6" fmla="*/ 695 w 1217"/>
              <a:gd name="T7" fmla="*/ 32 h 1365"/>
              <a:gd name="T8" fmla="*/ 519 w 1217"/>
              <a:gd name="T9" fmla="*/ 32 h 1365"/>
              <a:gd name="T10" fmla="*/ 75 w 1217"/>
              <a:gd name="T11" fmla="*/ 289 h 1365"/>
              <a:gd name="T12" fmla="*/ 1 w 1217"/>
              <a:gd name="T13" fmla="*/ 417 h 1365"/>
              <a:gd name="T14" fmla="*/ 1 w 1217"/>
              <a:gd name="T15" fmla="*/ 494 h 1365"/>
              <a:gd name="T16" fmla="*/ 1 w 1217"/>
              <a:gd name="T17" fmla="*/ 495 h 1365"/>
              <a:gd name="T18" fmla="*/ 0 w 1217"/>
              <a:gd name="T19" fmla="*/ 930 h 1365"/>
              <a:gd name="T20" fmla="*/ 88 w 1217"/>
              <a:gd name="T21" fmla="*/ 1082 h 1365"/>
              <a:gd name="T22" fmla="*/ 533 w 1217"/>
              <a:gd name="T23" fmla="*/ 1338 h 1365"/>
              <a:gd name="T24" fmla="*/ 681 w 1217"/>
              <a:gd name="T25" fmla="*/ 1338 h 1365"/>
              <a:gd name="T26" fmla="*/ 748 w 1217"/>
              <a:gd name="T27" fmla="*/ 1300 h 1365"/>
              <a:gd name="T28" fmla="*/ 746 w 1217"/>
              <a:gd name="T29" fmla="*/ 1299 h 1365"/>
              <a:gd name="T30" fmla="*/ 1128 w 1217"/>
              <a:gd name="T31" fmla="*/ 1083 h 1365"/>
              <a:gd name="T32" fmla="*/ 1217 w 1217"/>
              <a:gd name="T33" fmla="*/ 930 h 1365"/>
              <a:gd name="T34" fmla="*/ 1217 w 1217"/>
              <a:gd name="T35" fmla="*/ 418 h 1365"/>
              <a:gd name="T36" fmla="*/ 1143 w 1217"/>
              <a:gd name="T37" fmla="*/ 289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17" h="1365">
                <a:moveTo>
                  <a:pt x="1143" y="289"/>
                </a:moveTo>
                <a:cubicBezTo>
                  <a:pt x="1076" y="251"/>
                  <a:pt x="1076" y="251"/>
                  <a:pt x="1076" y="251"/>
                </a:cubicBezTo>
                <a:cubicBezTo>
                  <a:pt x="1076" y="251"/>
                  <a:pt x="1076" y="251"/>
                  <a:pt x="1076" y="251"/>
                </a:cubicBezTo>
                <a:cubicBezTo>
                  <a:pt x="695" y="32"/>
                  <a:pt x="695" y="32"/>
                  <a:pt x="695" y="32"/>
                </a:cubicBezTo>
                <a:cubicBezTo>
                  <a:pt x="640" y="0"/>
                  <a:pt x="574" y="1"/>
                  <a:pt x="519" y="32"/>
                </a:cubicBezTo>
                <a:cubicBezTo>
                  <a:pt x="75" y="289"/>
                  <a:pt x="75" y="289"/>
                  <a:pt x="75" y="289"/>
                </a:cubicBezTo>
                <a:cubicBezTo>
                  <a:pt x="29" y="315"/>
                  <a:pt x="1" y="364"/>
                  <a:pt x="1" y="417"/>
                </a:cubicBezTo>
                <a:cubicBezTo>
                  <a:pt x="1" y="494"/>
                  <a:pt x="1" y="494"/>
                  <a:pt x="1" y="494"/>
                </a:cubicBezTo>
                <a:cubicBezTo>
                  <a:pt x="1" y="495"/>
                  <a:pt x="1" y="495"/>
                  <a:pt x="1" y="495"/>
                </a:cubicBezTo>
                <a:cubicBezTo>
                  <a:pt x="0" y="930"/>
                  <a:pt x="0" y="930"/>
                  <a:pt x="0" y="930"/>
                </a:cubicBezTo>
                <a:cubicBezTo>
                  <a:pt x="0" y="992"/>
                  <a:pt x="34" y="1050"/>
                  <a:pt x="88" y="1082"/>
                </a:cubicBezTo>
                <a:cubicBezTo>
                  <a:pt x="533" y="1338"/>
                  <a:pt x="533" y="1338"/>
                  <a:pt x="533" y="1338"/>
                </a:cubicBezTo>
                <a:cubicBezTo>
                  <a:pt x="578" y="1365"/>
                  <a:pt x="635" y="1365"/>
                  <a:pt x="681" y="1338"/>
                </a:cubicBezTo>
                <a:cubicBezTo>
                  <a:pt x="748" y="1300"/>
                  <a:pt x="748" y="1300"/>
                  <a:pt x="748" y="1300"/>
                </a:cubicBezTo>
                <a:cubicBezTo>
                  <a:pt x="746" y="1299"/>
                  <a:pt x="746" y="1299"/>
                  <a:pt x="746" y="1299"/>
                </a:cubicBezTo>
                <a:cubicBezTo>
                  <a:pt x="1128" y="1083"/>
                  <a:pt x="1128" y="1083"/>
                  <a:pt x="1128" y="1083"/>
                </a:cubicBezTo>
                <a:cubicBezTo>
                  <a:pt x="1183" y="1051"/>
                  <a:pt x="1217" y="993"/>
                  <a:pt x="1217" y="930"/>
                </a:cubicBezTo>
                <a:cubicBezTo>
                  <a:pt x="1217" y="418"/>
                  <a:pt x="1217" y="418"/>
                  <a:pt x="1217" y="418"/>
                </a:cubicBezTo>
                <a:cubicBezTo>
                  <a:pt x="1217" y="365"/>
                  <a:pt x="1189" y="316"/>
                  <a:pt x="1143" y="289"/>
                </a:cubicBezTo>
                <a:close/>
              </a:path>
            </a:pathLst>
          </a:custGeom>
          <a:solidFill>
            <a:srgbClr val="D1D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C3C9D3"/>
              </a:solidFill>
            </a:endParaRPr>
          </a:p>
        </p:txBody>
      </p:sp>
      <p:sp>
        <p:nvSpPr>
          <p:cNvPr id="374" name="Заголовок 5">
            <a:extLst>
              <a:ext uri="{FF2B5EF4-FFF2-40B4-BE49-F238E27FC236}">
                <a16:creationId xmlns="" xmlns:a16="http://schemas.microsoft.com/office/drawing/2014/main" id="{98C155AA-4A22-491C-B862-8E3333A8FB16}"/>
              </a:ext>
            </a:extLst>
          </p:cNvPr>
          <p:cNvSpPr txBox="1">
            <a:spLocks/>
          </p:cNvSpPr>
          <p:nvPr/>
        </p:nvSpPr>
        <p:spPr>
          <a:xfrm>
            <a:off x="1021537" y="282255"/>
            <a:ext cx="11170463" cy="5548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900"/>
              </a:lnSpc>
            </a:pPr>
            <a:endParaRPr lang="ru-RU" sz="2400" b="1" spc="300" dirty="0" smtClean="0">
              <a:solidFill>
                <a:srgbClr val="4F81BD">
                  <a:lumMod val="75000"/>
                </a:srgbClr>
              </a:solidFill>
              <a:latin typeface="Bahnschrift SemiBold" panose="020B0502040204020203" pitchFamily="34" charset="0"/>
            </a:endParaRPr>
          </a:p>
          <a:p>
            <a:pPr>
              <a:lnSpc>
                <a:spcPts val="1900"/>
              </a:lnSpc>
            </a:pPr>
            <a:endParaRPr lang="ru-RU" sz="2400" b="1" spc="300" dirty="0">
              <a:solidFill>
                <a:srgbClr val="4F81BD">
                  <a:lumMod val="75000"/>
                </a:srgbClr>
              </a:solidFill>
              <a:latin typeface="Bahnschrift SemiBold" panose="020B0502040204020203" pitchFamily="34" charset="0"/>
            </a:endParaRPr>
          </a:p>
          <a:p>
            <a:pPr>
              <a:lnSpc>
                <a:spcPts val="1900"/>
              </a:lnSpc>
            </a:pPr>
            <a:r>
              <a:rPr lang="ru-RU" sz="2400" b="1" spc="300" dirty="0" smtClean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Проведенные в 2021 </a:t>
            </a:r>
            <a:r>
              <a:rPr lang="ru-RU" sz="2400" b="1" spc="300" dirty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году </a:t>
            </a:r>
            <a:r>
              <a:rPr lang="ru-RU" sz="2400" b="1" spc="300" dirty="0" smtClean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плановые проверки юридических лиц, осуществляющих деятельность на  объектах чрезвычайно высокой и высокой категорий риска</a:t>
            </a:r>
            <a:endParaRPr lang="ru-RU" sz="2400" b="1" spc="300" dirty="0">
              <a:solidFill>
                <a:srgbClr val="4F81BD">
                  <a:lumMod val="75000"/>
                </a:srgbClr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382" name="Группа 381"/>
          <p:cNvGrpSpPr/>
          <p:nvPr/>
        </p:nvGrpSpPr>
        <p:grpSpPr>
          <a:xfrm>
            <a:off x="209550" y="125550"/>
            <a:ext cx="719893" cy="893626"/>
            <a:chOff x="1546225" y="-3938587"/>
            <a:chExt cx="2335213" cy="2898774"/>
          </a:xfrm>
        </p:grpSpPr>
        <p:grpSp>
          <p:nvGrpSpPr>
            <p:cNvPr id="383" name="Группа 382"/>
            <p:cNvGrpSpPr/>
            <p:nvPr/>
          </p:nvGrpSpPr>
          <p:grpSpPr>
            <a:xfrm>
              <a:off x="1922463" y="-3897313"/>
              <a:ext cx="1582738" cy="2266950"/>
              <a:chOff x="1922463" y="-3897313"/>
              <a:chExt cx="1582738" cy="2266950"/>
            </a:xfrm>
          </p:grpSpPr>
          <p:sp>
            <p:nvSpPr>
              <p:cNvPr id="388" name="Freeform 173"/>
              <p:cNvSpPr>
                <a:spLocks noEditPoints="1"/>
              </p:cNvSpPr>
              <p:nvPr/>
            </p:nvSpPr>
            <p:spPr bwMode="auto">
              <a:xfrm>
                <a:off x="2427288" y="-2719388"/>
                <a:ext cx="576263" cy="801687"/>
              </a:xfrm>
              <a:custGeom>
                <a:avLst/>
                <a:gdLst>
                  <a:gd name="T0" fmla="*/ 113 w 153"/>
                  <a:gd name="T1" fmla="*/ 20 h 213"/>
                  <a:gd name="T2" fmla="*/ 108 w 153"/>
                  <a:gd name="T3" fmla="*/ 8 h 213"/>
                  <a:gd name="T4" fmla="*/ 96 w 153"/>
                  <a:gd name="T5" fmla="*/ 16 h 213"/>
                  <a:gd name="T6" fmla="*/ 84 w 153"/>
                  <a:gd name="T7" fmla="*/ 5 h 213"/>
                  <a:gd name="T8" fmla="*/ 77 w 153"/>
                  <a:gd name="T9" fmla="*/ 12 h 213"/>
                  <a:gd name="T10" fmla="*/ 75 w 153"/>
                  <a:gd name="T11" fmla="*/ 13 h 213"/>
                  <a:gd name="T12" fmla="*/ 59 w 153"/>
                  <a:gd name="T13" fmla="*/ 0 h 213"/>
                  <a:gd name="T14" fmla="*/ 48 w 153"/>
                  <a:gd name="T15" fmla="*/ 2 h 213"/>
                  <a:gd name="T16" fmla="*/ 42 w 153"/>
                  <a:gd name="T17" fmla="*/ 16 h 213"/>
                  <a:gd name="T18" fmla="*/ 7 w 153"/>
                  <a:gd name="T19" fmla="*/ 22 h 213"/>
                  <a:gd name="T20" fmla="*/ 0 w 153"/>
                  <a:gd name="T21" fmla="*/ 104 h 213"/>
                  <a:gd name="T22" fmla="*/ 1 w 153"/>
                  <a:gd name="T23" fmla="*/ 186 h 213"/>
                  <a:gd name="T24" fmla="*/ 43 w 153"/>
                  <a:gd name="T25" fmla="*/ 200 h 213"/>
                  <a:gd name="T26" fmla="*/ 78 w 153"/>
                  <a:gd name="T27" fmla="*/ 212 h 213"/>
                  <a:gd name="T28" fmla="*/ 138 w 153"/>
                  <a:gd name="T29" fmla="*/ 200 h 213"/>
                  <a:gd name="T30" fmla="*/ 153 w 153"/>
                  <a:gd name="T31" fmla="*/ 176 h 213"/>
                  <a:gd name="T32" fmla="*/ 145 w 153"/>
                  <a:gd name="T33" fmla="*/ 22 h 213"/>
                  <a:gd name="T34" fmla="*/ 92 w 153"/>
                  <a:gd name="T35" fmla="*/ 17 h 213"/>
                  <a:gd name="T36" fmla="*/ 73 w 153"/>
                  <a:gd name="T37" fmla="*/ 14 h 213"/>
                  <a:gd name="T38" fmla="*/ 73 w 153"/>
                  <a:gd name="T39" fmla="*/ 14 h 213"/>
                  <a:gd name="T40" fmla="*/ 47 w 153"/>
                  <a:gd name="T41" fmla="*/ 19 h 213"/>
                  <a:gd name="T42" fmla="*/ 52 w 153"/>
                  <a:gd name="T43" fmla="*/ 18 h 213"/>
                  <a:gd name="T44" fmla="*/ 52 w 153"/>
                  <a:gd name="T45" fmla="*/ 18 h 213"/>
                  <a:gd name="T46" fmla="*/ 41 w 153"/>
                  <a:gd name="T47" fmla="*/ 20 h 213"/>
                  <a:gd name="T48" fmla="*/ 46 w 153"/>
                  <a:gd name="T49" fmla="*/ 19 h 213"/>
                  <a:gd name="T50" fmla="*/ 46 w 153"/>
                  <a:gd name="T51" fmla="*/ 19 h 213"/>
                  <a:gd name="T52" fmla="*/ 147 w 153"/>
                  <a:gd name="T53" fmla="*/ 184 h 213"/>
                  <a:gd name="T54" fmla="*/ 110 w 153"/>
                  <a:gd name="T55" fmla="*/ 195 h 213"/>
                  <a:gd name="T56" fmla="*/ 75 w 153"/>
                  <a:gd name="T57" fmla="*/ 207 h 213"/>
                  <a:gd name="T58" fmla="*/ 21 w 153"/>
                  <a:gd name="T59" fmla="*/ 195 h 213"/>
                  <a:gd name="T60" fmla="*/ 5 w 153"/>
                  <a:gd name="T61" fmla="*/ 171 h 213"/>
                  <a:gd name="T62" fmla="*/ 5 w 153"/>
                  <a:gd name="T63" fmla="*/ 34 h 213"/>
                  <a:gd name="T64" fmla="*/ 77 w 153"/>
                  <a:gd name="T65" fmla="*/ 17 h 213"/>
                  <a:gd name="T66" fmla="*/ 148 w 153"/>
                  <a:gd name="T67" fmla="*/ 34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53" h="213">
                    <a:moveTo>
                      <a:pt x="145" y="22"/>
                    </a:moveTo>
                    <a:cubicBezTo>
                      <a:pt x="132" y="21"/>
                      <a:pt x="121" y="20"/>
                      <a:pt x="113" y="20"/>
                    </a:cubicBezTo>
                    <a:cubicBezTo>
                      <a:pt x="112" y="17"/>
                      <a:pt x="111" y="14"/>
                      <a:pt x="110" y="12"/>
                    </a:cubicBezTo>
                    <a:cubicBezTo>
                      <a:pt x="109" y="11"/>
                      <a:pt x="108" y="10"/>
                      <a:pt x="108" y="8"/>
                    </a:cubicBezTo>
                    <a:cubicBezTo>
                      <a:pt x="107" y="7"/>
                      <a:pt x="106" y="5"/>
                      <a:pt x="105" y="2"/>
                    </a:cubicBezTo>
                    <a:cubicBezTo>
                      <a:pt x="102" y="7"/>
                      <a:pt x="99" y="11"/>
                      <a:pt x="96" y="16"/>
                    </a:cubicBezTo>
                    <a:cubicBezTo>
                      <a:pt x="95" y="10"/>
                      <a:pt x="95" y="5"/>
                      <a:pt x="94" y="0"/>
                    </a:cubicBezTo>
                    <a:cubicBezTo>
                      <a:pt x="90" y="2"/>
                      <a:pt x="88" y="4"/>
                      <a:pt x="84" y="5"/>
                    </a:cubicBezTo>
                    <a:cubicBezTo>
                      <a:pt x="81" y="6"/>
                      <a:pt x="79" y="9"/>
                      <a:pt x="78" y="13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7" y="12"/>
                      <a:pt x="76" y="12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4" y="10"/>
                      <a:pt x="74" y="7"/>
                      <a:pt x="71" y="6"/>
                    </a:cubicBezTo>
                    <a:cubicBezTo>
                      <a:pt x="67" y="4"/>
                      <a:pt x="64" y="2"/>
                      <a:pt x="59" y="0"/>
                    </a:cubicBezTo>
                    <a:cubicBezTo>
                      <a:pt x="59" y="5"/>
                      <a:pt x="58" y="10"/>
                      <a:pt x="58" y="16"/>
                    </a:cubicBezTo>
                    <a:cubicBezTo>
                      <a:pt x="54" y="11"/>
                      <a:pt x="51" y="7"/>
                      <a:pt x="48" y="2"/>
                    </a:cubicBezTo>
                    <a:cubicBezTo>
                      <a:pt x="48" y="3"/>
                      <a:pt x="47" y="4"/>
                      <a:pt x="47" y="4"/>
                    </a:cubicBezTo>
                    <a:cubicBezTo>
                      <a:pt x="45" y="8"/>
                      <a:pt x="43" y="12"/>
                      <a:pt x="42" y="16"/>
                    </a:cubicBezTo>
                    <a:cubicBezTo>
                      <a:pt x="41" y="17"/>
                      <a:pt x="41" y="18"/>
                      <a:pt x="41" y="20"/>
                    </a:cubicBezTo>
                    <a:cubicBezTo>
                      <a:pt x="32" y="20"/>
                      <a:pt x="21" y="21"/>
                      <a:pt x="7" y="22"/>
                    </a:cubicBezTo>
                    <a:cubicBezTo>
                      <a:pt x="1" y="22"/>
                      <a:pt x="0" y="23"/>
                      <a:pt x="0" y="30"/>
                    </a:cubicBezTo>
                    <a:cubicBezTo>
                      <a:pt x="0" y="54"/>
                      <a:pt x="0" y="79"/>
                      <a:pt x="0" y="104"/>
                    </a:cubicBezTo>
                    <a:cubicBezTo>
                      <a:pt x="0" y="127"/>
                      <a:pt x="0" y="151"/>
                      <a:pt x="0" y="175"/>
                    </a:cubicBezTo>
                    <a:cubicBezTo>
                      <a:pt x="0" y="179"/>
                      <a:pt x="0" y="182"/>
                      <a:pt x="1" y="186"/>
                    </a:cubicBezTo>
                    <a:cubicBezTo>
                      <a:pt x="2" y="195"/>
                      <a:pt x="7" y="200"/>
                      <a:pt x="17" y="200"/>
                    </a:cubicBezTo>
                    <a:cubicBezTo>
                      <a:pt x="25" y="200"/>
                      <a:pt x="34" y="200"/>
                      <a:pt x="43" y="200"/>
                    </a:cubicBezTo>
                    <a:cubicBezTo>
                      <a:pt x="54" y="200"/>
                      <a:pt x="66" y="203"/>
                      <a:pt x="75" y="212"/>
                    </a:cubicBezTo>
                    <a:cubicBezTo>
                      <a:pt x="75" y="213"/>
                      <a:pt x="77" y="213"/>
                      <a:pt x="78" y="212"/>
                    </a:cubicBezTo>
                    <a:cubicBezTo>
                      <a:pt x="88" y="202"/>
                      <a:pt x="100" y="200"/>
                      <a:pt x="113" y="200"/>
                    </a:cubicBezTo>
                    <a:cubicBezTo>
                      <a:pt x="121" y="200"/>
                      <a:pt x="129" y="200"/>
                      <a:pt x="138" y="200"/>
                    </a:cubicBezTo>
                    <a:cubicBezTo>
                      <a:pt x="144" y="200"/>
                      <a:pt x="150" y="195"/>
                      <a:pt x="152" y="188"/>
                    </a:cubicBezTo>
                    <a:cubicBezTo>
                      <a:pt x="152" y="184"/>
                      <a:pt x="153" y="180"/>
                      <a:pt x="153" y="176"/>
                    </a:cubicBezTo>
                    <a:cubicBezTo>
                      <a:pt x="153" y="127"/>
                      <a:pt x="153" y="78"/>
                      <a:pt x="153" y="29"/>
                    </a:cubicBezTo>
                    <a:cubicBezTo>
                      <a:pt x="153" y="23"/>
                      <a:pt x="152" y="22"/>
                      <a:pt x="145" y="22"/>
                    </a:cubicBezTo>
                    <a:close/>
                    <a:moveTo>
                      <a:pt x="113" y="20"/>
                    </a:moveTo>
                    <a:cubicBezTo>
                      <a:pt x="104" y="19"/>
                      <a:pt x="97" y="18"/>
                      <a:pt x="92" y="17"/>
                    </a:cubicBezTo>
                    <a:cubicBezTo>
                      <a:pt x="97" y="18"/>
                      <a:pt x="104" y="19"/>
                      <a:pt x="113" y="20"/>
                    </a:cubicBezTo>
                    <a:close/>
                    <a:moveTo>
                      <a:pt x="73" y="14"/>
                    </a:moveTo>
                    <a:cubicBezTo>
                      <a:pt x="73" y="14"/>
                      <a:pt x="72" y="14"/>
                      <a:pt x="72" y="14"/>
                    </a:cubicBezTo>
                    <a:cubicBezTo>
                      <a:pt x="72" y="14"/>
                      <a:pt x="73" y="14"/>
                      <a:pt x="73" y="14"/>
                    </a:cubicBezTo>
                    <a:close/>
                    <a:moveTo>
                      <a:pt x="49" y="19"/>
                    </a:moveTo>
                    <a:cubicBezTo>
                      <a:pt x="48" y="19"/>
                      <a:pt x="48" y="19"/>
                      <a:pt x="47" y="19"/>
                    </a:cubicBezTo>
                    <a:cubicBezTo>
                      <a:pt x="48" y="19"/>
                      <a:pt x="48" y="19"/>
                      <a:pt x="49" y="19"/>
                    </a:cubicBezTo>
                    <a:close/>
                    <a:moveTo>
                      <a:pt x="52" y="18"/>
                    </a:moveTo>
                    <a:cubicBezTo>
                      <a:pt x="51" y="18"/>
                      <a:pt x="50" y="18"/>
                      <a:pt x="50" y="18"/>
                    </a:cubicBezTo>
                    <a:cubicBezTo>
                      <a:pt x="50" y="18"/>
                      <a:pt x="51" y="18"/>
                      <a:pt x="52" y="18"/>
                    </a:cubicBezTo>
                    <a:close/>
                    <a:moveTo>
                      <a:pt x="44" y="19"/>
                    </a:moveTo>
                    <a:cubicBezTo>
                      <a:pt x="43" y="19"/>
                      <a:pt x="42" y="19"/>
                      <a:pt x="41" y="20"/>
                    </a:cubicBezTo>
                    <a:cubicBezTo>
                      <a:pt x="42" y="19"/>
                      <a:pt x="43" y="19"/>
                      <a:pt x="44" y="19"/>
                    </a:cubicBezTo>
                    <a:close/>
                    <a:moveTo>
                      <a:pt x="46" y="19"/>
                    </a:moveTo>
                    <a:cubicBezTo>
                      <a:pt x="46" y="19"/>
                      <a:pt x="45" y="19"/>
                      <a:pt x="44" y="19"/>
                    </a:cubicBezTo>
                    <a:cubicBezTo>
                      <a:pt x="45" y="19"/>
                      <a:pt x="46" y="19"/>
                      <a:pt x="46" y="19"/>
                    </a:cubicBezTo>
                    <a:close/>
                    <a:moveTo>
                      <a:pt x="148" y="173"/>
                    </a:moveTo>
                    <a:cubicBezTo>
                      <a:pt x="148" y="176"/>
                      <a:pt x="147" y="180"/>
                      <a:pt x="147" y="184"/>
                    </a:cubicBezTo>
                    <a:cubicBezTo>
                      <a:pt x="145" y="190"/>
                      <a:pt x="140" y="195"/>
                      <a:pt x="134" y="195"/>
                    </a:cubicBezTo>
                    <a:cubicBezTo>
                      <a:pt x="126" y="195"/>
                      <a:pt x="118" y="195"/>
                      <a:pt x="110" y="195"/>
                    </a:cubicBezTo>
                    <a:cubicBezTo>
                      <a:pt x="98" y="195"/>
                      <a:pt x="87" y="197"/>
                      <a:pt x="78" y="207"/>
                    </a:cubicBezTo>
                    <a:cubicBezTo>
                      <a:pt x="77" y="207"/>
                      <a:pt x="75" y="207"/>
                      <a:pt x="75" y="207"/>
                    </a:cubicBezTo>
                    <a:cubicBezTo>
                      <a:pt x="67" y="198"/>
                      <a:pt x="56" y="195"/>
                      <a:pt x="45" y="195"/>
                    </a:cubicBezTo>
                    <a:cubicBezTo>
                      <a:pt x="37" y="195"/>
                      <a:pt x="29" y="195"/>
                      <a:pt x="21" y="195"/>
                    </a:cubicBezTo>
                    <a:cubicBezTo>
                      <a:pt x="12" y="195"/>
                      <a:pt x="7" y="191"/>
                      <a:pt x="6" y="182"/>
                    </a:cubicBezTo>
                    <a:cubicBezTo>
                      <a:pt x="5" y="178"/>
                      <a:pt x="5" y="175"/>
                      <a:pt x="5" y="171"/>
                    </a:cubicBezTo>
                    <a:cubicBezTo>
                      <a:pt x="5" y="149"/>
                      <a:pt x="5" y="127"/>
                      <a:pt x="5" y="104"/>
                    </a:cubicBezTo>
                    <a:cubicBezTo>
                      <a:pt x="5" y="81"/>
                      <a:pt x="5" y="58"/>
                      <a:pt x="5" y="34"/>
                    </a:cubicBezTo>
                    <a:cubicBezTo>
                      <a:pt x="5" y="28"/>
                      <a:pt x="6" y="27"/>
                      <a:pt x="12" y="27"/>
                    </a:cubicBezTo>
                    <a:cubicBezTo>
                      <a:pt x="72" y="24"/>
                      <a:pt x="77" y="17"/>
                      <a:pt x="77" y="17"/>
                    </a:cubicBezTo>
                    <a:cubicBezTo>
                      <a:pt x="77" y="17"/>
                      <a:pt x="80" y="24"/>
                      <a:pt x="141" y="27"/>
                    </a:cubicBezTo>
                    <a:cubicBezTo>
                      <a:pt x="147" y="27"/>
                      <a:pt x="148" y="28"/>
                      <a:pt x="148" y="34"/>
                    </a:cubicBezTo>
                    <a:cubicBezTo>
                      <a:pt x="148" y="80"/>
                      <a:pt x="148" y="126"/>
                      <a:pt x="148" y="17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174"/>
              <p:cNvSpPr>
                <a:spLocks/>
              </p:cNvSpPr>
              <p:nvPr/>
            </p:nvSpPr>
            <p:spPr bwMode="auto">
              <a:xfrm>
                <a:off x="2430463" y="-1928813"/>
                <a:ext cx="573088" cy="298450"/>
              </a:xfrm>
              <a:custGeom>
                <a:avLst/>
                <a:gdLst>
                  <a:gd name="T0" fmla="*/ 135 w 152"/>
                  <a:gd name="T1" fmla="*/ 19 h 79"/>
                  <a:gd name="T2" fmla="*/ 138 w 152"/>
                  <a:gd name="T3" fmla="*/ 7 h 79"/>
                  <a:gd name="T4" fmla="*/ 108 w 152"/>
                  <a:gd name="T5" fmla="*/ 1 h 79"/>
                  <a:gd name="T6" fmla="*/ 103 w 152"/>
                  <a:gd name="T7" fmla="*/ 3 h 79"/>
                  <a:gd name="T8" fmla="*/ 126 w 152"/>
                  <a:gd name="T9" fmla="*/ 17 h 79"/>
                  <a:gd name="T10" fmla="*/ 126 w 152"/>
                  <a:gd name="T11" fmla="*/ 25 h 79"/>
                  <a:gd name="T12" fmla="*/ 104 w 152"/>
                  <a:gd name="T13" fmla="*/ 7 h 79"/>
                  <a:gd name="T14" fmla="*/ 99 w 152"/>
                  <a:gd name="T15" fmla="*/ 9 h 79"/>
                  <a:gd name="T16" fmla="*/ 92 w 152"/>
                  <a:gd name="T17" fmla="*/ 9 h 79"/>
                  <a:gd name="T18" fmla="*/ 105 w 152"/>
                  <a:gd name="T19" fmla="*/ 26 h 79"/>
                  <a:gd name="T20" fmla="*/ 106 w 152"/>
                  <a:gd name="T21" fmla="*/ 45 h 79"/>
                  <a:gd name="T22" fmla="*/ 84 w 152"/>
                  <a:gd name="T23" fmla="*/ 15 h 79"/>
                  <a:gd name="T24" fmla="*/ 78 w 152"/>
                  <a:gd name="T25" fmla="*/ 22 h 79"/>
                  <a:gd name="T26" fmla="*/ 77 w 152"/>
                  <a:gd name="T27" fmla="*/ 56 h 79"/>
                  <a:gd name="T28" fmla="*/ 73 w 152"/>
                  <a:gd name="T29" fmla="*/ 51 h 79"/>
                  <a:gd name="T30" fmla="*/ 74 w 152"/>
                  <a:gd name="T31" fmla="*/ 13 h 79"/>
                  <a:gd name="T32" fmla="*/ 46 w 152"/>
                  <a:gd name="T33" fmla="*/ 46 h 79"/>
                  <a:gd name="T34" fmla="*/ 43 w 152"/>
                  <a:gd name="T35" fmla="*/ 35 h 79"/>
                  <a:gd name="T36" fmla="*/ 61 w 152"/>
                  <a:gd name="T37" fmla="*/ 9 h 79"/>
                  <a:gd name="T38" fmla="*/ 53 w 152"/>
                  <a:gd name="T39" fmla="*/ 6 h 79"/>
                  <a:gd name="T40" fmla="*/ 28 w 152"/>
                  <a:gd name="T41" fmla="*/ 23 h 79"/>
                  <a:gd name="T42" fmla="*/ 24 w 152"/>
                  <a:gd name="T43" fmla="*/ 22 h 79"/>
                  <a:gd name="T44" fmla="*/ 49 w 152"/>
                  <a:gd name="T45" fmla="*/ 3 h 79"/>
                  <a:gd name="T46" fmla="*/ 45 w 152"/>
                  <a:gd name="T47" fmla="*/ 1 h 79"/>
                  <a:gd name="T48" fmla="*/ 13 w 152"/>
                  <a:gd name="T49" fmla="*/ 7 h 79"/>
                  <a:gd name="T50" fmla="*/ 19 w 152"/>
                  <a:gd name="T51" fmla="*/ 16 h 79"/>
                  <a:gd name="T52" fmla="*/ 17 w 152"/>
                  <a:gd name="T53" fmla="*/ 18 h 79"/>
                  <a:gd name="T54" fmla="*/ 2 w 152"/>
                  <a:gd name="T55" fmla="*/ 40 h 79"/>
                  <a:gd name="T56" fmla="*/ 26 w 152"/>
                  <a:gd name="T57" fmla="*/ 57 h 79"/>
                  <a:gd name="T58" fmla="*/ 47 w 152"/>
                  <a:gd name="T59" fmla="*/ 15 h 79"/>
                  <a:gd name="T60" fmla="*/ 45 w 152"/>
                  <a:gd name="T61" fmla="*/ 68 h 79"/>
                  <a:gd name="T62" fmla="*/ 66 w 152"/>
                  <a:gd name="T63" fmla="*/ 19 h 79"/>
                  <a:gd name="T64" fmla="*/ 63 w 152"/>
                  <a:gd name="T65" fmla="*/ 34 h 79"/>
                  <a:gd name="T66" fmla="*/ 68 w 152"/>
                  <a:gd name="T67" fmla="*/ 73 h 79"/>
                  <a:gd name="T68" fmla="*/ 76 w 152"/>
                  <a:gd name="T69" fmla="*/ 79 h 79"/>
                  <a:gd name="T70" fmla="*/ 90 w 152"/>
                  <a:gd name="T71" fmla="*/ 57 h 79"/>
                  <a:gd name="T72" fmla="*/ 86 w 152"/>
                  <a:gd name="T73" fmla="*/ 21 h 79"/>
                  <a:gd name="T74" fmla="*/ 97 w 152"/>
                  <a:gd name="T75" fmla="*/ 43 h 79"/>
                  <a:gd name="T76" fmla="*/ 110 w 152"/>
                  <a:gd name="T77" fmla="*/ 66 h 79"/>
                  <a:gd name="T78" fmla="*/ 105 w 152"/>
                  <a:gd name="T79" fmla="*/ 15 h 79"/>
                  <a:gd name="T80" fmla="*/ 104 w 152"/>
                  <a:gd name="T81" fmla="*/ 13 h 79"/>
                  <a:gd name="T82" fmla="*/ 152 w 152"/>
                  <a:gd name="T83" fmla="*/ 40 h 79"/>
                  <a:gd name="T84" fmla="*/ 140 w 152"/>
                  <a:gd name="T85" fmla="*/ 3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2" h="79">
                    <a:moveTo>
                      <a:pt x="140" y="30"/>
                    </a:moveTo>
                    <a:cubicBezTo>
                      <a:pt x="139" y="26"/>
                      <a:pt x="137" y="22"/>
                      <a:pt x="135" y="19"/>
                    </a:cubicBezTo>
                    <a:cubicBezTo>
                      <a:pt x="134" y="18"/>
                      <a:pt x="133" y="17"/>
                      <a:pt x="132" y="16"/>
                    </a:cubicBezTo>
                    <a:cubicBezTo>
                      <a:pt x="136" y="14"/>
                      <a:pt x="138" y="10"/>
                      <a:pt x="138" y="7"/>
                    </a:cubicBezTo>
                    <a:cubicBezTo>
                      <a:pt x="134" y="7"/>
                      <a:pt x="129" y="8"/>
                      <a:pt x="126" y="7"/>
                    </a:cubicBezTo>
                    <a:cubicBezTo>
                      <a:pt x="120" y="6"/>
                      <a:pt x="114" y="3"/>
                      <a:pt x="108" y="1"/>
                    </a:cubicBezTo>
                    <a:cubicBezTo>
                      <a:pt x="106" y="0"/>
                      <a:pt x="104" y="1"/>
                      <a:pt x="102" y="2"/>
                    </a:cubicBezTo>
                    <a:cubicBezTo>
                      <a:pt x="103" y="2"/>
                      <a:pt x="103" y="3"/>
                      <a:pt x="103" y="3"/>
                    </a:cubicBezTo>
                    <a:cubicBezTo>
                      <a:pt x="106" y="4"/>
                      <a:pt x="108" y="5"/>
                      <a:pt x="110" y="6"/>
                    </a:cubicBezTo>
                    <a:cubicBezTo>
                      <a:pt x="116" y="9"/>
                      <a:pt x="122" y="12"/>
                      <a:pt x="126" y="17"/>
                    </a:cubicBezTo>
                    <a:cubicBezTo>
                      <a:pt x="128" y="19"/>
                      <a:pt x="128" y="21"/>
                      <a:pt x="127" y="24"/>
                    </a:cubicBezTo>
                    <a:cubicBezTo>
                      <a:pt x="127" y="24"/>
                      <a:pt x="127" y="25"/>
                      <a:pt x="126" y="25"/>
                    </a:cubicBezTo>
                    <a:cubicBezTo>
                      <a:pt x="126" y="25"/>
                      <a:pt x="125" y="24"/>
                      <a:pt x="125" y="24"/>
                    </a:cubicBezTo>
                    <a:cubicBezTo>
                      <a:pt x="119" y="17"/>
                      <a:pt x="112" y="11"/>
                      <a:pt x="104" y="7"/>
                    </a:cubicBezTo>
                    <a:cubicBezTo>
                      <a:pt x="102" y="6"/>
                      <a:pt x="101" y="6"/>
                      <a:pt x="99" y="5"/>
                    </a:cubicBezTo>
                    <a:cubicBezTo>
                      <a:pt x="99" y="7"/>
                      <a:pt x="99" y="8"/>
                      <a:pt x="99" y="9"/>
                    </a:cubicBezTo>
                    <a:cubicBezTo>
                      <a:pt x="96" y="9"/>
                      <a:pt x="94" y="9"/>
                      <a:pt x="92" y="9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2" y="10"/>
                      <a:pt x="93" y="10"/>
                      <a:pt x="93" y="11"/>
                    </a:cubicBezTo>
                    <a:cubicBezTo>
                      <a:pt x="98" y="15"/>
                      <a:pt x="102" y="20"/>
                      <a:pt x="105" y="26"/>
                    </a:cubicBezTo>
                    <a:cubicBezTo>
                      <a:pt x="108" y="31"/>
                      <a:pt x="110" y="36"/>
                      <a:pt x="110" y="41"/>
                    </a:cubicBezTo>
                    <a:cubicBezTo>
                      <a:pt x="109" y="44"/>
                      <a:pt x="108" y="45"/>
                      <a:pt x="106" y="45"/>
                    </a:cubicBezTo>
                    <a:cubicBezTo>
                      <a:pt x="103" y="29"/>
                      <a:pt x="94" y="18"/>
                      <a:pt x="89" y="13"/>
                    </a:cubicBezTo>
                    <a:cubicBezTo>
                      <a:pt x="87" y="14"/>
                      <a:pt x="86" y="15"/>
                      <a:pt x="84" y="15"/>
                    </a:cubicBezTo>
                    <a:cubicBezTo>
                      <a:pt x="82" y="15"/>
                      <a:pt x="80" y="14"/>
                      <a:pt x="78" y="14"/>
                    </a:cubicBezTo>
                    <a:cubicBezTo>
                      <a:pt x="78" y="17"/>
                      <a:pt x="78" y="20"/>
                      <a:pt x="78" y="22"/>
                    </a:cubicBezTo>
                    <a:cubicBezTo>
                      <a:pt x="78" y="32"/>
                      <a:pt x="79" y="41"/>
                      <a:pt x="79" y="51"/>
                    </a:cubicBezTo>
                    <a:cubicBezTo>
                      <a:pt x="79" y="53"/>
                      <a:pt x="78" y="54"/>
                      <a:pt x="77" y="56"/>
                    </a:cubicBezTo>
                    <a:cubicBezTo>
                      <a:pt x="76" y="58"/>
                      <a:pt x="75" y="58"/>
                      <a:pt x="74" y="56"/>
                    </a:cubicBezTo>
                    <a:cubicBezTo>
                      <a:pt x="74" y="54"/>
                      <a:pt x="73" y="53"/>
                      <a:pt x="73" y="51"/>
                    </a:cubicBezTo>
                    <a:cubicBezTo>
                      <a:pt x="73" y="39"/>
                      <a:pt x="73" y="28"/>
                      <a:pt x="74" y="16"/>
                    </a:cubicBezTo>
                    <a:cubicBezTo>
                      <a:pt x="74" y="15"/>
                      <a:pt x="74" y="15"/>
                      <a:pt x="74" y="13"/>
                    </a:cubicBezTo>
                    <a:cubicBezTo>
                      <a:pt x="70" y="16"/>
                      <a:pt x="66" y="17"/>
                      <a:pt x="63" y="12"/>
                    </a:cubicBezTo>
                    <a:cubicBezTo>
                      <a:pt x="54" y="22"/>
                      <a:pt x="48" y="32"/>
                      <a:pt x="46" y="46"/>
                    </a:cubicBezTo>
                    <a:cubicBezTo>
                      <a:pt x="44" y="45"/>
                      <a:pt x="43" y="44"/>
                      <a:pt x="43" y="42"/>
                    </a:cubicBezTo>
                    <a:cubicBezTo>
                      <a:pt x="42" y="40"/>
                      <a:pt x="42" y="37"/>
                      <a:pt x="43" y="35"/>
                    </a:cubicBezTo>
                    <a:cubicBezTo>
                      <a:pt x="45" y="27"/>
                      <a:pt x="50" y="20"/>
                      <a:pt x="56" y="14"/>
                    </a:cubicBezTo>
                    <a:cubicBezTo>
                      <a:pt x="57" y="13"/>
                      <a:pt x="59" y="11"/>
                      <a:pt x="61" y="9"/>
                    </a:cubicBezTo>
                    <a:cubicBezTo>
                      <a:pt x="58" y="9"/>
                      <a:pt x="55" y="9"/>
                      <a:pt x="53" y="9"/>
                    </a:cubicBezTo>
                    <a:cubicBezTo>
                      <a:pt x="53" y="8"/>
                      <a:pt x="53" y="7"/>
                      <a:pt x="53" y="6"/>
                    </a:cubicBezTo>
                    <a:cubicBezTo>
                      <a:pt x="52" y="6"/>
                      <a:pt x="51" y="6"/>
                      <a:pt x="50" y="6"/>
                    </a:cubicBezTo>
                    <a:cubicBezTo>
                      <a:pt x="41" y="10"/>
                      <a:pt x="34" y="16"/>
                      <a:pt x="28" y="23"/>
                    </a:cubicBezTo>
                    <a:cubicBezTo>
                      <a:pt x="27" y="24"/>
                      <a:pt x="26" y="24"/>
                      <a:pt x="26" y="25"/>
                    </a:cubicBezTo>
                    <a:cubicBezTo>
                      <a:pt x="25" y="24"/>
                      <a:pt x="25" y="23"/>
                      <a:pt x="24" y="22"/>
                    </a:cubicBezTo>
                    <a:cubicBezTo>
                      <a:pt x="24" y="19"/>
                      <a:pt x="26" y="16"/>
                      <a:pt x="28" y="15"/>
                    </a:cubicBezTo>
                    <a:cubicBezTo>
                      <a:pt x="34" y="10"/>
                      <a:pt x="41" y="6"/>
                      <a:pt x="49" y="3"/>
                    </a:cubicBezTo>
                    <a:cubicBezTo>
                      <a:pt x="49" y="3"/>
                      <a:pt x="49" y="2"/>
                      <a:pt x="50" y="1"/>
                    </a:cubicBezTo>
                    <a:cubicBezTo>
                      <a:pt x="48" y="1"/>
                      <a:pt x="46" y="0"/>
                      <a:pt x="45" y="1"/>
                    </a:cubicBezTo>
                    <a:cubicBezTo>
                      <a:pt x="42" y="2"/>
                      <a:pt x="39" y="3"/>
                      <a:pt x="35" y="5"/>
                    </a:cubicBezTo>
                    <a:cubicBezTo>
                      <a:pt x="29" y="7"/>
                      <a:pt x="22" y="9"/>
                      <a:pt x="13" y="7"/>
                    </a:cubicBezTo>
                    <a:cubicBezTo>
                      <a:pt x="14" y="9"/>
                      <a:pt x="14" y="10"/>
                      <a:pt x="15" y="12"/>
                    </a:cubicBezTo>
                    <a:cubicBezTo>
                      <a:pt x="16" y="13"/>
                      <a:pt x="18" y="15"/>
                      <a:pt x="19" y="16"/>
                    </a:cubicBezTo>
                    <a:cubicBezTo>
                      <a:pt x="19" y="16"/>
                      <a:pt x="19" y="16"/>
                      <a:pt x="19" y="17"/>
                    </a:cubicBezTo>
                    <a:cubicBezTo>
                      <a:pt x="18" y="17"/>
                      <a:pt x="18" y="17"/>
                      <a:pt x="17" y="18"/>
                    </a:cubicBezTo>
                    <a:cubicBezTo>
                      <a:pt x="13" y="22"/>
                      <a:pt x="12" y="28"/>
                      <a:pt x="11" y="33"/>
                    </a:cubicBezTo>
                    <a:cubicBezTo>
                      <a:pt x="9" y="38"/>
                      <a:pt x="7" y="41"/>
                      <a:pt x="2" y="40"/>
                    </a:cubicBezTo>
                    <a:cubicBezTo>
                      <a:pt x="1" y="40"/>
                      <a:pt x="1" y="40"/>
                      <a:pt x="0" y="40"/>
                    </a:cubicBezTo>
                    <a:cubicBezTo>
                      <a:pt x="3" y="49"/>
                      <a:pt x="19" y="58"/>
                      <a:pt x="26" y="57"/>
                    </a:cubicBezTo>
                    <a:cubicBezTo>
                      <a:pt x="22" y="39"/>
                      <a:pt x="36" y="18"/>
                      <a:pt x="49" y="13"/>
                    </a:cubicBezTo>
                    <a:cubicBezTo>
                      <a:pt x="48" y="14"/>
                      <a:pt x="47" y="14"/>
                      <a:pt x="47" y="15"/>
                    </a:cubicBezTo>
                    <a:cubicBezTo>
                      <a:pt x="41" y="22"/>
                      <a:pt x="36" y="30"/>
                      <a:pt x="34" y="39"/>
                    </a:cubicBezTo>
                    <a:cubicBezTo>
                      <a:pt x="30" y="50"/>
                      <a:pt x="33" y="62"/>
                      <a:pt x="45" y="68"/>
                    </a:cubicBezTo>
                    <a:cubicBezTo>
                      <a:pt x="49" y="70"/>
                      <a:pt x="52" y="71"/>
                      <a:pt x="57" y="70"/>
                    </a:cubicBezTo>
                    <a:cubicBezTo>
                      <a:pt x="50" y="56"/>
                      <a:pt x="56" y="26"/>
                      <a:pt x="66" y="19"/>
                    </a:cubicBezTo>
                    <a:cubicBezTo>
                      <a:pt x="66" y="20"/>
                      <a:pt x="66" y="20"/>
                      <a:pt x="66" y="20"/>
                    </a:cubicBezTo>
                    <a:cubicBezTo>
                      <a:pt x="65" y="25"/>
                      <a:pt x="64" y="29"/>
                      <a:pt x="63" y="34"/>
                    </a:cubicBezTo>
                    <a:cubicBezTo>
                      <a:pt x="61" y="42"/>
                      <a:pt x="61" y="50"/>
                      <a:pt x="62" y="58"/>
                    </a:cubicBezTo>
                    <a:cubicBezTo>
                      <a:pt x="62" y="64"/>
                      <a:pt x="64" y="69"/>
                      <a:pt x="68" y="73"/>
                    </a:cubicBezTo>
                    <a:cubicBezTo>
                      <a:pt x="70" y="76"/>
                      <a:pt x="73" y="77"/>
                      <a:pt x="75" y="79"/>
                    </a:cubicBezTo>
                    <a:cubicBezTo>
                      <a:pt x="76" y="79"/>
                      <a:pt x="76" y="79"/>
                      <a:pt x="76" y="79"/>
                    </a:cubicBezTo>
                    <a:cubicBezTo>
                      <a:pt x="78" y="78"/>
                      <a:pt x="79" y="78"/>
                      <a:pt x="80" y="77"/>
                    </a:cubicBezTo>
                    <a:cubicBezTo>
                      <a:pt x="87" y="72"/>
                      <a:pt x="90" y="65"/>
                      <a:pt x="90" y="57"/>
                    </a:cubicBezTo>
                    <a:cubicBezTo>
                      <a:pt x="91" y="51"/>
                      <a:pt x="90" y="44"/>
                      <a:pt x="89" y="37"/>
                    </a:cubicBezTo>
                    <a:cubicBezTo>
                      <a:pt x="89" y="31"/>
                      <a:pt x="87" y="26"/>
                      <a:pt x="86" y="21"/>
                    </a:cubicBezTo>
                    <a:cubicBezTo>
                      <a:pt x="86" y="20"/>
                      <a:pt x="86" y="20"/>
                      <a:pt x="86" y="19"/>
                    </a:cubicBezTo>
                    <a:cubicBezTo>
                      <a:pt x="92" y="26"/>
                      <a:pt x="96" y="34"/>
                      <a:pt x="97" y="43"/>
                    </a:cubicBezTo>
                    <a:cubicBezTo>
                      <a:pt x="99" y="53"/>
                      <a:pt x="98" y="61"/>
                      <a:pt x="96" y="70"/>
                    </a:cubicBezTo>
                    <a:cubicBezTo>
                      <a:pt x="99" y="72"/>
                      <a:pt x="106" y="69"/>
                      <a:pt x="110" y="66"/>
                    </a:cubicBezTo>
                    <a:cubicBezTo>
                      <a:pt x="119" y="60"/>
                      <a:pt x="121" y="50"/>
                      <a:pt x="119" y="39"/>
                    </a:cubicBezTo>
                    <a:cubicBezTo>
                      <a:pt x="116" y="30"/>
                      <a:pt x="111" y="22"/>
                      <a:pt x="105" y="15"/>
                    </a:cubicBezTo>
                    <a:cubicBezTo>
                      <a:pt x="104" y="14"/>
                      <a:pt x="104" y="14"/>
                      <a:pt x="104" y="13"/>
                    </a:cubicBezTo>
                    <a:cubicBezTo>
                      <a:pt x="104" y="13"/>
                      <a:pt x="104" y="13"/>
                      <a:pt x="104" y="13"/>
                    </a:cubicBezTo>
                    <a:cubicBezTo>
                      <a:pt x="120" y="23"/>
                      <a:pt x="129" y="37"/>
                      <a:pt x="127" y="57"/>
                    </a:cubicBezTo>
                    <a:cubicBezTo>
                      <a:pt x="134" y="57"/>
                      <a:pt x="149" y="48"/>
                      <a:pt x="152" y="40"/>
                    </a:cubicBezTo>
                    <a:cubicBezTo>
                      <a:pt x="150" y="40"/>
                      <a:pt x="148" y="40"/>
                      <a:pt x="146" y="39"/>
                    </a:cubicBezTo>
                    <a:cubicBezTo>
                      <a:pt x="141" y="38"/>
                      <a:pt x="141" y="34"/>
                      <a:pt x="140" y="3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Freeform 175"/>
              <p:cNvSpPr>
                <a:spLocks/>
              </p:cNvSpPr>
              <p:nvPr/>
            </p:nvSpPr>
            <p:spPr bwMode="auto">
              <a:xfrm>
                <a:off x="3294063" y="-2840038"/>
                <a:ext cx="211138" cy="222250"/>
              </a:xfrm>
              <a:custGeom>
                <a:avLst/>
                <a:gdLst>
                  <a:gd name="T0" fmla="*/ 55 w 56"/>
                  <a:gd name="T1" fmla="*/ 13 h 59"/>
                  <a:gd name="T2" fmla="*/ 53 w 56"/>
                  <a:gd name="T3" fmla="*/ 4 h 59"/>
                  <a:gd name="T4" fmla="*/ 51 w 56"/>
                  <a:gd name="T5" fmla="*/ 0 h 59"/>
                  <a:gd name="T6" fmla="*/ 0 w 56"/>
                  <a:gd name="T7" fmla="*/ 36 h 59"/>
                  <a:gd name="T8" fmla="*/ 15 w 56"/>
                  <a:gd name="T9" fmla="*/ 40 h 59"/>
                  <a:gd name="T10" fmla="*/ 19 w 56"/>
                  <a:gd name="T11" fmla="*/ 40 h 59"/>
                  <a:gd name="T12" fmla="*/ 42 w 56"/>
                  <a:gd name="T13" fmla="*/ 24 h 59"/>
                  <a:gd name="T14" fmla="*/ 41 w 56"/>
                  <a:gd name="T15" fmla="*/ 31 h 59"/>
                  <a:gd name="T16" fmla="*/ 30 w 56"/>
                  <a:gd name="T17" fmla="*/ 40 h 59"/>
                  <a:gd name="T18" fmla="*/ 14 w 56"/>
                  <a:gd name="T19" fmla="*/ 50 h 59"/>
                  <a:gd name="T20" fmla="*/ 4 w 56"/>
                  <a:gd name="T21" fmla="*/ 59 h 59"/>
                  <a:gd name="T22" fmla="*/ 9 w 56"/>
                  <a:gd name="T23" fmla="*/ 58 h 59"/>
                  <a:gd name="T24" fmla="*/ 18 w 56"/>
                  <a:gd name="T25" fmla="*/ 56 h 59"/>
                  <a:gd name="T26" fmla="*/ 44 w 56"/>
                  <a:gd name="T27" fmla="*/ 44 h 59"/>
                  <a:gd name="T28" fmla="*/ 55 w 56"/>
                  <a:gd name="T29" fmla="*/ 23 h 59"/>
                  <a:gd name="T30" fmla="*/ 56 w 56"/>
                  <a:gd name="T31" fmla="*/ 21 h 59"/>
                  <a:gd name="T32" fmla="*/ 56 w 56"/>
                  <a:gd name="T33" fmla="*/ 14 h 59"/>
                  <a:gd name="T34" fmla="*/ 55 w 56"/>
                  <a:gd name="T35" fmla="*/ 1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6" h="59">
                    <a:moveTo>
                      <a:pt x="55" y="13"/>
                    </a:moveTo>
                    <a:cubicBezTo>
                      <a:pt x="55" y="10"/>
                      <a:pt x="54" y="7"/>
                      <a:pt x="53" y="4"/>
                    </a:cubicBezTo>
                    <a:cubicBezTo>
                      <a:pt x="53" y="2"/>
                      <a:pt x="52" y="1"/>
                      <a:pt x="51" y="0"/>
                    </a:cubicBezTo>
                    <a:cubicBezTo>
                      <a:pt x="37" y="16"/>
                      <a:pt x="19" y="27"/>
                      <a:pt x="0" y="36"/>
                    </a:cubicBezTo>
                    <a:cubicBezTo>
                      <a:pt x="6" y="37"/>
                      <a:pt x="11" y="38"/>
                      <a:pt x="15" y="40"/>
                    </a:cubicBezTo>
                    <a:cubicBezTo>
                      <a:pt x="17" y="40"/>
                      <a:pt x="18" y="40"/>
                      <a:pt x="19" y="40"/>
                    </a:cubicBezTo>
                    <a:cubicBezTo>
                      <a:pt x="27" y="36"/>
                      <a:pt x="35" y="31"/>
                      <a:pt x="42" y="24"/>
                    </a:cubicBezTo>
                    <a:cubicBezTo>
                      <a:pt x="43" y="26"/>
                      <a:pt x="43" y="28"/>
                      <a:pt x="41" y="31"/>
                    </a:cubicBezTo>
                    <a:cubicBezTo>
                      <a:pt x="39" y="35"/>
                      <a:pt x="34" y="37"/>
                      <a:pt x="30" y="40"/>
                    </a:cubicBezTo>
                    <a:cubicBezTo>
                      <a:pt x="24" y="43"/>
                      <a:pt x="18" y="45"/>
                      <a:pt x="14" y="50"/>
                    </a:cubicBezTo>
                    <a:cubicBezTo>
                      <a:pt x="11" y="53"/>
                      <a:pt x="8" y="56"/>
                      <a:pt x="4" y="59"/>
                    </a:cubicBezTo>
                    <a:cubicBezTo>
                      <a:pt x="6" y="59"/>
                      <a:pt x="7" y="59"/>
                      <a:pt x="9" y="58"/>
                    </a:cubicBezTo>
                    <a:cubicBezTo>
                      <a:pt x="12" y="58"/>
                      <a:pt x="15" y="57"/>
                      <a:pt x="18" y="56"/>
                    </a:cubicBezTo>
                    <a:cubicBezTo>
                      <a:pt x="27" y="53"/>
                      <a:pt x="36" y="50"/>
                      <a:pt x="44" y="44"/>
                    </a:cubicBezTo>
                    <a:cubicBezTo>
                      <a:pt x="50" y="38"/>
                      <a:pt x="54" y="31"/>
                      <a:pt x="55" y="23"/>
                    </a:cubicBezTo>
                    <a:cubicBezTo>
                      <a:pt x="56" y="22"/>
                      <a:pt x="56" y="22"/>
                      <a:pt x="56" y="21"/>
                    </a:cubicBezTo>
                    <a:cubicBezTo>
                      <a:pt x="56" y="19"/>
                      <a:pt x="56" y="17"/>
                      <a:pt x="56" y="14"/>
                    </a:cubicBezTo>
                    <a:cubicBezTo>
                      <a:pt x="56" y="14"/>
                      <a:pt x="56" y="14"/>
                      <a:pt x="55" y="1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176"/>
              <p:cNvSpPr>
                <a:spLocks/>
              </p:cNvSpPr>
              <p:nvPr/>
            </p:nvSpPr>
            <p:spPr bwMode="auto">
              <a:xfrm>
                <a:off x="1922463" y="-2840038"/>
                <a:ext cx="219075" cy="222250"/>
              </a:xfrm>
              <a:custGeom>
                <a:avLst/>
                <a:gdLst>
                  <a:gd name="T0" fmla="*/ 17 w 58"/>
                  <a:gd name="T1" fmla="*/ 47 h 59"/>
                  <a:gd name="T2" fmla="*/ 45 w 58"/>
                  <a:gd name="T3" fmla="*/ 58 h 59"/>
                  <a:gd name="T4" fmla="*/ 53 w 58"/>
                  <a:gd name="T5" fmla="*/ 59 h 59"/>
                  <a:gd name="T6" fmla="*/ 39 w 58"/>
                  <a:gd name="T7" fmla="*/ 47 h 59"/>
                  <a:gd name="T8" fmla="*/ 36 w 58"/>
                  <a:gd name="T9" fmla="*/ 44 h 59"/>
                  <a:gd name="T10" fmla="*/ 25 w 58"/>
                  <a:gd name="T11" fmla="*/ 38 h 59"/>
                  <a:gd name="T12" fmla="*/ 15 w 58"/>
                  <a:gd name="T13" fmla="*/ 31 h 59"/>
                  <a:gd name="T14" fmla="*/ 15 w 58"/>
                  <a:gd name="T15" fmla="*/ 24 h 59"/>
                  <a:gd name="T16" fmla="*/ 37 w 58"/>
                  <a:gd name="T17" fmla="*/ 39 h 59"/>
                  <a:gd name="T18" fmla="*/ 42 w 58"/>
                  <a:gd name="T19" fmla="*/ 40 h 59"/>
                  <a:gd name="T20" fmla="*/ 45 w 58"/>
                  <a:gd name="T21" fmla="*/ 38 h 59"/>
                  <a:gd name="T22" fmla="*/ 58 w 58"/>
                  <a:gd name="T23" fmla="*/ 36 h 59"/>
                  <a:gd name="T24" fmla="*/ 30 w 58"/>
                  <a:gd name="T25" fmla="*/ 21 h 59"/>
                  <a:gd name="T26" fmla="*/ 5 w 58"/>
                  <a:gd name="T27" fmla="*/ 0 h 59"/>
                  <a:gd name="T28" fmla="*/ 4 w 58"/>
                  <a:gd name="T29" fmla="*/ 1 h 59"/>
                  <a:gd name="T30" fmla="*/ 1 w 58"/>
                  <a:gd name="T31" fmla="*/ 12 h 59"/>
                  <a:gd name="T32" fmla="*/ 0 w 58"/>
                  <a:gd name="T33" fmla="*/ 14 h 59"/>
                  <a:gd name="T34" fmla="*/ 0 w 58"/>
                  <a:gd name="T35" fmla="*/ 21 h 59"/>
                  <a:gd name="T36" fmla="*/ 2 w 58"/>
                  <a:gd name="T37" fmla="*/ 27 h 59"/>
                  <a:gd name="T38" fmla="*/ 17 w 58"/>
                  <a:gd name="T39" fmla="*/ 4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8" h="59">
                    <a:moveTo>
                      <a:pt x="17" y="47"/>
                    </a:moveTo>
                    <a:cubicBezTo>
                      <a:pt x="26" y="52"/>
                      <a:pt x="35" y="55"/>
                      <a:pt x="45" y="58"/>
                    </a:cubicBezTo>
                    <a:cubicBezTo>
                      <a:pt x="47" y="58"/>
                      <a:pt x="50" y="58"/>
                      <a:pt x="53" y="59"/>
                    </a:cubicBezTo>
                    <a:cubicBezTo>
                      <a:pt x="48" y="55"/>
                      <a:pt x="44" y="51"/>
                      <a:pt x="39" y="47"/>
                    </a:cubicBezTo>
                    <a:cubicBezTo>
                      <a:pt x="38" y="46"/>
                      <a:pt x="37" y="45"/>
                      <a:pt x="36" y="44"/>
                    </a:cubicBezTo>
                    <a:cubicBezTo>
                      <a:pt x="32" y="42"/>
                      <a:pt x="28" y="41"/>
                      <a:pt x="25" y="38"/>
                    </a:cubicBezTo>
                    <a:cubicBezTo>
                      <a:pt x="21" y="36"/>
                      <a:pt x="17" y="34"/>
                      <a:pt x="15" y="31"/>
                    </a:cubicBezTo>
                    <a:cubicBezTo>
                      <a:pt x="13" y="28"/>
                      <a:pt x="13" y="26"/>
                      <a:pt x="15" y="24"/>
                    </a:cubicBezTo>
                    <a:cubicBezTo>
                      <a:pt x="22" y="30"/>
                      <a:pt x="29" y="35"/>
                      <a:pt x="37" y="39"/>
                    </a:cubicBezTo>
                    <a:cubicBezTo>
                      <a:pt x="38" y="40"/>
                      <a:pt x="40" y="41"/>
                      <a:pt x="42" y="40"/>
                    </a:cubicBezTo>
                    <a:cubicBezTo>
                      <a:pt x="43" y="39"/>
                      <a:pt x="44" y="39"/>
                      <a:pt x="45" y="38"/>
                    </a:cubicBezTo>
                    <a:cubicBezTo>
                      <a:pt x="49" y="38"/>
                      <a:pt x="53" y="37"/>
                      <a:pt x="58" y="36"/>
                    </a:cubicBezTo>
                    <a:cubicBezTo>
                      <a:pt x="47" y="32"/>
                      <a:pt x="38" y="27"/>
                      <a:pt x="30" y="21"/>
                    </a:cubicBezTo>
                    <a:cubicBezTo>
                      <a:pt x="21" y="15"/>
                      <a:pt x="12" y="8"/>
                      <a:pt x="5" y="0"/>
                    </a:cubicBezTo>
                    <a:cubicBezTo>
                      <a:pt x="5" y="0"/>
                      <a:pt x="4" y="0"/>
                      <a:pt x="4" y="1"/>
                    </a:cubicBezTo>
                    <a:cubicBezTo>
                      <a:pt x="3" y="4"/>
                      <a:pt x="2" y="8"/>
                      <a:pt x="1" y="12"/>
                    </a:cubicBezTo>
                    <a:cubicBezTo>
                      <a:pt x="1" y="13"/>
                      <a:pt x="1" y="13"/>
                      <a:pt x="0" y="14"/>
                    </a:cubicBezTo>
                    <a:cubicBezTo>
                      <a:pt x="0" y="17"/>
                      <a:pt x="0" y="19"/>
                      <a:pt x="0" y="21"/>
                    </a:cubicBezTo>
                    <a:cubicBezTo>
                      <a:pt x="1" y="23"/>
                      <a:pt x="1" y="25"/>
                      <a:pt x="2" y="27"/>
                    </a:cubicBezTo>
                    <a:cubicBezTo>
                      <a:pt x="4" y="35"/>
                      <a:pt x="10" y="42"/>
                      <a:pt x="17" y="4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177"/>
              <p:cNvSpPr>
                <a:spLocks/>
              </p:cNvSpPr>
              <p:nvPr/>
            </p:nvSpPr>
            <p:spPr bwMode="auto">
              <a:xfrm>
                <a:off x="3290888" y="-2659063"/>
                <a:ext cx="214313" cy="139700"/>
              </a:xfrm>
              <a:custGeom>
                <a:avLst/>
                <a:gdLst>
                  <a:gd name="T0" fmla="*/ 7 w 57"/>
                  <a:gd name="T1" fmla="*/ 14 h 37"/>
                  <a:gd name="T2" fmla="*/ 5 w 57"/>
                  <a:gd name="T3" fmla="*/ 14 h 37"/>
                  <a:gd name="T4" fmla="*/ 5 w 57"/>
                  <a:gd name="T5" fmla="*/ 15 h 37"/>
                  <a:gd name="T6" fmla="*/ 14 w 57"/>
                  <a:gd name="T7" fmla="*/ 23 h 37"/>
                  <a:gd name="T8" fmla="*/ 16 w 57"/>
                  <a:gd name="T9" fmla="*/ 23 h 37"/>
                  <a:gd name="T10" fmla="*/ 28 w 57"/>
                  <a:gd name="T11" fmla="*/ 21 h 37"/>
                  <a:gd name="T12" fmla="*/ 39 w 57"/>
                  <a:gd name="T13" fmla="*/ 18 h 37"/>
                  <a:gd name="T14" fmla="*/ 35 w 57"/>
                  <a:gd name="T15" fmla="*/ 25 h 37"/>
                  <a:gd name="T16" fmla="*/ 20 w 57"/>
                  <a:gd name="T17" fmla="*/ 28 h 37"/>
                  <a:gd name="T18" fmla="*/ 11 w 57"/>
                  <a:gd name="T19" fmla="*/ 30 h 37"/>
                  <a:gd name="T20" fmla="*/ 9 w 57"/>
                  <a:gd name="T21" fmla="*/ 31 h 37"/>
                  <a:gd name="T22" fmla="*/ 0 w 57"/>
                  <a:gd name="T23" fmla="*/ 35 h 37"/>
                  <a:gd name="T24" fmla="*/ 11 w 57"/>
                  <a:gd name="T25" fmla="*/ 36 h 37"/>
                  <a:gd name="T26" fmla="*/ 38 w 57"/>
                  <a:gd name="T27" fmla="*/ 34 h 37"/>
                  <a:gd name="T28" fmla="*/ 55 w 57"/>
                  <a:gd name="T29" fmla="*/ 17 h 37"/>
                  <a:gd name="T30" fmla="*/ 57 w 57"/>
                  <a:gd name="T31" fmla="*/ 12 h 37"/>
                  <a:gd name="T32" fmla="*/ 57 w 57"/>
                  <a:gd name="T33" fmla="*/ 0 h 37"/>
                  <a:gd name="T34" fmla="*/ 31 w 57"/>
                  <a:gd name="T35" fmla="*/ 11 h 37"/>
                  <a:gd name="T36" fmla="*/ 7 w 57"/>
                  <a:gd name="T37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7" h="37">
                    <a:moveTo>
                      <a:pt x="7" y="14"/>
                    </a:moveTo>
                    <a:cubicBezTo>
                      <a:pt x="6" y="14"/>
                      <a:pt x="6" y="14"/>
                      <a:pt x="5" y="14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8" y="18"/>
                      <a:pt x="11" y="20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20" y="23"/>
                      <a:pt x="24" y="22"/>
                      <a:pt x="28" y="21"/>
                    </a:cubicBezTo>
                    <a:cubicBezTo>
                      <a:pt x="31" y="20"/>
                      <a:pt x="35" y="19"/>
                      <a:pt x="39" y="18"/>
                    </a:cubicBezTo>
                    <a:cubicBezTo>
                      <a:pt x="39" y="21"/>
                      <a:pt x="37" y="24"/>
                      <a:pt x="35" y="25"/>
                    </a:cubicBezTo>
                    <a:cubicBezTo>
                      <a:pt x="30" y="27"/>
                      <a:pt x="25" y="27"/>
                      <a:pt x="20" y="28"/>
                    </a:cubicBezTo>
                    <a:cubicBezTo>
                      <a:pt x="17" y="28"/>
                      <a:pt x="14" y="28"/>
                      <a:pt x="11" y="30"/>
                    </a:cubicBezTo>
                    <a:cubicBezTo>
                      <a:pt x="10" y="30"/>
                      <a:pt x="10" y="30"/>
                      <a:pt x="9" y="31"/>
                    </a:cubicBezTo>
                    <a:cubicBezTo>
                      <a:pt x="6" y="32"/>
                      <a:pt x="3" y="33"/>
                      <a:pt x="0" y="35"/>
                    </a:cubicBezTo>
                    <a:cubicBezTo>
                      <a:pt x="4" y="36"/>
                      <a:pt x="8" y="36"/>
                      <a:pt x="11" y="36"/>
                    </a:cubicBezTo>
                    <a:cubicBezTo>
                      <a:pt x="21" y="37"/>
                      <a:pt x="30" y="36"/>
                      <a:pt x="38" y="34"/>
                    </a:cubicBezTo>
                    <a:cubicBezTo>
                      <a:pt x="47" y="31"/>
                      <a:pt x="52" y="26"/>
                      <a:pt x="55" y="17"/>
                    </a:cubicBezTo>
                    <a:cubicBezTo>
                      <a:pt x="56" y="15"/>
                      <a:pt x="57" y="14"/>
                      <a:pt x="57" y="12"/>
                    </a:cubicBezTo>
                    <a:cubicBezTo>
                      <a:pt x="57" y="8"/>
                      <a:pt x="57" y="4"/>
                      <a:pt x="57" y="0"/>
                    </a:cubicBezTo>
                    <a:cubicBezTo>
                      <a:pt x="49" y="4"/>
                      <a:pt x="40" y="8"/>
                      <a:pt x="31" y="11"/>
                    </a:cubicBezTo>
                    <a:cubicBezTo>
                      <a:pt x="23" y="12"/>
                      <a:pt x="15" y="14"/>
                      <a:pt x="7" y="1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178"/>
              <p:cNvSpPr>
                <a:spLocks/>
              </p:cNvSpPr>
              <p:nvPr/>
            </p:nvSpPr>
            <p:spPr bwMode="auto">
              <a:xfrm>
                <a:off x="1922463" y="-2659063"/>
                <a:ext cx="219075" cy="136525"/>
              </a:xfrm>
              <a:custGeom>
                <a:avLst/>
                <a:gdLst>
                  <a:gd name="T0" fmla="*/ 46 w 58"/>
                  <a:gd name="T1" fmla="*/ 36 h 36"/>
                  <a:gd name="T2" fmla="*/ 58 w 58"/>
                  <a:gd name="T3" fmla="*/ 35 h 36"/>
                  <a:gd name="T4" fmla="*/ 48 w 58"/>
                  <a:gd name="T5" fmla="*/ 30 h 36"/>
                  <a:gd name="T6" fmla="*/ 42 w 58"/>
                  <a:gd name="T7" fmla="*/ 27 h 36"/>
                  <a:gd name="T8" fmla="*/ 30 w 58"/>
                  <a:gd name="T9" fmla="*/ 26 h 36"/>
                  <a:gd name="T10" fmla="*/ 23 w 58"/>
                  <a:gd name="T11" fmla="*/ 24 h 36"/>
                  <a:gd name="T12" fmla="*/ 19 w 58"/>
                  <a:gd name="T13" fmla="*/ 17 h 36"/>
                  <a:gd name="T14" fmla="*/ 25 w 58"/>
                  <a:gd name="T15" fmla="*/ 19 h 36"/>
                  <a:gd name="T16" fmla="*/ 36 w 58"/>
                  <a:gd name="T17" fmla="*/ 21 h 36"/>
                  <a:gd name="T18" fmla="*/ 46 w 58"/>
                  <a:gd name="T19" fmla="*/ 20 h 36"/>
                  <a:gd name="T20" fmla="*/ 51 w 58"/>
                  <a:gd name="T21" fmla="*/ 16 h 36"/>
                  <a:gd name="T22" fmla="*/ 52 w 58"/>
                  <a:gd name="T23" fmla="*/ 14 h 36"/>
                  <a:gd name="T24" fmla="*/ 35 w 58"/>
                  <a:gd name="T25" fmla="*/ 12 h 36"/>
                  <a:gd name="T26" fmla="*/ 17 w 58"/>
                  <a:gd name="T27" fmla="*/ 7 h 36"/>
                  <a:gd name="T28" fmla="*/ 0 w 58"/>
                  <a:gd name="T29" fmla="*/ 0 h 36"/>
                  <a:gd name="T30" fmla="*/ 0 w 58"/>
                  <a:gd name="T31" fmla="*/ 12 h 36"/>
                  <a:gd name="T32" fmla="*/ 2 w 58"/>
                  <a:gd name="T33" fmla="*/ 16 h 36"/>
                  <a:gd name="T34" fmla="*/ 23 w 58"/>
                  <a:gd name="T35" fmla="*/ 34 h 36"/>
                  <a:gd name="T36" fmla="*/ 46 w 58"/>
                  <a:gd name="T37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8" h="36">
                    <a:moveTo>
                      <a:pt x="46" y="36"/>
                    </a:moveTo>
                    <a:cubicBezTo>
                      <a:pt x="50" y="36"/>
                      <a:pt x="54" y="35"/>
                      <a:pt x="58" y="35"/>
                    </a:cubicBezTo>
                    <a:cubicBezTo>
                      <a:pt x="54" y="33"/>
                      <a:pt x="51" y="32"/>
                      <a:pt x="48" y="30"/>
                    </a:cubicBezTo>
                    <a:cubicBezTo>
                      <a:pt x="46" y="29"/>
                      <a:pt x="44" y="27"/>
                      <a:pt x="42" y="27"/>
                    </a:cubicBezTo>
                    <a:cubicBezTo>
                      <a:pt x="38" y="26"/>
                      <a:pt x="34" y="26"/>
                      <a:pt x="30" y="26"/>
                    </a:cubicBezTo>
                    <a:cubicBezTo>
                      <a:pt x="27" y="26"/>
                      <a:pt x="25" y="25"/>
                      <a:pt x="23" y="24"/>
                    </a:cubicBezTo>
                    <a:cubicBezTo>
                      <a:pt x="20" y="23"/>
                      <a:pt x="18" y="21"/>
                      <a:pt x="19" y="17"/>
                    </a:cubicBezTo>
                    <a:cubicBezTo>
                      <a:pt x="21" y="18"/>
                      <a:pt x="23" y="19"/>
                      <a:pt x="25" y="19"/>
                    </a:cubicBezTo>
                    <a:cubicBezTo>
                      <a:pt x="29" y="20"/>
                      <a:pt x="32" y="21"/>
                      <a:pt x="36" y="21"/>
                    </a:cubicBezTo>
                    <a:cubicBezTo>
                      <a:pt x="39" y="22"/>
                      <a:pt x="43" y="23"/>
                      <a:pt x="46" y="20"/>
                    </a:cubicBezTo>
                    <a:cubicBezTo>
                      <a:pt x="47" y="18"/>
                      <a:pt x="49" y="17"/>
                      <a:pt x="51" y="16"/>
                    </a:cubicBezTo>
                    <a:cubicBezTo>
                      <a:pt x="52" y="15"/>
                      <a:pt x="52" y="15"/>
                      <a:pt x="52" y="14"/>
                    </a:cubicBezTo>
                    <a:cubicBezTo>
                      <a:pt x="46" y="13"/>
                      <a:pt x="40" y="13"/>
                      <a:pt x="35" y="12"/>
                    </a:cubicBezTo>
                    <a:cubicBezTo>
                      <a:pt x="29" y="10"/>
                      <a:pt x="23" y="9"/>
                      <a:pt x="17" y="7"/>
                    </a:cubicBezTo>
                    <a:cubicBezTo>
                      <a:pt x="12" y="5"/>
                      <a:pt x="6" y="3"/>
                      <a:pt x="0" y="0"/>
                    </a:cubicBezTo>
                    <a:cubicBezTo>
                      <a:pt x="0" y="4"/>
                      <a:pt x="0" y="8"/>
                      <a:pt x="0" y="12"/>
                    </a:cubicBezTo>
                    <a:cubicBezTo>
                      <a:pt x="1" y="13"/>
                      <a:pt x="1" y="15"/>
                      <a:pt x="2" y="16"/>
                    </a:cubicBezTo>
                    <a:cubicBezTo>
                      <a:pt x="5" y="26"/>
                      <a:pt x="12" y="32"/>
                      <a:pt x="23" y="34"/>
                    </a:cubicBezTo>
                    <a:cubicBezTo>
                      <a:pt x="30" y="35"/>
                      <a:pt x="38" y="35"/>
                      <a:pt x="46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179"/>
              <p:cNvSpPr>
                <a:spLocks/>
              </p:cNvSpPr>
              <p:nvPr/>
            </p:nvSpPr>
            <p:spPr bwMode="auto">
              <a:xfrm>
                <a:off x="3019425" y="-2865438"/>
                <a:ext cx="319088" cy="557212"/>
              </a:xfrm>
              <a:custGeom>
                <a:avLst/>
                <a:gdLst>
                  <a:gd name="T0" fmla="*/ 17 w 85"/>
                  <a:gd name="T1" fmla="*/ 143 h 148"/>
                  <a:gd name="T2" fmla="*/ 20 w 85"/>
                  <a:gd name="T3" fmla="*/ 134 h 148"/>
                  <a:gd name="T4" fmla="*/ 23 w 85"/>
                  <a:gd name="T5" fmla="*/ 133 h 148"/>
                  <a:gd name="T6" fmla="*/ 29 w 85"/>
                  <a:gd name="T7" fmla="*/ 134 h 148"/>
                  <a:gd name="T8" fmla="*/ 37 w 85"/>
                  <a:gd name="T9" fmla="*/ 136 h 148"/>
                  <a:gd name="T10" fmla="*/ 38 w 85"/>
                  <a:gd name="T11" fmla="*/ 121 h 148"/>
                  <a:gd name="T12" fmla="*/ 56 w 85"/>
                  <a:gd name="T13" fmla="*/ 123 h 148"/>
                  <a:gd name="T14" fmla="*/ 51 w 85"/>
                  <a:gd name="T15" fmla="*/ 106 h 148"/>
                  <a:gd name="T16" fmla="*/ 71 w 85"/>
                  <a:gd name="T17" fmla="*/ 103 h 148"/>
                  <a:gd name="T18" fmla="*/ 71 w 85"/>
                  <a:gd name="T19" fmla="*/ 102 h 148"/>
                  <a:gd name="T20" fmla="*/ 59 w 85"/>
                  <a:gd name="T21" fmla="*/ 88 h 148"/>
                  <a:gd name="T22" fmla="*/ 65 w 85"/>
                  <a:gd name="T23" fmla="*/ 86 h 148"/>
                  <a:gd name="T24" fmla="*/ 80 w 85"/>
                  <a:gd name="T25" fmla="*/ 80 h 148"/>
                  <a:gd name="T26" fmla="*/ 80 w 85"/>
                  <a:gd name="T27" fmla="*/ 77 h 148"/>
                  <a:gd name="T28" fmla="*/ 68 w 85"/>
                  <a:gd name="T29" fmla="*/ 70 h 148"/>
                  <a:gd name="T30" fmla="*/ 62 w 85"/>
                  <a:gd name="T31" fmla="*/ 67 h 148"/>
                  <a:gd name="T32" fmla="*/ 63 w 85"/>
                  <a:gd name="T33" fmla="*/ 67 h 148"/>
                  <a:gd name="T34" fmla="*/ 83 w 85"/>
                  <a:gd name="T35" fmla="*/ 53 h 148"/>
                  <a:gd name="T36" fmla="*/ 85 w 85"/>
                  <a:gd name="T37" fmla="*/ 50 h 148"/>
                  <a:gd name="T38" fmla="*/ 85 w 85"/>
                  <a:gd name="T39" fmla="*/ 49 h 148"/>
                  <a:gd name="T40" fmla="*/ 59 w 85"/>
                  <a:gd name="T41" fmla="*/ 46 h 148"/>
                  <a:gd name="T42" fmla="*/ 71 w 85"/>
                  <a:gd name="T43" fmla="*/ 24 h 148"/>
                  <a:gd name="T44" fmla="*/ 70 w 85"/>
                  <a:gd name="T45" fmla="*/ 0 h 148"/>
                  <a:gd name="T46" fmla="*/ 58 w 85"/>
                  <a:gd name="T47" fmla="*/ 17 h 148"/>
                  <a:gd name="T48" fmla="*/ 51 w 85"/>
                  <a:gd name="T49" fmla="*/ 25 h 148"/>
                  <a:gd name="T50" fmla="*/ 50 w 85"/>
                  <a:gd name="T51" fmla="*/ 27 h 148"/>
                  <a:gd name="T52" fmla="*/ 45 w 85"/>
                  <a:gd name="T53" fmla="*/ 50 h 148"/>
                  <a:gd name="T54" fmla="*/ 47 w 85"/>
                  <a:gd name="T55" fmla="*/ 53 h 148"/>
                  <a:gd name="T56" fmla="*/ 58 w 85"/>
                  <a:gd name="T57" fmla="*/ 59 h 148"/>
                  <a:gd name="T58" fmla="*/ 59 w 85"/>
                  <a:gd name="T59" fmla="*/ 62 h 148"/>
                  <a:gd name="T60" fmla="*/ 50 w 85"/>
                  <a:gd name="T61" fmla="*/ 70 h 148"/>
                  <a:gd name="T62" fmla="*/ 50 w 85"/>
                  <a:gd name="T63" fmla="*/ 76 h 148"/>
                  <a:gd name="T64" fmla="*/ 59 w 85"/>
                  <a:gd name="T65" fmla="*/ 86 h 148"/>
                  <a:gd name="T66" fmla="*/ 43 w 85"/>
                  <a:gd name="T67" fmla="*/ 94 h 148"/>
                  <a:gd name="T68" fmla="*/ 44 w 85"/>
                  <a:gd name="T69" fmla="*/ 97 h 148"/>
                  <a:gd name="T70" fmla="*/ 47 w 85"/>
                  <a:gd name="T71" fmla="*/ 106 h 148"/>
                  <a:gd name="T72" fmla="*/ 43 w 85"/>
                  <a:gd name="T73" fmla="*/ 112 h 148"/>
                  <a:gd name="T74" fmla="*/ 31 w 85"/>
                  <a:gd name="T75" fmla="*/ 112 h 148"/>
                  <a:gd name="T76" fmla="*/ 29 w 85"/>
                  <a:gd name="T77" fmla="*/ 130 h 148"/>
                  <a:gd name="T78" fmla="*/ 12 w 85"/>
                  <a:gd name="T79" fmla="*/ 126 h 148"/>
                  <a:gd name="T80" fmla="*/ 6 w 85"/>
                  <a:gd name="T81" fmla="*/ 139 h 148"/>
                  <a:gd name="T82" fmla="*/ 0 w 85"/>
                  <a:gd name="T83" fmla="*/ 134 h 148"/>
                  <a:gd name="T84" fmla="*/ 0 w 85"/>
                  <a:gd name="T85" fmla="*/ 148 h 148"/>
                  <a:gd name="T86" fmla="*/ 1 w 85"/>
                  <a:gd name="T87" fmla="*/ 147 h 148"/>
                  <a:gd name="T88" fmla="*/ 3 w 85"/>
                  <a:gd name="T89" fmla="*/ 142 h 148"/>
                  <a:gd name="T90" fmla="*/ 13 w 85"/>
                  <a:gd name="T91" fmla="*/ 145 h 148"/>
                  <a:gd name="T92" fmla="*/ 17 w 85"/>
                  <a:gd name="T93" fmla="*/ 143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48">
                    <a:moveTo>
                      <a:pt x="17" y="143"/>
                    </a:moveTo>
                    <a:cubicBezTo>
                      <a:pt x="18" y="140"/>
                      <a:pt x="19" y="137"/>
                      <a:pt x="20" y="134"/>
                    </a:cubicBezTo>
                    <a:cubicBezTo>
                      <a:pt x="21" y="133"/>
                      <a:pt x="21" y="132"/>
                      <a:pt x="23" y="133"/>
                    </a:cubicBezTo>
                    <a:cubicBezTo>
                      <a:pt x="25" y="133"/>
                      <a:pt x="27" y="134"/>
                      <a:pt x="29" y="134"/>
                    </a:cubicBezTo>
                    <a:cubicBezTo>
                      <a:pt x="31" y="135"/>
                      <a:pt x="34" y="135"/>
                      <a:pt x="37" y="136"/>
                    </a:cubicBezTo>
                    <a:cubicBezTo>
                      <a:pt x="37" y="131"/>
                      <a:pt x="37" y="126"/>
                      <a:pt x="38" y="121"/>
                    </a:cubicBezTo>
                    <a:cubicBezTo>
                      <a:pt x="44" y="122"/>
                      <a:pt x="49" y="122"/>
                      <a:pt x="56" y="123"/>
                    </a:cubicBezTo>
                    <a:cubicBezTo>
                      <a:pt x="54" y="117"/>
                      <a:pt x="53" y="111"/>
                      <a:pt x="51" y="106"/>
                    </a:cubicBezTo>
                    <a:cubicBezTo>
                      <a:pt x="58" y="105"/>
                      <a:pt x="64" y="104"/>
                      <a:pt x="71" y="103"/>
                    </a:cubicBezTo>
                    <a:cubicBezTo>
                      <a:pt x="71" y="103"/>
                      <a:pt x="71" y="103"/>
                      <a:pt x="71" y="102"/>
                    </a:cubicBezTo>
                    <a:cubicBezTo>
                      <a:pt x="67" y="98"/>
                      <a:pt x="63" y="93"/>
                      <a:pt x="59" y="88"/>
                    </a:cubicBezTo>
                    <a:cubicBezTo>
                      <a:pt x="61" y="87"/>
                      <a:pt x="63" y="86"/>
                      <a:pt x="65" y="86"/>
                    </a:cubicBezTo>
                    <a:cubicBezTo>
                      <a:pt x="70" y="84"/>
                      <a:pt x="75" y="82"/>
                      <a:pt x="80" y="80"/>
                    </a:cubicBezTo>
                    <a:cubicBezTo>
                      <a:pt x="82" y="79"/>
                      <a:pt x="82" y="78"/>
                      <a:pt x="80" y="77"/>
                    </a:cubicBezTo>
                    <a:cubicBezTo>
                      <a:pt x="76" y="75"/>
                      <a:pt x="72" y="73"/>
                      <a:pt x="68" y="70"/>
                    </a:cubicBezTo>
                    <a:cubicBezTo>
                      <a:pt x="66" y="69"/>
                      <a:pt x="64" y="68"/>
                      <a:pt x="62" y="67"/>
                    </a:cubicBezTo>
                    <a:cubicBezTo>
                      <a:pt x="63" y="67"/>
                      <a:pt x="63" y="67"/>
                      <a:pt x="63" y="67"/>
                    </a:cubicBezTo>
                    <a:cubicBezTo>
                      <a:pt x="70" y="63"/>
                      <a:pt x="77" y="58"/>
                      <a:pt x="83" y="53"/>
                    </a:cubicBezTo>
                    <a:cubicBezTo>
                      <a:pt x="84" y="52"/>
                      <a:pt x="85" y="51"/>
                      <a:pt x="85" y="50"/>
                    </a:cubicBezTo>
                    <a:cubicBezTo>
                      <a:pt x="85" y="50"/>
                      <a:pt x="85" y="50"/>
                      <a:pt x="85" y="49"/>
                    </a:cubicBezTo>
                    <a:cubicBezTo>
                      <a:pt x="76" y="48"/>
                      <a:pt x="68" y="47"/>
                      <a:pt x="59" y="46"/>
                    </a:cubicBezTo>
                    <a:cubicBezTo>
                      <a:pt x="67" y="37"/>
                      <a:pt x="67" y="37"/>
                      <a:pt x="71" y="24"/>
                    </a:cubicBezTo>
                    <a:cubicBezTo>
                      <a:pt x="73" y="18"/>
                      <a:pt x="72" y="3"/>
                      <a:pt x="70" y="0"/>
                    </a:cubicBezTo>
                    <a:cubicBezTo>
                      <a:pt x="66" y="5"/>
                      <a:pt x="62" y="11"/>
                      <a:pt x="58" y="17"/>
                    </a:cubicBezTo>
                    <a:cubicBezTo>
                      <a:pt x="56" y="19"/>
                      <a:pt x="53" y="22"/>
                      <a:pt x="51" y="25"/>
                    </a:cubicBezTo>
                    <a:cubicBezTo>
                      <a:pt x="50" y="25"/>
                      <a:pt x="50" y="26"/>
                      <a:pt x="50" y="27"/>
                    </a:cubicBezTo>
                    <a:cubicBezTo>
                      <a:pt x="50" y="35"/>
                      <a:pt x="48" y="42"/>
                      <a:pt x="45" y="50"/>
                    </a:cubicBezTo>
                    <a:cubicBezTo>
                      <a:pt x="45" y="51"/>
                      <a:pt x="45" y="52"/>
                      <a:pt x="47" y="53"/>
                    </a:cubicBezTo>
                    <a:cubicBezTo>
                      <a:pt x="51" y="54"/>
                      <a:pt x="55" y="57"/>
                      <a:pt x="58" y="59"/>
                    </a:cubicBezTo>
                    <a:cubicBezTo>
                      <a:pt x="60" y="60"/>
                      <a:pt x="60" y="61"/>
                      <a:pt x="59" y="62"/>
                    </a:cubicBezTo>
                    <a:cubicBezTo>
                      <a:pt x="56" y="64"/>
                      <a:pt x="53" y="67"/>
                      <a:pt x="50" y="70"/>
                    </a:cubicBezTo>
                    <a:cubicBezTo>
                      <a:pt x="47" y="73"/>
                      <a:pt x="47" y="72"/>
                      <a:pt x="50" y="76"/>
                    </a:cubicBezTo>
                    <a:cubicBezTo>
                      <a:pt x="53" y="79"/>
                      <a:pt x="56" y="83"/>
                      <a:pt x="59" y="86"/>
                    </a:cubicBezTo>
                    <a:cubicBezTo>
                      <a:pt x="53" y="89"/>
                      <a:pt x="48" y="92"/>
                      <a:pt x="43" y="94"/>
                    </a:cubicBezTo>
                    <a:cubicBezTo>
                      <a:pt x="43" y="95"/>
                      <a:pt x="44" y="96"/>
                      <a:pt x="44" y="97"/>
                    </a:cubicBezTo>
                    <a:cubicBezTo>
                      <a:pt x="45" y="100"/>
                      <a:pt x="46" y="103"/>
                      <a:pt x="47" y="106"/>
                    </a:cubicBezTo>
                    <a:cubicBezTo>
                      <a:pt x="49" y="111"/>
                      <a:pt x="49" y="111"/>
                      <a:pt x="43" y="112"/>
                    </a:cubicBezTo>
                    <a:cubicBezTo>
                      <a:pt x="39" y="112"/>
                      <a:pt x="35" y="112"/>
                      <a:pt x="31" y="112"/>
                    </a:cubicBezTo>
                    <a:cubicBezTo>
                      <a:pt x="30" y="119"/>
                      <a:pt x="30" y="124"/>
                      <a:pt x="29" y="130"/>
                    </a:cubicBezTo>
                    <a:cubicBezTo>
                      <a:pt x="23" y="129"/>
                      <a:pt x="18" y="127"/>
                      <a:pt x="12" y="126"/>
                    </a:cubicBezTo>
                    <a:cubicBezTo>
                      <a:pt x="10" y="130"/>
                      <a:pt x="8" y="134"/>
                      <a:pt x="6" y="139"/>
                    </a:cubicBezTo>
                    <a:cubicBezTo>
                      <a:pt x="4" y="137"/>
                      <a:pt x="2" y="135"/>
                      <a:pt x="0" y="134"/>
                    </a:cubicBezTo>
                    <a:cubicBezTo>
                      <a:pt x="0" y="139"/>
                      <a:pt x="0" y="143"/>
                      <a:pt x="0" y="148"/>
                    </a:cubicBezTo>
                    <a:cubicBezTo>
                      <a:pt x="0" y="148"/>
                      <a:pt x="0" y="147"/>
                      <a:pt x="1" y="147"/>
                    </a:cubicBezTo>
                    <a:cubicBezTo>
                      <a:pt x="1" y="145"/>
                      <a:pt x="2" y="143"/>
                      <a:pt x="3" y="142"/>
                    </a:cubicBezTo>
                    <a:cubicBezTo>
                      <a:pt x="7" y="143"/>
                      <a:pt x="10" y="144"/>
                      <a:pt x="13" y="145"/>
                    </a:cubicBezTo>
                    <a:cubicBezTo>
                      <a:pt x="15" y="146"/>
                      <a:pt x="16" y="145"/>
                      <a:pt x="17" y="14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Freeform 180"/>
              <p:cNvSpPr>
                <a:spLocks/>
              </p:cNvSpPr>
              <p:nvPr/>
            </p:nvSpPr>
            <p:spPr bwMode="auto">
              <a:xfrm>
                <a:off x="2087563" y="-2865438"/>
                <a:ext cx="320675" cy="557212"/>
              </a:xfrm>
              <a:custGeom>
                <a:avLst/>
                <a:gdLst>
                  <a:gd name="T0" fmla="*/ 74 w 85"/>
                  <a:gd name="T1" fmla="*/ 127 h 148"/>
                  <a:gd name="T2" fmla="*/ 57 w 85"/>
                  <a:gd name="T3" fmla="*/ 131 h 148"/>
                  <a:gd name="T4" fmla="*/ 55 w 85"/>
                  <a:gd name="T5" fmla="*/ 114 h 148"/>
                  <a:gd name="T6" fmla="*/ 51 w 85"/>
                  <a:gd name="T7" fmla="*/ 113 h 148"/>
                  <a:gd name="T8" fmla="*/ 40 w 85"/>
                  <a:gd name="T9" fmla="*/ 113 h 148"/>
                  <a:gd name="T10" fmla="*/ 38 w 85"/>
                  <a:gd name="T11" fmla="*/ 109 h 148"/>
                  <a:gd name="T12" fmla="*/ 41 w 85"/>
                  <a:gd name="T13" fmla="*/ 100 h 148"/>
                  <a:gd name="T14" fmla="*/ 43 w 85"/>
                  <a:gd name="T15" fmla="*/ 95 h 148"/>
                  <a:gd name="T16" fmla="*/ 27 w 85"/>
                  <a:gd name="T17" fmla="*/ 87 h 148"/>
                  <a:gd name="T18" fmla="*/ 37 w 85"/>
                  <a:gd name="T19" fmla="*/ 76 h 148"/>
                  <a:gd name="T20" fmla="*/ 37 w 85"/>
                  <a:gd name="T21" fmla="*/ 71 h 148"/>
                  <a:gd name="T22" fmla="*/ 27 w 85"/>
                  <a:gd name="T23" fmla="*/ 63 h 148"/>
                  <a:gd name="T24" fmla="*/ 27 w 85"/>
                  <a:gd name="T25" fmla="*/ 60 h 148"/>
                  <a:gd name="T26" fmla="*/ 39 w 85"/>
                  <a:gd name="T27" fmla="*/ 54 h 148"/>
                  <a:gd name="T28" fmla="*/ 41 w 85"/>
                  <a:gd name="T29" fmla="*/ 50 h 148"/>
                  <a:gd name="T30" fmla="*/ 36 w 85"/>
                  <a:gd name="T31" fmla="*/ 32 h 148"/>
                  <a:gd name="T32" fmla="*/ 33 w 85"/>
                  <a:gd name="T33" fmla="*/ 23 h 148"/>
                  <a:gd name="T34" fmla="*/ 31 w 85"/>
                  <a:gd name="T35" fmla="*/ 21 h 148"/>
                  <a:gd name="T36" fmla="*/ 17 w 85"/>
                  <a:gd name="T37" fmla="*/ 0 h 148"/>
                  <a:gd name="T38" fmla="*/ 14 w 85"/>
                  <a:gd name="T39" fmla="*/ 16 h 148"/>
                  <a:gd name="T40" fmla="*/ 28 w 85"/>
                  <a:gd name="T41" fmla="*/ 47 h 148"/>
                  <a:gd name="T42" fmla="*/ 1 w 85"/>
                  <a:gd name="T43" fmla="*/ 50 h 148"/>
                  <a:gd name="T44" fmla="*/ 0 w 85"/>
                  <a:gd name="T45" fmla="*/ 51 h 148"/>
                  <a:gd name="T46" fmla="*/ 24 w 85"/>
                  <a:gd name="T47" fmla="*/ 68 h 148"/>
                  <a:gd name="T48" fmla="*/ 22 w 85"/>
                  <a:gd name="T49" fmla="*/ 69 h 148"/>
                  <a:gd name="T50" fmla="*/ 6 w 85"/>
                  <a:gd name="T51" fmla="*/ 78 h 148"/>
                  <a:gd name="T52" fmla="*/ 6 w 85"/>
                  <a:gd name="T53" fmla="*/ 81 h 148"/>
                  <a:gd name="T54" fmla="*/ 21 w 85"/>
                  <a:gd name="T55" fmla="*/ 87 h 148"/>
                  <a:gd name="T56" fmla="*/ 27 w 85"/>
                  <a:gd name="T57" fmla="*/ 89 h 148"/>
                  <a:gd name="T58" fmla="*/ 15 w 85"/>
                  <a:gd name="T59" fmla="*/ 104 h 148"/>
                  <a:gd name="T60" fmla="*/ 35 w 85"/>
                  <a:gd name="T61" fmla="*/ 107 h 148"/>
                  <a:gd name="T62" fmla="*/ 30 w 85"/>
                  <a:gd name="T63" fmla="*/ 124 h 148"/>
                  <a:gd name="T64" fmla="*/ 48 w 85"/>
                  <a:gd name="T65" fmla="*/ 122 h 148"/>
                  <a:gd name="T66" fmla="*/ 49 w 85"/>
                  <a:gd name="T67" fmla="*/ 137 h 148"/>
                  <a:gd name="T68" fmla="*/ 61 w 85"/>
                  <a:gd name="T69" fmla="*/ 134 h 148"/>
                  <a:gd name="T70" fmla="*/ 66 w 85"/>
                  <a:gd name="T71" fmla="*/ 136 h 148"/>
                  <a:gd name="T72" fmla="*/ 69 w 85"/>
                  <a:gd name="T73" fmla="*/ 144 h 148"/>
                  <a:gd name="T74" fmla="*/ 73 w 85"/>
                  <a:gd name="T75" fmla="*/ 146 h 148"/>
                  <a:gd name="T76" fmla="*/ 83 w 85"/>
                  <a:gd name="T77" fmla="*/ 143 h 148"/>
                  <a:gd name="T78" fmla="*/ 85 w 85"/>
                  <a:gd name="T79" fmla="*/ 148 h 148"/>
                  <a:gd name="T80" fmla="*/ 85 w 85"/>
                  <a:gd name="T81" fmla="*/ 145 h 148"/>
                  <a:gd name="T82" fmla="*/ 85 w 85"/>
                  <a:gd name="T83" fmla="*/ 135 h 148"/>
                  <a:gd name="T84" fmla="*/ 79 w 85"/>
                  <a:gd name="T85" fmla="*/ 140 h 148"/>
                  <a:gd name="T86" fmla="*/ 74 w 85"/>
                  <a:gd name="T87" fmla="*/ 12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5" h="148">
                    <a:moveTo>
                      <a:pt x="74" y="127"/>
                    </a:moveTo>
                    <a:cubicBezTo>
                      <a:pt x="68" y="128"/>
                      <a:pt x="63" y="130"/>
                      <a:pt x="57" y="131"/>
                    </a:cubicBezTo>
                    <a:cubicBezTo>
                      <a:pt x="56" y="125"/>
                      <a:pt x="56" y="119"/>
                      <a:pt x="55" y="114"/>
                    </a:cubicBezTo>
                    <a:cubicBezTo>
                      <a:pt x="54" y="113"/>
                      <a:pt x="53" y="113"/>
                      <a:pt x="51" y="113"/>
                    </a:cubicBezTo>
                    <a:cubicBezTo>
                      <a:pt x="48" y="113"/>
                      <a:pt x="44" y="113"/>
                      <a:pt x="40" y="113"/>
                    </a:cubicBezTo>
                    <a:cubicBezTo>
                      <a:pt x="38" y="112"/>
                      <a:pt x="37" y="112"/>
                      <a:pt x="38" y="109"/>
                    </a:cubicBezTo>
                    <a:cubicBezTo>
                      <a:pt x="39" y="106"/>
                      <a:pt x="40" y="103"/>
                      <a:pt x="41" y="100"/>
                    </a:cubicBezTo>
                    <a:cubicBezTo>
                      <a:pt x="42" y="98"/>
                      <a:pt x="42" y="97"/>
                      <a:pt x="43" y="95"/>
                    </a:cubicBezTo>
                    <a:cubicBezTo>
                      <a:pt x="38" y="93"/>
                      <a:pt x="33" y="90"/>
                      <a:pt x="27" y="87"/>
                    </a:cubicBezTo>
                    <a:cubicBezTo>
                      <a:pt x="30" y="83"/>
                      <a:pt x="34" y="80"/>
                      <a:pt x="37" y="76"/>
                    </a:cubicBezTo>
                    <a:cubicBezTo>
                      <a:pt x="39" y="74"/>
                      <a:pt x="39" y="74"/>
                      <a:pt x="37" y="71"/>
                    </a:cubicBezTo>
                    <a:cubicBezTo>
                      <a:pt x="33" y="69"/>
                      <a:pt x="30" y="66"/>
                      <a:pt x="27" y="63"/>
                    </a:cubicBezTo>
                    <a:cubicBezTo>
                      <a:pt x="26" y="62"/>
                      <a:pt x="26" y="61"/>
                      <a:pt x="27" y="60"/>
                    </a:cubicBezTo>
                    <a:cubicBezTo>
                      <a:pt x="31" y="58"/>
                      <a:pt x="35" y="55"/>
                      <a:pt x="39" y="54"/>
                    </a:cubicBezTo>
                    <a:cubicBezTo>
                      <a:pt x="41" y="53"/>
                      <a:pt x="41" y="52"/>
                      <a:pt x="41" y="50"/>
                    </a:cubicBezTo>
                    <a:cubicBezTo>
                      <a:pt x="38" y="44"/>
                      <a:pt x="37" y="38"/>
                      <a:pt x="36" y="32"/>
                    </a:cubicBezTo>
                    <a:cubicBezTo>
                      <a:pt x="36" y="28"/>
                      <a:pt x="35" y="25"/>
                      <a:pt x="33" y="23"/>
                    </a:cubicBezTo>
                    <a:cubicBezTo>
                      <a:pt x="32" y="22"/>
                      <a:pt x="31" y="22"/>
                      <a:pt x="31" y="21"/>
                    </a:cubicBezTo>
                    <a:cubicBezTo>
                      <a:pt x="25" y="15"/>
                      <a:pt x="20" y="8"/>
                      <a:pt x="17" y="0"/>
                    </a:cubicBezTo>
                    <a:cubicBezTo>
                      <a:pt x="14" y="5"/>
                      <a:pt x="14" y="11"/>
                      <a:pt x="14" y="16"/>
                    </a:cubicBezTo>
                    <a:cubicBezTo>
                      <a:pt x="14" y="28"/>
                      <a:pt x="18" y="39"/>
                      <a:pt x="28" y="47"/>
                    </a:cubicBezTo>
                    <a:cubicBezTo>
                      <a:pt x="18" y="48"/>
                      <a:pt x="9" y="49"/>
                      <a:pt x="1" y="50"/>
                    </a:cubicBezTo>
                    <a:cubicBezTo>
                      <a:pt x="1" y="51"/>
                      <a:pt x="1" y="51"/>
                      <a:pt x="0" y="51"/>
                    </a:cubicBezTo>
                    <a:cubicBezTo>
                      <a:pt x="7" y="59"/>
                      <a:pt x="15" y="63"/>
                      <a:pt x="24" y="68"/>
                    </a:cubicBezTo>
                    <a:cubicBezTo>
                      <a:pt x="23" y="69"/>
                      <a:pt x="22" y="69"/>
                      <a:pt x="22" y="69"/>
                    </a:cubicBezTo>
                    <a:cubicBezTo>
                      <a:pt x="17" y="72"/>
                      <a:pt x="11" y="75"/>
                      <a:pt x="6" y="78"/>
                    </a:cubicBezTo>
                    <a:cubicBezTo>
                      <a:pt x="4" y="79"/>
                      <a:pt x="4" y="80"/>
                      <a:pt x="6" y="81"/>
                    </a:cubicBezTo>
                    <a:cubicBezTo>
                      <a:pt x="11" y="83"/>
                      <a:pt x="16" y="85"/>
                      <a:pt x="21" y="87"/>
                    </a:cubicBezTo>
                    <a:cubicBezTo>
                      <a:pt x="23" y="87"/>
                      <a:pt x="25" y="88"/>
                      <a:pt x="27" y="89"/>
                    </a:cubicBezTo>
                    <a:cubicBezTo>
                      <a:pt x="22" y="94"/>
                      <a:pt x="18" y="98"/>
                      <a:pt x="15" y="104"/>
                    </a:cubicBezTo>
                    <a:cubicBezTo>
                      <a:pt x="22" y="105"/>
                      <a:pt x="28" y="106"/>
                      <a:pt x="35" y="107"/>
                    </a:cubicBezTo>
                    <a:cubicBezTo>
                      <a:pt x="33" y="113"/>
                      <a:pt x="32" y="118"/>
                      <a:pt x="30" y="124"/>
                    </a:cubicBezTo>
                    <a:cubicBezTo>
                      <a:pt x="37" y="123"/>
                      <a:pt x="43" y="123"/>
                      <a:pt x="48" y="122"/>
                    </a:cubicBezTo>
                    <a:cubicBezTo>
                      <a:pt x="49" y="127"/>
                      <a:pt x="49" y="132"/>
                      <a:pt x="49" y="137"/>
                    </a:cubicBezTo>
                    <a:cubicBezTo>
                      <a:pt x="54" y="136"/>
                      <a:pt x="57" y="135"/>
                      <a:pt x="61" y="134"/>
                    </a:cubicBezTo>
                    <a:cubicBezTo>
                      <a:pt x="64" y="133"/>
                      <a:pt x="65" y="133"/>
                      <a:pt x="66" y="136"/>
                    </a:cubicBezTo>
                    <a:cubicBezTo>
                      <a:pt x="67" y="139"/>
                      <a:pt x="68" y="141"/>
                      <a:pt x="69" y="144"/>
                    </a:cubicBezTo>
                    <a:cubicBezTo>
                      <a:pt x="70" y="146"/>
                      <a:pt x="71" y="147"/>
                      <a:pt x="73" y="146"/>
                    </a:cubicBezTo>
                    <a:cubicBezTo>
                      <a:pt x="76" y="145"/>
                      <a:pt x="79" y="144"/>
                      <a:pt x="83" y="143"/>
                    </a:cubicBezTo>
                    <a:cubicBezTo>
                      <a:pt x="83" y="144"/>
                      <a:pt x="84" y="146"/>
                      <a:pt x="85" y="148"/>
                    </a:cubicBezTo>
                    <a:cubicBezTo>
                      <a:pt x="85" y="147"/>
                      <a:pt x="85" y="146"/>
                      <a:pt x="85" y="145"/>
                    </a:cubicBezTo>
                    <a:cubicBezTo>
                      <a:pt x="85" y="142"/>
                      <a:pt x="85" y="139"/>
                      <a:pt x="85" y="135"/>
                    </a:cubicBezTo>
                    <a:cubicBezTo>
                      <a:pt x="84" y="137"/>
                      <a:pt x="82" y="138"/>
                      <a:pt x="79" y="140"/>
                    </a:cubicBezTo>
                    <a:cubicBezTo>
                      <a:pt x="78" y="135"/>
                      <a:pt x="75" y="131"/>
                      <a:pt x="74" y="12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Freeform 181"/>
              <p:cNvSpPr>
                <a:spLocks/>
              </p:cNvSpPr>
              <p:nvPr/>
            </p:nvSpPr>
            <p:spPr bwMode="auto">
              <a:xfrm>
                <a:off x="2212975" y="-2774950"/>
                <a:ext cx="195263" cy="406400"/>
              </a:xfrm>
              <a:custGeom>
                <a:avLst/>
                <a:gdLst>
                  <a:gd name="T0" fmla="*/ 40 w 52"/>
                  <a:gd name="T1" fmla="*/ 60 h 108"/>
                  <a:gd name="T2" fmla="*/ 44 w 52"/>
                  <a:gd name="T3" fmla="*/ 46 h 108"/>
                  <a:gd name="T4" fmla="*/ 42 w 52"/>
                  <a:gd name="T5" fmla="*/ 34 h 108"/>
                  <a:gd name="T6" fmla="*/ 37 w 52"/>
                  <a:gd name="T7" fmla="*/ 31 h 108"/>
                  <a:gd name="T8" fmla="*/ 10 w 52"/>
                  <a:gd name="T9" fmla="*/ 2 h 108"/>
                  <a:gd name="T10" fmla="*/ 9 w 52"/>
                  <a:gd name="T11" fmla="*/ 0 h 108"/>
                  <a:gd name="T12" fmla="*/ 8 w 52"/>
                  <a:gd name="T13" fmla="*/ 1 h 108"/>
                  <a:gd name="T14" fmla="*/ 15 w 52"/>
                  <a:gd name="T15" fmla="*/ 30 h 108"/>
                  <a:gd name="T16" fmla="*/ 0 w 52"/>
                  <a:gd name="T17" fmla="*/ 38 h 108"/>
                  <a:gd name="T18" fmla="*/ 10 w 52"/>
                  <a:gd name="T19" fmla="*/ 47 h 108"/>
                  <a:gd name="T20" fmla="*/ 10 w 52"/>
                  <a:gd name="T21" fmla="*/ 51 h 108"/>
                  <a:gd name="T22" fmla="*/ 1 w 52"/>
                  <a:gd name="T23" fmla="*/ 61 h 108"/>
                  <a:gd name="T24" fmla="*/ 17 w 52"/>
                  <a:gd name="T25" fmla="*/ 67 h 108"/>
                  <a:gd name="T26" fmla="*/ 10 w 52"/>
                  <a:gd name="T27" fmla="*/ 83 h 108"/>
                  <a:gd name="T28" fmla="*/ 25 w 52"/>
                  <a:gd name="T29" fmla="*/ 83 h 108"/>
                  <a:gd name="T30" fmla="*/ 28 w 52"/>
                  <a:gd name="T31" fmla="*/ 86 h 108"/>
                  <a:gd name="T32" fmla="*/ 28 w 52"/>
                  <a:gd name="T33" fmla="*/ 97 h 108"/>
                  <a:gd name="T34" fmla="*/ 31 w 52"/>
                  <a:gd name="T35" fmla="*/ 99 h 108"/>
                  <a:gd name="T36" fmla="*/ 33 w 52"/>
                  <a:gd name="T37" fmla="*/ 99 h 108"/>
                  <a:gd name="T38" fmla="*/ 44 w 52"/>
                  <a:gd name="T39" fmla="*/ 95 h 108"/>
                  <a:gd name="T40" fmla="*/ 47 w 52"/>
                  <a:gd name="T41" fmla="*/ 106 h 108"/>
                  <a:gd name="T42" fmla="*/ 51 w 52"/>
                  <a:gd name="T43" fmla="*/ 106 h 108"/>
                  <a:gd name="T44" fmla="*/ 52 w 52"/>
                  <a:gd name="T45" fmla="*/ 105 h 108"/>
                  <a:gd name="T46" fmla="*/ 52 w 52"/>
                  <a:gd name="T47" fmla="*/ 77 h 108"/>
                  <a:gd name="T48" fmla="*/ 52 w 52"/>
                  <a:gd name="T49" fmla="*/ 77 h 108"/>
                  <a:gd name="T50" fmla="*/ 40 w 52"/>
                  <a:gd name="T51" fmla="*/ 6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2" h="108">
                    <a:moveTo>
                      <a:pt x="40" y="60"/>
                    </a:moveTo>
                    <a:cubicBezTo>
                      <a:pt x="40" y="55"/>
                      <a:pt x="42" y="50"/>
                      <a:pt x="44" y="46"/>
                    </a:cubicBezTo>
                    <a:cubicBezTo>
                      <a:pt x="47" y="41"/>
                      <a:pt x="46" y="37"/>
                      <a:pt x="42" y="34"/>
                    </a:cubicBezTo>
                    <a:cubicBezTo>
                      <a:pt x="41" y="33"/>
                      <a:pt x="39" y="32"/>
                      <a:pt x="37" y="31"/>
                    </a:cubicBezTo>
                    <a:cubicBezTo>
                      <a:pt x="27" y="23"/>
                      <a:pt x="16" y="14"/>
                      <a:pt x="10" y="2"/>
                    </a:cubicBezTo>
                    <a:cubicBezTo>
                      <a:pt x="10" y="1"/>
                      <a:pt x="9" y="1"/>
                      <a:pt x="9" y="0"/>
                    </a:cubicBezTo>
                    <a:cubicBezTo>
                      <a:pt x="9" y="1"/>
                      <a:pt x="9" y="1"/>
                      <a:pt x="8" y="1"/>
                    </a:cubicBezTo>
                    <a:cubicBezTo>
                      <a:pt x="8" y="11"/>
                      <a:pt x="10" y="21"/>
                      <a:pt x="15" y="30"/>
                    </a:cubicBezTo>
                    <a:cubicBezTo>
                      <a:pt x="10" y="33"/>
                      <a:pt x="5" y="34"/>
                      <a:pt x="0" y="38"/>
                    </a:cubicBezTo>
                    <a:cubicBezTo>
                      <a:pt x="4" y="41"/>
                      <a:pt x="7" y="44"/>
                      <a:pt x="10" y="47"/>
                    </a:cubicBezTo>
                    <a:cubicBezTo>
                      <a:pt x="13" y="49"/>
                      <a:pt x="13" y="49"/>
                      <a:pt x="10" y="51"/>
                    </a:cubicBezTo>
                    <a:cubicBezTo>
                      <a:pt x="7" y="54"/>
                      <a:pt x="4" y="57"/>
                      <a:pt x="1" y="61"/>
                    </a:cubicBezTo>
                    <a:cubicBezTo>
                      <a:pt x="7" y="63"/>
                      <a:pt x="12" y="65"/>
                      <a:pt x="17" y="67"/>
                    </a:cubicBezTo>
                    <a:cubicBezTo>
                      <a:pt x="14" y="72"/>
                      <a:pt x="11" y="77"/>
                      <a:pt x="10" y="83"/>
                    </a:cubicBezTo>
                    <a:cubicBezTo>
                      <a:pt x="15" y="83"/>
                      <a:pt x="20" y="83"/>
                      <a:pt x="25" y="83"/>
                    </a:cubicBezTo>
                    <a:cubicBezTo>
                      <a:pt x="27" y="83"/>
                      <a:pt x="28" y="84"/>
                      <a:pt x="28" y="86"/>
                    </a:cubicBezTo>
                    <a:cubicBezTo>
                      <a:pt x="28" y="89"/>
                      <a:pt x="28" y="93"/>
                      <a:pt x="28" y="97"/>
                    </a:cubicBezTo>
                    <a:cubicBezTo>
                      <a:pt x="28" y="99"/>
                      <a:pt x="29" y="100"/>
                      <a:pt x="31" y="99"/>
                    </a:cubicBezTo>
                    <a:cubicBezTo>
                      <a:pt x="31" y="99"/>
                      <a:pt x="32" y="99"/>
                      <a:pt x="33" y="99"/>
                    </a:cubicBezTo>
                    <a:cubicBezTo>
                      <a:pt x="36" y="97"/>
                      <a:pt x="40" y="96"/>
                      <a:pt x="44" y="95"/>
                    </a:cubicBezTo>
                    <a:cubicBezTo>
                      <a:pt x="45" y="98"/>
                      <a:pt x="46" y="102"/>
                      <a:pt x="47" y="106"/>
                    </a:cubicBezTo>
                    <a:cubicBezTo>
                      <a:pt x="48" y="108"/>
                      <a:pt x="49" y="107"/>
                      <a:pt x="51" y="106"/>
                    </a:cubicBezTo>
                    <a:cubicBezTo>
                      <a:pt x="51" y="106"/>
                      <a:pt x="52" y="105"/>
                      <a:pt x="52" y="105"/>
                    </a:cubicBezTo>
                    <a:cubicBezTo>
                      <a:pt x="52" y="96"/>
                      <a:pt x="52" y="86"/>
                      <a:pt x="52" y="77"/>
                    </a:cubicBezTo>
                    <a:cubicBezTo>
                      <a:pt x="52" y="77"/>
                      <a:pt x="52" y="77"/>
                      <a:pt x="52" y="77"/>
                    </a:cubicBezTo>
                    <a:cubicBezTo>
                      <a:pt x="45" y="74"/>
                      <a:pt x="41" y="68"/>
                      <a:pt x="40" y="6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182"/>
              <p:cNvSpPr>
                <a:spLocks/>
              </p:cNvSpPr>
              <p:nvPr/>
            </p:nvSpPr>
            <p:spPr bwMode="auto">
              <a:xfrm>
                <a:off x="3019425" y="-2774950"/>
                <a:ext cx="200025" cy="406400"/>
              </a:xfrm>
              <a:custGeom>
                <a:avLst/>
                <a:gdLst>
                  <a:gd name="T0" fmla="*/ 3 w 53"/>
                  <a:gd name="T1" fmla="*/ 106 h 108"/>
                  <a:gd name="T2" fmla="*/ 6 w 53"/>
                  <a:gd name="T3" fmla="*/ 106 h 108"/>
                  <a:gd name="T4" fmla="*/ 10 w 53"/>
                  <a:gd name="T5" fmla="*/ 95 h 108"/>
                  <a:gd name="T6" fmla="*/ 13 w 53"/>
                  <a:gd name="T7" fmla="*/ 96 h 108"/>
                  <a:gd name="T8" fmla="*/ 23 w 53"/>
                  <a:gd name="T9" fmla="*/ 99 h 108"/>
                  <a:gd name="T10" fmla="*/ 26 w 53"/>
                  <a:gd name="T11" fmla="*/ 97 h 108"/>
                  <a:gd name="T12" fmla="*/ 26 w 53"/>
                  <a:gd name="T13" fmla="*/ 87 h 108"/>
                  <a:gd name="T14" fmla="*/ 29 w 53"/>
                  <a:gd name="T15" fmla="*/ 84 h 108"/>
                  <a:gd name="T16" fmla="*/ 43 w 53"/>
                  <a:gd name="T17" fmla="*/ 83 h 108"/>
                  <a:gd name="T18" fmla="*/ 43 w 53"/>
                  <a:gd name="T19" fmla="*/ 82 h 108"/>
                  <a:gd name="T20" fmla="*/ 36 w 53"/>
                  <a:gd name="T21" fmla="*/ 67 h 108"/>
                  <a:gd name="T22" fmla="*/ 52 w 53"/>
                  <a:gd name="T23" fmla="*/ 61 h 108"/>
                  <a:gd name="T24" fmla="*/ 42 w 53"/>
                  <a:gd name="T25" fmla="*/ 51 h 108"/>
                  <a:gd name="T26" fmla="*/ 43 w 53"/>
                  <a:gd name="T27" fmla="*/ 47 h 108"/>
                  <a:gd name="T28" fmla="*/ 53 w 53"/>
                  <a:gd name="T29" fmla="*/ 38 h 108"/>
                  <a:gd name="T30" fmla="*/ 53 w 53"/>
                  <a:gd name="T31" fmla="*/ 37 h 108"/>
                  <a:gd name="T32" fmla="*/ 38 w 53"/>
                  <a:gd name="T33" fmla="*/ 30 h 108"/>
                  <a:gd name="T34" fmla="*/ 44 w 53"/>
                  <a:gd name="T35" fmla="*/ 0 h 108"/>
                  <a:gd name="T36" fmla="*/ 43 w 53"/>
                  <a:gd name="T37" fmla="*/ 2 h 108"/>
                  <a:gd name="T38" fmla="*/ 27 w 53"/>
                  <a:gd name="T39" fmla="*/ 21 h 108"/>
                  <a:gd name="T40" fmla="*/ 11 w 53"/>
                  <a:gd name="T41" fmla="*/ 34 h 108"/>
                  <a:gd name="T42" fmla="*/ 8 w 53"/>
                  <a:gd name="T43" fmla="*/ 43 h 108"/>
                  <a:gd name="T44" fmla="*/ 12 w 53"/>
                  <a:gd name="T45" fmla="*/ 51 h 108"/>
                  <a:gd name="T46" fmla="*/ 2 w 53"/>
                  <a:gd name="T47" fmla="*/ 76 h 108"/>
                  <a:gd name="T48" fmla="*/ 0 w 53"/>
                  <a:gd name="T49" fmla="*/ 77 h 108"/>
                  <a:gd name="T50" fmla="*/ 0 w 53"/>
                  <a:gd name="T51" fmla="*/ 105 h 108"/>
                  <a:gd name="T52" fmla="*/ 3 w 53"/>
                  <a:gd name="T53" fmla="*/ 10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3" h="108">
                    <a:moveTo>
                      <a:pt x="3" y="106"/>
                    </a:moveTo>
                    <a:cubicBezTo>
                      <a:pt x="4" y="107"/>
                      <a:pt x="5" y="108"/>
                      <a:pt x="6" y="106"/>
                    </a:cubicBezTo>
                    <a:cubicBezTo>
                      <a:pt x="7" y="102"/>
                      <a:pt x="9" y="98"/>
                      <a:pt x="10" y="95"/>
                    </a:cubicBezTo>
                    <a:cubicBezTo>
                      <a:pt x="11" y="95"/>
                      <a:pt x="12" y="96"/>
                      <a:pt x="13" y="96"/>
                    </a:cubicBezTo>
                    <a:cubicBezTo>
                      <a:pt x="16" y="97"/>
                      <a:pt x="19" y="98"/>
                      <a:pt x="23" y="99"/>
                    </a:cubicBezTo>
                    <a:cubicBezTo>
                      <a:pt x="25" y="100"/>
                      <a:pt x="26" y="99"/>
                      <a:pt x="26" y="97"/>
                    </a:cubicBezTo>
                    <a:cubicBezTo>
                      <a:pt x="26" y="93"/>
                      <a:pt x="26" y="90"/>
                      <a:pt x="26" y="87"/>
                    </a:cubicBezTo>
                    <a:cubicBezTo>
                      <a:pt x="26" y="84"/>
                      <a:pt x="26" y="84"/>
                      <a:pt x="29" y="84"/>
                    </a:cubicBezTo>
                    <a:cubicBezTo>
                      <a:pt x="33" y="84"/>
                      <a:pt x="38" y="83"/>
                      <a:pt x="43" y="83"/>
                    </a:cubicBezTo>
                    <a:cubicBezTo>
                      <a:pt x="43" y="83"/>
                      <a:pt x="43" y="83"/>
                      <a:pt x="43" y="82"/>
                    </a:cubicBezTo>
                    <a:cubicBezTo>
                      <a:pt x="41" y="77"/>
                      <a:pt x="38" y="72"/>
                      <a:pt x="36" y="67"/>
                    </a:cubicBezTo>
                    <a:cubicBezTo>
                      <a:pt x="41" y="65"/>
                      <a:pt x="46" y="63"/>
                      <a:pt x="52" y="61"/>
                    </a:cubicBezTo>
                    <a:cubicBezTo>
                      <a:pt x="48" y="57"/>
                      <a:pt x="45" y="54"/>
                      <a:pt x="42" y="51"/>
                    </a:cubicBezTo>
                    <a:cubicBezTo>
                      <a:pt x="40" y="49"/>
                      <a:pt x="40" y="49"/>
                      <a:pt x="43" y="47"/>
                    </a:cubicBezTo>
                    <a:cubicBezTo>
                      <a:pt x="46" y="44"/>
                      <a:pt x="49" y="41"/>
                      <a:pt x="53" y="38"/>
                    </a:cubicBezTo>
                    <a:cubicBezTo>
                      <a:pt x="53" y="38"/>
                      <a:pt x="53" y="38"/>
                      <a:pt x="53" y="37"/>
                    </a:cubicBezTo>
                    <a:cubicBezTo>
                      <a:pt x="48" y="35"/>
                      <a:pt x="43" y="32"/>
                      <a:pt x="38" y="30"/>
                    </a:cubicBezTo>
                    <a:cubicBezTo>
                      <a:pt x="43" y="21"/>
                      <a:pt x="45" y="11"/>
                      <a:pt x="44" y="0"/>
                    </a:cubicBezTo>
                    <a:cubicBezTo>
                      <a:pt x="44" y="1"/>
                      <a:pt x="43" y="1"/>
                      <a:pt x="43" y="2"/>
                    </a:cubicBezTo>
                    <a:cubicBezTo>
                      <a:pt x="39" y="9"/>
                      <a:pt x="34" y="16"/>
                      <a:pt x="27" y="21"/>
                    </a:cubicBezTo>
                    <a:cubicBezTo>
                      <a:pt x="22" y="26"/>
                      <a:pt x="17" y="30"/>
                      <a:pt x="11" y="34"/>
                    </a:cubicBezTo>
                    <a:cubicBezTo>
                      <a:pt x="8" y="37"/>
                      <a:pt x="7" y="39"/>
                      <a:pt x="8" y="43"/>
                    </a:cubicBezTo>
                    <a:cubicBezTo>
                      <a:pt x="9" y="46"/>
                      <a:pt x="11" y="49"/>
                      <a:pt x="12" y="51"/>
                    </a:cubicBezTo>
                    <a:cubicBezTo>
                      <a:pt x="16" y="61"/>
                      <a:pt x="12" y="72"/>
                      <a:pt x="2" y="76"/>
                    </a:cubicBezTo>
                    <a:cubicBezTo>
                      <a:pt x="1" y="77"/>
                      <a:pt x="1" y="77"/>
                      <a:pt x="0" y="77"/>
                    </a:cubicBezTo>
                    <a:cubicBezTo>
                      <a:pt x="0" y="86"/>
                      <a:pt x="0" y="96"/>
                      <a:pt x="0" y="105"/>
                    </a:cubicBezTo>
                    <a:cubicBezTo>
                      <a:pt x="1" y="105"/>
                      <a:pt x="2" y="106"/>
                      <a:pt x="3" y="10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183"/>
              <p:cNvSpPr>
                <a:spLocks noEditPoints="1"/>
              </p:cNvSpPr>
              <p:nvPr/>
            </p:nvSpPr>
            <p:spPr bwMode="auto">
              <a:xfrm>
                <a:off x="2747963" y="-2960688"/>
                <a:ext cx="255588" cy="158750"/>
              </a:xfrm>
              <a:custGeom>
                <a:avLst/>
                <a:gdLst>
                  <a:gd name="T0" fmla="*/ 38 w 68"/>
                  <a:gd name="T1" fmla="*/ 41 h 42"/>
                  <a:gd name="T2" fmla="*/ 49 w 68"/>
                  <a:gd name="T3" fmla="*/ 32 h 42"/>
                  <a:gd name="T4" fmla="*/ 66 w 68"/>
                  <a:gd name="T5" fmla="*/ 12 h 42"/>
                  <a:gd name="T6" fmla="*/ 62 w 68"/>
                  <a:gd name="T7" fmla="*/ 6 h 42"/>
                  <a:gd name="T8" fmla="*/ 25 w 68"/>
                  <a:gd name="T9" fmla="*/ 5 h 42"/>
                  <a:gd name="T10" fmla="*/ 7 w 68"/>
                  <a:gd name="T11" fmla="*/ 2 h 42"/>
                  <a:gd name="T12" fmla="*/ 1 w 68"/>
                  <a:gd name="T13" fmla="*/ 0 h 42"/>
                  <a:gd name="T14" fmla="*/ 9 w 68"/>
                  <a:gd name="T15" fmla="*/ 10 h 42"/>
                  <a:gd name="T16" fmla="*/ 0 w 68"/>
                  <a:gd name="T17" fmla="*/ 12 h 42"/>
                  <a:gd name="T18" fmla="*/ 11 w 68"/>
                  <a:gd name="T19" fmla="*/ 18 h 42"/>
                  <a:gd name="T20" fmla="*/ 4 w 68"/>
                  <a:gd name="T21" fmla="*/ 23 h 42"/>
                  <a:gd name="T22" fmla="*/ 14 w 68"/>
                  <a:gd name="T23" fmla="*/ 25 h 42"/>
                  <a:gd name="T24" fmla="*/ 1 w 68"/>
                  <a:gd name="T25" fmla="*/ 34 h 42"/>
                  <a:gd name="T26" fmla="*/ 25 w 68"/>
                  <a:gd name="T27" fmla="*/ 30 h 42"/>
                  <a:gd name="T28" fmla="*/ 25 w 68"/>
                  <a:gd name="T29" fmla="*/ 42 h 42"/>
                  <a:gd name="T30" fmla="*/ 35 w 68"/>
                  <a:gd name="T31" fmla="*/ 33 h 42"/>
                  <a:gd name="T32" fmla="*/ 38 w 68"/>
                  <a:gd name="T33" fmla="*/ 41 h 42"/>
                  <a:gd name="T34" fmla="*/ 41 w 68"/>
                  <a:gd name="T35" fmla="*/ 12 h 42"/>
                  <a:gd name="T36" fmla="*/ 55 w 68"/>
                  <a:gd name="T37" fmla="*/ 12 h 42"/>
                  <a:gd name="T38" fmla="*/ 56 w 68"/>
                  <a:gd name="T39" fmla="*/ 14 h 42"/>
                  <a:gd name="T40" fmla="*/ 56 w 68"/>
                  <a:gd name="T41" fmla="*/ 14 h 42"/>
                  <a:gd name="T42" fmla="*/ 50 w 68"/>
                  <a:gd name="T43" fmla="*/ 17 h 42"/>
                  <a:gd name="T44" fmla="*/ 41 w 68"/>
                  <a:gd name="T45" fmla="*/ 13 h 42"/>
                  <a:gd name="T46" fmla="*/ 41 w 68"/>
                  <a:gd name="T47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" h="42">
                    <a:moveTo>
                      <a:pt x="38" y="41"/>
                    </a:moveTo>
                    <a:cubicBezTo>
                      <a:pt x="41" y="38"/>
                      <a:pt x="45" y="35"/>
                      <a:pt x="49" y="32"/>
                    </a:cubicBezTo>
                    <a:cubicBezTo>
                      <a:pt x="56" y="26"/>
                      <a:pt x="62" y="20"/>
                      <a:pt x="66" y="12"/>
                    </a:cubicBezTo>
                    <a:cubicBezTo>
                      <a:pt x="68" y="7"/>
                      <a:pt x="67" y="6"/>
                      <a:pt x="62" y="6"/>
                    </a:cubicBezTo>
                    <a:cubicBezTo>
                      <a:pt x="50" y="6"/>
                      <a:pt x="37" y="6"/>
                      <a:pt x="25" y="5"/>
                    </a:cubicBezTo>
                    <a:cubicBezTo>
                      <a:pt x="18" y="5"/>
                      <a:pt x="13" y="4"/>
                      <a:pt x="7" y="2"/>
                    </a:cubicBezTo>
                    <a:cubicBezTo>
                      <a:pt x="5" y="1"/>
                      <a:pt x="3" y="0"/>
                      <a:pt x="1" y="0"/>
                    </a:cubicBezTo>
                    <a:cubicBezTo>
                      <a:pt x="2" y="4"/>
                      <a:pt x="5" y="7"/>
                      <a:pt x="9" y="10"/>
                    </a:cubicBezTo>
                    <a:cubicBezTo>
                      <a:pt x="6" y="11"/>
                      <a:pt x="3" y="12"/>
                      <a:pt x="0" y="12"/>
                    </a:cubicBezTo>
                    <a:cubicBezTo>
                      <a:pt x="3" y="16"/>
                      <a:pt x="7" y="17"/>
                      <a:pt x="11" y="18"/>
                    </a:cubicBezTo>
                    <a:cubicBezTo>
                      <a:pt x="9" y="20"/>
                      <a:pt x="6" y="21"/>
                      <a:pt x="4" y="23"/>
                    </a:cubicBezTo>
                    <a:cubicBezTo>
                      <a:pt x="7" y="25"/>
                      <a:pt x="11" y="24"/>
                      <a:pt x="14" y="25"/>
                    </a:cubicBezTo>
                    <a:cubicBezTo>
                      <a:pt x="11" y="30"/>
                      <a:pt x="7" y="32"/>
                      <a:pt x="1" y="34"/>
                    </a:cubicBezTo>
                    <a:cubicBezTo>
                      <a:pt x="10" y="38"/>
                      <a:pt x="17" y="35"/>
                      <a:pt x="25" y="30"/>
                    </a:cubicBezTo>
                    <a:cubicBezTo>
                      <a:pt x="25" y="34"/>
                      <a:pt x="25" y="38"/>
                      <a:pt x="25" y="42"/>
                    </a:cubicBezTo>
                    <a:cubicBezTo>
                      <a:pt x="29" y="41"/>
                      <a:pt x="31" y="36"/>
                      <a:pt x="35" y="33"/>
                    </a:cubicBezTo>
                    <a:cubicBezTo>
                      <a:pt x="36" y="36"/>
                      <a:pt x="37" y="38"/>
                      <a:pt x="38" y="41"/>
                    </a:cubicBezTo>
                    <a:close/>
                    <a:moveTo>
                      <a:pt x="41" y="12"/>
                    </a:moveTo>
                    <a:cubicBezTo>
                      <a:pt x="46" y="12"/>
                      <a:pt x="51" y="12"/>
                      <a:pt x="55" y="12"/>
                    </a:cubicBezTo>
                    <a:cubicBezTo>
                      <a:pt x="57" y="12"/>
                      <a:pt x="57" y="13"/>
                      <a:pt x="56" y="14"/>
                    </a:cubicBezTo>
                    <a:cubicBezTo>
                      <a:pt x="56" y="14"/>
                      <a:pt x="56" y="14"/>
                      <a:pt x="56" y="14"/>
                    </a:cubicBezTo>
                    <a:cubicBezTo>
                      <a:pt x="54" y="19"/>
                      <a:pt x="54" y="19"/>
                      <a:pt x="50" y="17"/>
                    </a:cubicBezTo>
                    <a:cubicBezTo>
                      <a:pt x="47" y="15"/>
                      <a:pt x="44" y="14"/>
                      <a:pt x="41" y="13"/>
                    </a:cubicBezTo>
                    <a:cubicBezTo>
                      <a:pt x="41" y="12"/>
                      <a:pt x="41" y="12"/>
                      <a:pt x="41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Freeform 184"/>
              <p:cNvSpPr>
                <a:spLocks noEditPoints="1"/>
              </p:cNvSpPr>
              <p:nvPr/>
            </p:nvSpPr>
            <p:spPr bwMode="auto">
              <a:xfrm>
                <a:off x="2430463" y="-2960688"/>
                <a:ext cx="249238" cy="158750"/>
              </a:xfrm>
              <a:custGeom>
                <a:avLst/>
                <a:gdLst>
                  <a:gd name="T0" fmla="*/ 31 w 66"/>
                  <a:gd name="T1" fmla="*/ 33 h 42"/>
                  <a:gd name="T2" fmla="*/ 42 w 66"/>
                  <a:gd name="T3" fmla="*/ 42 h 42"/>
                  <a:gd name="T4" fmla="*/ 41 w 66"/>
                  <a:gd name="T5" fmla="*/ 30 h 42"/>
                  <a:gd name="T6" fmla="*/ 64 w 66"/>
                  <a:gd name="T7" fmla="*/ 34 h 42"/>
                  <a:gd name="T8" fmla="*/ 52 w 66"/>
                  <a:gd name="T9" fmla="*/ 25 h 42"/>
                  <a:gd name="T10" fmla="*/ 62 w 66"/>
                  <a:gd name="T11" fmla="*/ 23 h 42"/>
                  <a:gd name="T12" fmla="*/ 56 w 66"/>
                  <a:gd name="T13" fmla="*/ 18 h 42"/>
                  <a:gd name="T14" fmla="*/ 66 w 66"/>
                  <a:gd name="T15" fmla="*/ 12 h 42"/>
                  <a:gd name="T16" fmla="*/ 58 w 66"/>
                  <a:gd name="T17" fmla="*/ 9 h 42"/>
                  <a:gd name="T18" fmla="*/ 64 w 66"/>
                  <a:gd name="T19" fmla="*/ 0 h 42"/>
                  <a:gd name="T20" fmla="*/ 64 w 66"/>
                  <a:gd name="T21" fmla="*/ 0 h 42"/>
                  <a:gd name="T22" fmla="*/ 30 w 66"/>
                  <a:gd name="T23" fmla="*/ 6 h 42"/>
                  <a:gd name="T24" fmla="*/ 19 w 66"/>
                  <a:gd name="T25" fmla="*/ 6 h 42"/>
                  <a:gd name="T26" fmla="*/ 3 w 66"/>
                  <a:gd name="T27" fmla="*/ 6 h 42"/>
                  <a:gd name="T28" fmla="*/ 1 w 66"/>
                  <a:gd name="T29" fmla="*/ 9 h 42"/>
                  <a:gd name="T30" fmla="*/ 4 w 66"/>
                  <a:gd name="T31" fmla="*/ 16 h 42"/>
                  <a:gd name="T32" fmla="*/ 18 w 66"/>
                  <a:gd name="T33" fmla="*/ 32 h 42"/>
                  <a:gd name="T34" fmla="*/ 29 w 66"/>
                  <a:gd name="T35" fmla="*/ 41 h 42"/>
                  <a:gd name="T36" fmla="*/ 31 w 66"/>
                  <a:gd name="T37" fmla="*/ 33 h 42"/>
                  <a:gd name="T38" fmla="*/ 19 w 66"/>
                  <a:gd name="T39" fmla="*/ 16 h 42"/>
                  <a:gd name="T40" fmla="*/ 15 w 66"/>
                  <a:gd name="T41" fmla="*/ 18 h 42"/>
                  <a:gd name="T42" fmla="*/ 12 w 66"/>
                  <a:gd name="T43" fmla="*/ 17 h 42"/>
                  <a:gd name="T44" fmla="*/ 10 w 66"/>
                  <a:gd name="T45" fmla="*/ 13 h 42"/>
                  <a:gd name="T46" fmla="*/ 15 w 66"/>
                  <a:gd name="T47" fmla="*/ 12 h 42"/>
                  <a:gd name="T48" fmla="*/ 25 w 66"/>
                  <a:gd name="T49" fmla="*/ 12 h 42"/>
                  <a:gd name="T50" fmla="*/ 25 w 66"/>
                  <a:gd name="T51" fmla="*/ 13 h 42"/>
                  <a:gd name="T52" fmla="*/ 19 w 66"/>
                  <a:gd name="T53" fmla="*/ 1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6" h="42">
                    <a:moveTo>
                      <a:pt x="31" y="33"/>
                    </a:moveTo>
                    <a:cubicBezTo>
                      <a:pt x="35" y="36"/>
                      <a:pt x="37" y="41"/>
                      <a:pt x="42" y="42"/>
                    </a:cubicBezTo>
                    <a:cubicBezTo>
                      <a:pt x="42" y="38"/>
                      <a:pt x="41" y="34"/>
                      <a:pt x="41" y="30"/>
                    </a:cubicBezTo>
                    <a:cubicBezTo>
                      <a:pt x="49" y="35"/>
                      <a:pt x="56" y="38"/>
                      <a:pt x="64" y="34"/>
                    </a:cubicBezTo>
                    <a:cubicBezTo>
                      <a:pt x="59" y="32"/>
                      <a:pt x="55" y="30"/>
                      <a:pt x="52" y="25"/>
                    </a:cubicBezTo>
                    <a:cubicBezTo>
                      <a:pt x="55" y="24"/>
                      <a:pt x="59" y="25"/>
                      <a:pt x="62" y="23"/>
                    </a:cubicBezTo>
                    <a:cubicBezTo>
                      <a:pt x="60" y="21"/>
                      <a:pt x="57" y="21"/>
                      <a:pt x="56" y="18"/>
                    </a:cubicBezTo>
                    <a:cubicBezTo>
                      <a:pt x="59" y="17"/>
                      <a:pt x="63" y="16"/>
                      <a:pt x="66" y="12"/>
                    </a:cubicBezTo>
                    <a:cubicBezTo>
                      <a:pt x="63" y="12"/>
                      <a:pt x="60" y="12"/>
                      <a:pt x="58" y="9"/>
                    </a:cubicBezTo>
                    <a:cubicBezTo>
                      <a:pt x="61" y="7"/>
                      <a:pt x="64" y="3"/>
                      <a:pt x="64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53" y="5"/>
                      <a:pt x="42" y="6"/>
                      <a:pt x="30" y="6"/>
                    </a:cubicBezTo>
                    <a:cubicBezTo>
                      <a:pt x="26" y="6"/>
                      <a:pt x="23" y="6"/>
                      <a:pt x="19" y="6"/>
                    </a:cubicBezTo>
                    <a:cubicBezTo>
                      <a:pt x="14" y="6"/>
                      <a:pt x="8" y="6"/>
                      <a:pt x="3" y="6"/>
                    </a:cubicBezTo>
                    <a:cubicBezTo>
                      <a:pt x="2" y="6"/>
                      <a:pt x="0" y="7"/>
                      <a:pt x="1" y="9"/>
                    </a:cubicBezTo>
                    <a:cubicBezTo>
                      <a:pt x="2" y="11"/>
                      <a:pt x="3" y="14"/>
                      <a:pt x="4" y="16"/>
                    </a:cubicBezTo>
                    <a:cubicBezTo>
                      <a:pt x="7" y="23"/>
                      <a:pt x="12" y="28"/>
                      <a:pt x="18" y="32"/>
                    </a:cubicBezTo>
                    <a:cubicBezTo>
                      <a:pt x="22" y="35"/>
                      <a:pt x="25" y="38"/>
                      <a:pt x="29" y="41"/>
                    </a:cubicBezTo>
                    <a:cubicBezTo>
                      <a:pt x="30" y="38"/>
                      <a:pt x="30" y="36"/>
                      <a:pt x="31" y="33"/>
                    </a:cubicBezTo>
                    <a:close/>
                    <a:moveTo>
                      <a:pt x="19" y="16"/>
                    </a:moveTo>
                    <a:cubicBezTo>
                      <a:pt x="18" y="16"/>
                      <a:pt x="16" y="17"/>
                      <a:pt x="15" y="18"/>
                    </a:cubicBezTo>
                    <a:cubicBezTo>
                      <a:pt x="14" y="19"/>
                      <a:pt x="13" y="18"/>
                      <a:pt x="12" y="17"/>
                    </a:cubicBezTo>
                    <a:cubicBezTo>
                      <a:pt x="12" y="16"/>
                      <a:pt x="11" y="14"/>
                      <a:pt x="10" y="13"/>
                    </a:cubicBezTo>
                    <a:cubicBezTo>
                      <a:pt x="12" y="12"/>
                      <a:pt x="14" y="12"/>
                      <a:pt x="15" y="12"/>
                    </a:cubicBezTo>
                    <a:cubicBezTo>
                      <a:pt x="19" y="12"/>
                      <a:pt x="22" y="12"/>
                      <a:pt x="25" y="12"/>
                    </a:cubicBezTo>
                    <a:cubicBezTo>
                      <a:pt x="25" y="12"/>
                      <a:pt x="25" y="12"/>
                      <a:pt x="25" y="13"/>
                    </a:cubicBezTo>
                    <a:cubicBezTo>
                      <a:pt x="23" y="14"/>
                      <a:pt x="21" y="15"/>
                      <a:pt x="19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Freeform 185"/>
              <p:cNvSpPr>
                <a:spLocks/>
              </p:cNvSpPr>
              <p:nvPr/>
            </p:nvSpPr>
            <p:spPr bwMode="auto">
              <a:xfrm>
                <a:off x="3294063" y="-3024188"/>
                <a:ext cx="165100" cy="301625"/>
              </a:xfrm>
              <a:custGeom>
                <a:avLst/>
                <a:gdLst>
                  <a:gd name="T0" fmla="*/ 1 w 44"/>
                  <a:gd name="T1" fmla="*/ 80 h 80"/>
                  <a:gd name="T2" fmla="*/ 4 w 44"/>
                  <a:gd name="T3" fmla="*/ 78 h 80"/>
                  <a:gd name="T4" fmla="*/ 31 w 44"/>
                  <a:gd name="T5" fmla="*/ 53 h 80"/>
                  <a:gd name="T6" fmla="*/ 42 w 44"/>
                  <a:gd name="T7" fmla="*/ 18 h 80"/>
                  <a:gd name="T8" fmla="*/ 33 w 44"/>
                  <a:gd name="T9" fmla="*/ 1 h 80"/>
                  <a:gd name="T10" fmla="*/ 30 w 44"/>
                  <a:gd name="T11" fmla="*/ 2 h 80"/>
                  <a:gd name="T12" fmla="*/ 5 w 44"/>
                  <a:gd name="T13" fmla="*/ 39 h 80"/>
                  <a:gd name="T14" fmla="*/ 4 w 44"/>
                  <a:gd name="T15" fmla="*/ 44 h 80"/>
                  <a:gd name="T16" fmla="*/ 5 w 44"/>
                  <a:gd name="T17" fmla="*/ 51 h 80"/>
                  <a:gd name="T18" fmla="*/ 6 w 44"/>
                  <a:gd name="T19" fmla="*/ 57 h 80"/>
                  <a:gd name="T20" fmla="*/ 28 w 44"/>
                  <a:gd name="T21" fmla="*/ 27 h 80"/>
                  <a:gd name="T22" fmla="*/ 28 w 44"/>
                  <a:gd name="T23" fmla="*/ 40 h 80"/>
                  <a:gd name="T24" fmla="*/ 8 w 44"/>
                  <a:gd name="T25" fmla="*/ 61 h 80"/>
                  <a:gd name="T26" fmla="*/ 5 w 44"/>
                  <a:gd name="T27" fmla="*/ 64 h 80"/>
                  <a:gd name="T28" fmla="*/ 3 w 44"/>
                  <a:gd name="T29" fmla="*/ 73 h 80"/>
                  <a:gd name="T30" fmla="*/ 0 w 44"/>
                  <a:gd name="T31" fmla="*/ 80 h 80"/>
                  <a:gd name="T32" fmla="*/ 1 w 44"/>
                  <a:gd name="T33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80">
                    <a:moveTo>
                      <a:pt x="1" y="80"/>
                    </a:moveTo>
                    <a:cubicBezTo>
                      <a:pt x="2" y="79"/>
                      <a:pt x="3" y="78"/>
                      <a:pt x="4" y="78"/>
                    </a:cubicBezTo>
                    <a:cubicBezTo>
                      <a:pt x="14" y="70"/>
                      <a:pt x="23" y="63"/>
                      <a:pt x="31" y="53"/>
                    </a:cubicBezTo>
                    <a:cubicBezTo>
                      <a:pt x="39" y="43"/>
                      <a:pt x="44" y="32"/>
                      <a:pt x="42" y="18"/>
                    </a:cubicBezTo>
                    <a:cubicBezTo>
                      <a:pt x="40" y="12"/>
                      <a:pt x="37" y="6"/>
                      <a:pt x="33" y="1"/>
                    </a:cubicBezTo>
                    <a:cubicBezTo>
                      <a:pt x="32" y="0"/>
                      <a:pt x="31" y="0"/>
                      <a:pt x="30" y="2"/>
                    </a:cubicBezTo>
                    <a:cubicBezTo>
                      <a:pt x="23" y="15"/>
                      <a:pt x="15" y="28"/>
                      <a:pt x="5" y="39"/>
                    </a:cubicBezTo>
                    <a:cubicBezTo>
                      <a:pt x="3" y="41"/>
                      <a:pt x="3" y="43"/>
                      <a:pt x="4" y="44"/>
                    </a:cubicBezTo>
                    <a:cubicBezTo>
                      <a:pt x="4" y="46"/>
                      <a:pt x="4" y="49"/>
                      <a:pt x="5" y="51"/>
                    </a:cubicBezTo>
                    <a:cubicBezTo>
                      <a:pt x="5" y="53"/>
                      <a:pt x="5" y="55"/>
                      <a:pt x="6" y="57"/>
                    </a:cubicBezTo>
                    <a:cubicBezTo>
                      <a:pt x="15" y="48"/>
                      <a:pt x="23" y="39"/>
                      <a:pt x="28" y="27"/>
                    </a:cubicBezTo>
                    <a:cubicBezTo>
                      <a:pt x="31" y="32"/>
                      <a:pt x="30" y="36"/>
                      <a:pt x="28" y="40"/>
                    </a:cubicBezTo>
                    <a:cubicBezTo>
                      <a:pt x="23" y="48"/>
                      <a:pt x="15" y="54"/>
                      <a:pt x="8" y="61"/>
                    </a:cubicBezTo>
                    <a:cubicBezTo>
                      <a:pt x="6" y="61"/>
                      <a:pt x="5" y="62"/>
                      <a:pt x="5" y="64"/>
                    </a:cubicBezTo>
                    <a:cubicBezTo>
                      <a:pt x="5" y="67"/>
                      <a:pt x="4" y="70"/>
                      <a:pt x="3" y="73"/>
                    </a:cubicBezTo>
                    <a:cubicBezTo>
                      <a:pt x="2" y="75"/>
                      <a:pt x="1" y="77"/>
                      <a:pt x="0" y="80"/>
                    </a:cubicBezTo>
                    <a:cubicBezTo>
                      <a:pt x="1" y="80"/>
                      <a:pt x="1" y="80"/>
                      <a:pt x="1" y="8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Freeform 186"/>
              <p:cNvSpPr>
                <a:spLocks/>
              </p:cNvSpPr>
              <p:nvPr/>
            </p:nvSpPr>
            <p:spPr bwMode="auto">
              <a:xfrm>
                <a:off x="1971675" y="-3024188"/>
                <a:ext cx="169863" cy="304800"/>
              </a:xfrm>
              <a:custGeom>
                <a:avLst/>
                <a:gdLst>
                  <a:gd name="T0" fmla="*/ 13 w 45"/>
                  <a:gd name="T1" fmla="*/ 54 h 81"/>
                  <a:gd name="T2" fmla="*/ 36 w 45"/>
                  <a:gd name="T3" fmla="*/ 75 h 81"/>
                  <a:gd name="T4" fmla="*/ 45 w 45"/>
                  <a:gd name="T5" fmla="*/ 81 h 81"/>
                  <a:gd name="T6" fmla="*/ 44 w 45"/>
                  <a:gd name="T7" fmla="*/ 79 h 81"/>
                  <a:gd name="T8" fmla="*/ 40 w 45"/>
                  <a:gd name="T9" fmla="*/ 67 h 81"/>
                  <a:gd name="T10" fmla="*/ 37 w 45"/>
                  <a:gd name="T11" fmla="*/ 61 h 81"/>
                  <a:gd name="T12" fmla="*/ 26 w 45"/>
                  <a:gd name="T13" fmla="*/ 52 h 81"/>
                  <a:gd name="T14" fmla="*/ 15 w 45"/>
                  <a:gd name="T15" fmla="*/ 36 h 81"/>
                  <a:gd name="T16" fmla="*/ 16 w 45"/>
                  <a:gd name="T17" fmla="*/ 27 h 81"/>
                  <a:gd name="T18" fmla="*/ 39 w 45"/>
                  <a:gd name="T19" fmla="*/ 58 h 81"/>
                  <a:gd name="T20" fmla="*/ 40 w 45"/>
                  <a:gd name="T21" fmla="*/ 57 h 81"/>
                  <a:gd name="T22" fmla="*/ 41 w 45"/>
                  <a:gd name="T23" fmla="*/ 45 h 81"/>
                  <a:gd name="T24" fmla="*/ 40 w 45"/>
                  <a:gd name="T25" fmla="*/ 40 h 81"/>
                  <a:gd name="T26" fmla="*/ 31 w 45"/>
                  <a:gd name="T27" fmla="*/ 28 h 81"/>
                  <a:gd name="T28" fmla="*/ 15 w 45"/>
                  <a:gd name="T29" fmla="*/ 2 h 81"/>
                  <a:gd name="T30" fmla="*/ 11 w 45"/>
                  <a:gd name="T31" fmla="*/ 2 h 81"/>
                  <a:gd name="T32" fmla="*/ 3 w 45"/>
                  <a:gd name="T33" fmla="*/ 35 h 81"/>
                  <a:gd name="T34" fmla="*/ 13 w 45"/>
                  <a:gd name="T35" fmla="*/ 5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5" h="81">
                    <a:moveTo>
                      <a:pt x="13" y="54"/>
                    </a:moveTo>
                    <a:cubicBezTo>
                      <a:pt x="20" y="62"/>
                      <a:pt x="28" y="69"/>
                      <a:pt x="36" y="75"/>
                    </a:cubicBezTo>
                    <a:cubicBezTo>
                      <a:pt x="39" y="77"/>
                      <a:pt x="41" y="79"/>
                      <a:pt x="45" y="81"/>
                    </a:cubicBezTo>
                    <a:cubicBezTo>
                      <a:pt x="44" y="80"/>
                      <a:pt x="44" y="80"/>
                      <a:pt x="44" y="79"/>
                    </a:cubicBezTo>
                    <a:cubicBezTo>
                      <a:pt x="43" y="75"/>
                      <a:pt x="42" y="71"/>
                      <a:pt x="40" y="67"/>
                    </a:cubicBezTo>
                    <a:cubicBezTo>
                      <a:pt x="40" y="65"/>
                      <a:pt x="40" y="63"/>
                      <a:pt x="37" y="61"/>
                    </a:cubicBezTo>
                    <a:cubicBezTo>
                      <a:pt x="33" y="59"/>
                      <a:pt x="30" y="55"/>
                      <a:pt x="26" y="52"/>
                    </a:cubicBezTo>
                    <a:cubicBezTo>
                      <a:pt x="22" y="48"/>
                      <a:pt x="17" y="43"/>
                      <a:pt x="15" y="36"/>
                    </a:cubicBezTo>
                    <a:cubicBezTo>
                      <a:pt x="14" y="33"/>
                      <a:pt x="14" y="30"/>
                      <a:pt x="16" y="27"/>
                    </a:cubicBezTo>
                    <a:cubicBezTo>
                      <a:pt x="22" y="39"/>
                      <a:pt x="30" y="49"/>
                      <a:pt x="39" y="58"/>
                    </a:cubicBezTo>
                    <a:cubicBezTo>
                      <a:pt x="39" y="57"/>
                      <a:pt x="40" y="57"/>
                      <a:pt x="40" y="57"/>
                    </a:cubicBezTo>
                    <a:cubicBezTo>
                      <a:pt x="40" y="53"/>
                      <a:pt x="41" y="49"/>
                      <a:pt x="41" y="45"/>
                    </a:cubicBezTo>
                    <a:cubicBezTo>
                      <a:pt x="42" y="43"/>
                      <a:pt x="41" y="42"/>
                      <a:pt x="40" y="40"/>
                    </a:cubicBezTo>
                    <a:cubicBezTo>
                      <a:pt x="37" y="36"/>
                      <a:pt x="34" y="32"/>
                      <a:pt x="31" y="28"/>
                    </a:cubicBezTo>
                    <a:cubicBezTo>
                      <a:pt x="25" y="20"/>
                      <a:pt x="20" y="11"/>
                      <a:pt x="15" y="2"/>
                    </a:cubicBezTo>
                    <a:cubicBezTo>
                      <a:pt x="13" y="0"/>
                      <a:pt x="13" y="0"/>
                      <a:pt x="11" y="2"/>
                    </a:cubicBezTo>
                    <a:cubicBezTo>
                      <a:pt x="3" y="11"/>
                      <a:pt x="0" y="22"/>
                      <a:pt x="3" y="35"/>
                    </a:cubicBezTo>
                    <a:cubicBezTo>
                      <a:pt x="5" y="42"/>
                      <a:pt x="9" y="48"/>
                      <a:pt x="13" y="5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Freeform 187"/>
              <p:cNvSpPr>
                <a:spLocks/>
              </p:cNvSpPr>
              <p:nvPr/>
            </p:nvSpPr>
            <p:spPr bwMode="auto">
              <a:xfrm>
                <a:off x="2597150" y="-3241675"/>
                <a:ext cx="241300" cy="134937"/>
              </a:xfrm>
              <a:custGeom>
                <a:avLst/>
                <a:gdLst>
                  <a:gd name="T0" fmla="*/ 10 w 64"/>
                  <a:gd name="T1" fmla="*/ 36 h 36"/>
                  <a:gd name="T2" fmla="*/ 54 w 64"/>
                  <a:gd name="T3" fmla="*/ 36 h 36"/>
                  <a:gd name="T4" fmla="*/ 58 w 64"/>
                  <a:gd name="T5" fmla="*/ 34 h 36"/>
                  <a:gd name="T6" fmla="*/ 63 w 64"/>
                  <a:gd name="T7" fmla="*/ 20 h 36"/>
                  <a:gd name="T8" fmla="*/ 63 w 64"/>
                  <a:gd name="T9" fmla="*/ 11 h 36"/>
                  <a:gd name="T10" fmla="*/ 45 w 64"/>
                  <a:gd name="T11" fmla="*/ 1 h 36"/>
                  <a:gd name="T12" fmla="*/ 41 w 64"/>
                  <a:gd name="T13" fmla="*/ 21 h 36"/>
                  <a:gd name="T14" fmla="*/ 36 w 64"/>
                  <a:gd name="T15" fmla="*/ 31 h 36"/>
                  <a:gd name="T16" fmla="*/ 28 w 64"/>
                  <a:gd name="T17" fmla="*/ 31 h 36"/>
                  <a:gd name="T18" fmla="*/ 27 w 64"/>
                  <a:gd name="T19" fmla="*/ 30 h 36"/>
                  <a:gd name="T20" fmla="*/ 20 w 64"/>
                  <a:gd name="T21" fmla="*/ 9 h 36"/>
                  <a:gd name="T22" fmla="*/ 19 w 64"/>
                  <a:gd name="T23" fmla="*/ 0 h 36"/>
                  <a:gd name="T24" fmla="*/ 10 w 64"/>
                  <a:gd name="T25" fmla="*/ 2 h 36"/>
                  <a:gd name="T26" fmla="*/ 1 w 64"/>
                  <a:gd name="T27" fmla="*/ 17 h 36"/>
                  <a:gd name="T28" fmla="*/ 5 w 64"/>
                  <a:gd name="T29" fmla="*/ 33 h 36"/>
                  <a:gd name="T30" fmla="*/ 10 w 64"/>
                  <a:gd name="T3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4" h="36">
                    <a:moveTo>
                      <a:pt x="10" y="36"/>
                    </a:moveTo>
                    <a:cubicBezTo>
                      <a:pt x="24" y="36"/>
                      <a:pt x="40" y="36"/>
                      <a:pt x="54" y="36"/>
                    </a:cubicBezTo>
                    <a:cubicBezTo>
                      <a:pt x="56" y="36"/>
                      <a:pt x="57" y="36"/>
                      <a:pt x="58" y="34"/>
                    </a:cubicBezTo>
                    <a:cubicBezTo>
                      <a:pt x="59" y="29"/>
                      <a:pt x="61" y="25"/>
                      <a:pt x="63" y="20"/>
                    </a:cubicBezTo>
                    <a:cubicBezTo>
                      <a:pt x="64" y="17"/>
                      <a:pt x="64" y="14"/>
                      <a:pt x="63" y="11"/>
                    </a:cubicBezTo>
                    <a:cubicBezTo>
                      <a:pt x="61" y="4"/>
                      <a:pt x="51" y="0"/>
                      <a:pt x="45" y="1"/>
                    </a:cubicBezTo>
                    <a:cubicBezTo>
                      <a:pt x="44" y="8"/>
                      <a:pt x="42" y="15"/>
                      <a:pt x="41" y="21"/>
                    </a:cubicBezTo>
                    <a:cubicBezTo>
                      <a:pt x="40" y="25"/>
                      <a:pt x="38" y="28"/>
                      <a:pt x="36" y="31"/>
                    </a:cubicBezTo>
                    <a:cubicBezTo>
                      <a:pt x="33" y="35"/>
                      <a:pt x="31" y="34"/>
                      <a:pt x="28" y="31"/>
                    </a:cubicBezTo>
                    <a:cubicBezTo>
                      <a:pt x="28" y="31"/>
                      <a:pt x="27" y="30"/>
                      <a:pt x="27" y="30"/>
                    </a:cubicBezTo>
                    <a:cubicBezTo>
                      <a:pt x="23" y="23"/>
                      <a:pt x="22" y="16"/>
                      <a:pt x="20" y="9"/>
                    </a:cubicBezTo>
                    <a:cubicBezTo>
                      <a:pt x="20" y="6"/>
                      <a:pt x="20" y="3"/>
                      <a:pt x="19" y="0"/>
                    </a:cubicBezTo>
                    <a:cubicBezTo>
                      <a:pt x="16" y="1"/>
                      <a:pt x="13" y="1"/>
                      <a:pt x="10" y="2"/>
                    </a:cubicBezTo>
                    <a:cubicBezTo>
                      <a:pt x="4" y="5"/>
                      <a:pt x="0" y="9"/>
                      <a:pt x="1" y="17"/>
                    </a:cubicBezTo>
                    <a:cubicBezTo>
                      <a:pt x="1" y="22"/>
                      <a:pt x="3" y="28"/>
                      <a:pt x="5" y="33"/>
                    </a:cubicBezTo>
                    <a:cubicBezTo>
                      <a:pt x="6" y="35"/>
                      <a:pt x="7" y="36"/>
                      <a:pt x="10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188"/>
              <p:cNvSpPr>
                <a:spLocks/>
              </p:cNvSpPr>
              <p:nvPr/>
            </p:nvSpPr>
            <p:spPr bwMode="auto">
              <a:xfrm>
                <a:off x="2416175" y="-3076575"/>
                <a:ext cx="161925" cy="98425"/>
              </a:xfrm>
              <a:custGeom>
                <a:avLst/>
                <a:gdLst>
                  <a:gd name="T0" fmla="*/ 5 w 43"/>
                  <a:gd name="T1" fmla="*/ 26 h 26"/>
                  <a:gd name="T2" fmla="*/ 36 w 43"/>
                  <a:gd name="T3" fmla="*/ 26 h 26"/>
                  <a:gd name="T4" fmla="*/ 39 w 43"/>
                  <a:gd name="T5" fmla="*/ 25 h 26"/>
                  <a:gd name="T6" fmla="*/ 40 w 43"/>
                  <a:gd name="T7" fmla="*/ 20 h 26"/>
                  <a:gd name="T8" fmla="*/ 39 w 43"/>
                  <a:gd name="T9" fmla="*/ 5 h 26"/>
                  <a:gd name="T10" fmla="*/ 28 w 43"/>
                  <a:gd name="T11" fmla="*/ 0 h 26"/>
                  <a:gd name="T12" fmla="*/ 27 w 43"/>
                  <a:gd name="T13" fmla="*/ 5 h 26"/>
                  <a:gd name="T14" fmla="*/ 24 w 43"/>
                  <a:gd name="T15" fmla="*/ 20 h 26"/>
                  <a:gd name="T16" fmla="*/ 21 w 43"/>
                  <a:gd name="T17" fmla="*/ 22 h 26"/>
                  <a:gd name="T18" fmla="*/ 18 w 43"/>
                  <a:gd name="T19" fmla="*/ 20 h 26"/>
                  <a:gd name="T20" fmla="*/ 14 w 43"/>
                  <a:gd name="T21" fmla="*/ 3 h 26"/>
                  <a:gd name="T22" fmla="*/ 13 w 43"/>
                  <a:gd name="T23" fmla="*/ 0 h 26"/>
                  <a:gd name="T24" fmla="*/ 10 w 43"/>
                  <a:gd name="T25" fmla="*/ 1 h 26"/>
                  <a:gd name="T26" fmla="*/ 0 w 43"/>
                  <a:gd name="T27" fmla="*/ 11 h 26"/>
                  <a:gd name="T28" fmla="*/ 2 w 43"/>
                  <a:gd name="T29" fmla="*/ 24 h 26"/>
                  <a:gd name="T30" fmla="*/ 5 w 43"/>
                  <a:gd name="T31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3" h="26">
                    <a:moveTo>
                      <a:pt x="5" y="26"/>
                    </a:moveTo>
                    <a:cubicBezTo>
                      <a:pt x="16" y="26"/>
                      <a:pt x="26" y="26"/>
                      <a:pt x="36" y="26"/>
                    </a:cubicBezTo>
                    <a:cubicBezTo>
                      <a:pt x="38" y="26"/>
                      <a:pt x="39" y="26"/>
                      <a:pt x="39" y="25"/>
                    </a:cubicBezTo>
                    <a:cubicBezTo>
                      <a:pt x="39" y="23"/>
                      <a:pt x="40" y="22"/>
                      <a:pt x="40" y="20"/>
                    </a:cubicBezTo>
                    <a:cubicBezTo>
                      <a:pt x="41" y="15"/>
                      <a:pt x="43" y="9"/>
                      <a:pt x="39" y="5"/>
                    </a:cubicBezTo>
                    <a:cubicBezTo>
                      <a:pt x="36" y="2"/>
                      <a:pt x="32" y="1"/>
                      <a:pt x="28" y="0"/>
                    </a:cubicBezTo>
                    <a:cubicBezTo>
                      <a:pt x="28" y="2"/>
                      <a:pt x="28" y="3"/>
                      <a:pt x="27" y="5"/>
                    </a:cubicBezTo>
                    <a:cubicBezTo>
                      <a:pt x="27" y="10"/>
                      <a:pt x="26" y="15"/>
                      <a:pt x="24" y="20"/>
                    </a:cubicBezTo>
                    <a:cubicBezTo>
                      <a:pt x="23" y="21"/>
                      <a:pt x="22" y="22"/>
                      <a:pt x="21" y="22"/>
                    </a:cubicBezTo>
                    <a:cubicBezTo>
                      <a:pt x="20" y="22"/>
                      <a:pt x="19" y="21"/>
                      <a:pt x="18" y="20"/>
                    </a:cubicBezTo>
                    <a:cubicBezTo>
                      <a:pt x="15" y="14"/>
                      <a:pt x="14" y="9"/>
                      <a:pt x="14" y="3"/>
                    </a:cubicBezTo>
                    <a:cubicBezTo>
                      <a:pt x="14" y="2"/>
                      <a:pt x="14" y="1"/>
                      <a:pt x="13" y="0"/>
                    </a:cubicBezTo>
                    <a:cubicBezTo>
                      <a:pt x="12" y="0"/>
                      <a:pt x="11" y="0"/>
                      <a:pt x="10" y="1"/>
                    </a:cubicBezTo>
                    <a:cubicBezTo>
                      <a:pt x="6" y="2"/>
                      <a:pt x="1" y="5"/>
                      <a:pt x="0" y="11"/>
                    </a:cubicBezTo>
                    <a:cubicBezTo>
                      <a:pt x="0" y="15"/>
                      <a:pt x="1" y="20"/>
                      <a:pt x="2" y="24"/>
                    </a:cubicBezTo>
                    <a:cubicBezTo>
                      <a:pt x="2" y="26"/>
                      <a:pt x="3" y="26"/>
                      <a:pt x="5" y="2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189"/>
              <p:cNvSpPr>
                <a:spLocks/>
              </p:cNvSpPr>
              <p:nvPr/>
            </p:nvSpPr>
            <p:spPr bwMode="auto">
              <a:xfrm>
                <a:off x="2857500" y="-3084513"/>
                <a:ext cx="161925" cy="106362"/>
              </a:xfrm>
              <a:custGeom>
                <a:avLst/>
                <a:gdLst>
                  <a:gd name="T0" fmla="*/ 6 w 43"/>
                  <a:gd name="T1" fmla="*/ 28 h 28"/>
                  <a:gd name="T2" fmla="*/ 13 w 43"/>
                  <a:gd name="T3" fmla="*/ 28 h 28"/>
                  <a:gd name="T4" fmla="*/ 37 w 43"/>
                  <a:gd name="T5" fmla="*/ 28 h 28"/>
                  <a:gd name="T6" fmla="*/ 40 w 43"/>
                  <a:gd name="T7" fmla="*/ 26 h 28"/>
                  <a:gd name="T8" fmla="*/ 42 w 43"/>
                  <a:gd name="T9" fmla="*/ 16 h 28"/>
                  <a:gd name="T10" fmla="*/ 37 w 43"/>
                  <a:gd name="T11" fmla="*/ 4 h 28"/>
                  <a:gd name="T12" fmla="*/ 29 w 43"/>
                  <a:gd name="T13" fmla="*/ 0 h 28"/>
                  <a:gd name="T14" fmla="*/ 28 w 43"/>
                  <a:gd name="T15" fmla="*/ 4 h 28"/>
                  <a:gd name="T16" fmla="*/ 25 w 43"/>
                  <a:gd name="T17" fmla="*/ 21 h 28"/>
                  <a:gd name="T18" fmla="*/ 22 w 43"/>
                  <a:gd name="T19" fmla="*/ 23 h 28"/>
                  <a:gd name="T20" fmla="*/ 19 w 43"/>
                  <a:gd name="T21" fmla="*/ 21 h 28"/>
                  <a:gd name="T22" fmla="*/ 15 w 43"/>
                  <a:gd name="T23" fmla="*/ 6 h 28"/>
                  <a:gd name="T24" fmla="*/ 14 w 43"/>
                  <a:gd name="T25" fmla="*/ 1 h 28"/>
                  <a:gd name="T26" fmla="*/ 9 w 43"/>
                  <a:gd name="T27" fmla="*/ 3 h 28"/>
                  <a:gd name="T28" fmla="*/ 1 w 43"/>
                  <a:gd name="T29" fmla="*/ 11 h 28"/>
                  <a:gd name="T30" fmla="*/ 2 w 43"/>
                  <a:gd name="T31" fmla="*/ 25 h 28"/>
                  <a:gd name="T32" fmla="*/ 6 w 43"/>
                  <a:gd name="T3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" h="28">
                    <a:moveTo>
                      <a:pt x="6" y="28"/>
                    </a:moveTo>
                    <a:cubicBezTo>
                      <a:pt x="9" y="28"/>
                      <a:pt x="11" y="28"/>
                      <a:pt x="13" y="28"/>
                    </a:cubicBezTo>
                    <a:cubicBezTo>
                      <a:pt x="21" y="28"/>
                      <a:pt x="29" y="28"/>
                      <a:pt x="37" y="28"/>
                    </a:cubicBezTo>
                    <a:cubicBezTo>
                      <a:pt x="39" y="28"/>
                      <a:pt x="40" y="28"/>
                      <a:pt x="40" y="26"/>
                    </a:cubicBezTo>
                    <a:cubicBezTo>
                      <a:pt x="40" y="22"/>
                      <a:pt x="41" y="19"/>
                      <a:pt x="42" y="16"/>
                    </a:cubicBezTo>
                    <a:cubicBezTo>
                      <a:pt x="43" y="11"/>
                      <a:pt x="41" y="7"/>
                      <a:pt x="37" y="4"/>
                    </a:cubicBezTo>
                    <a:cubicBezTo>
                      <a:pt x="35" y="3"/>
                      <a:pt x="32" y="2"/>
                      <a:pt x="29" y="0"/>
                    </a:cubicBezTo>
                    <a:cubicBezTo>
                      <a:pt x="29" y="2"/>
                      <a:pt x="28" y="3"/>
                      <a:pt x="28" y="4"/>
                    </a:cubicBezTo>
                    <a:cubicBezTo>
                      <a:pt x="28" y="10"/>
                      <a:pt x="27" y="16"/>
                      <a:pt x="25" y="21"/>
                    </a:cubicBezTo>
                    <a:cubicBezTo>
                      <a:pt x="24" y="22"/>
                      <a:pt x="23" y="23"/>
                      <a:pt x="22" y="23"/>
                    </a:cubicBezTo>
                    <a:cubicBezTo>
                      <a:pt x="21" y="23"/>
                      <a:pt x="19" y="22"/>
                      <a:pt x="19" y="21"/>
                    </a:cubicBezTo>
                    <a:cubicBezTo>
                      <a:pt x="16" y="16"/>
                      <a:pt x="15" y="11"/>
                      <a:pt x="15" y="6"/>
                    </a:cubicBezTo>
                    <a:cubicBezTo>
                      <a:pt x="15" y="4"/>
                      <a:pt x="14" y="2"/>
                      <a:pt x="14" y="1"/>
                    </a:cubicBezTo>
                    <a:cubicBezTo>
                      <a:pt x="12" y="1"/>
                      <a:pt x="10" y="2"/>
                      <a:pt x="9" y="3"/>
                    </a:cubicBezTo>
                    <a:cubicBezTo>
                      <a:pt x="5" y="4"/>
                      <a:pt x="2" y="7"/>
                      <a:pt x="1" y="11"/>
                    </a:cubicBezTo>
                    <a:cubicBezTo>
                      <a:pt x="0" y="16"/>
                      <a:pt x="2" y="20"/>
                      <a:pt x="2" y="25"/>
                    </a:cubicBezTo>
                    <a:cubicBezTo>
                      <a:pt x="3" y="27"/>
                      <a:pt x="4" y="28"/>
                      <a:pt x="6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190"/>
              <p:cNvSpPr>
                <a:spLocks/>
              </p:cNvSpPr>
              <p:nvPr/>
            </p:nvSpPr>
            <p:spPr bwMode="auto">
              <a:xfrm>
                <a:off x="3252788" y="-2516188"/>
                <a:ext cx="206375" cy="95250"/>
              </a:xfrm>
              <a:custGeom>
                <a:avLst/>
                <a:gdLst>
                  <a:gd name="T0" fmla="*/ 9 w 55"/>
                  <a:gd name="T1" fmla="*/ 0 h 25"/>
                  <a:gd name="T2" fmla="*/ 14 w 55"/>
                  <a:gd name="T3" fmla="*/ 8 h 25"/>
                  <a:gd name="T4" fmla="*/ 16 w 55"/>
                  <a:gd name="T5" fmla="*/ 9 h 25"/>
                  <a:gd name="T6" fmla="*/ 32 w 55"/>
                  <a:gd name="T7" fmla="*/ 10 h 25"/>
                  <a:gd name="T8" fmla="*/ 36 w 55"/>
                  <a:gd name="T9" fmla="*/ 10 h 25"/>
                  <a:gd name="T10" fmla="*/ 35 w 55"/>
                  <a:gd name="T11" fmla="*/ 12 h 25"/>
                  <a:gd name="T12" fmla="*/ 26 w 55"/>
                  <a:gd name="T13" fmla="*/ 16 h 25"/>
                  <a:gd name="T14" fmla="*/ 14 w 55"/>
                  <a:gd name="T15" fmla="*/ 14 h 25"/>
                  <a:gd name="T16" fmla="*/ 13 w 55"/>
                  <a:gd name="T17" fmla="*/ 14 h 25"/>
                  <a:gd name="T18" fmla="*/ 0 w 55"/>
                  <a:gd name="T19" fmla="*/ 17 h 25"/>
                  <a:gd name="T20" fmla="*/ 0 w 55"/>
                  <a:gd name="T21" fmla="*/ 17 h 25"/>
                  <a:gd name="T22" fmla="*/ 8 w 55"/>
                  <a:gd name="T23" fmla="*/ 20 h 25"/>
                  <a:gd name="T24" fmla="*/ 24 w 55"/>
                  <a:gd name="T25" fmla="*/ 23 h 25"/>
                  <a:gd name="T26" fmla="*/ 51 w 55"/>
                  <a:gd name="T27" fmla="*/ 13 h 25"/>
                  <a:gd name="T28" fmla="*/ 55 w 55"/>
                  <a:gd name="T29" fmla="*/ 2 h 25"/>
                  <a:gd name="T30" fmla="*/ 9 w 55"/>
                  <a:gd name="T3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" h="25">
                    <a:moveTo>
                      <a:pt x="9" y="0"/>
                    </a:moveTo>
                    <a:cubicBezTo>
                      <a:pt x="11" y="3"/>
                      <a:pt x="12" y="5"/>
                      <a:pt x="14" y="8"/>
                    </a:cubicBezTo>
                    <a:cubicBezTo>
                      <a:pt x="15" y="8"/>
                      <a:pt x="16" y="9"/>
                      <a:pt x="16" y="9"/>
                    </a:cubicBezTo>
                    <a:cubicBezTo>
                      <a:pt x="21" y="10"/>
                      <a:pt x="27" y="10"/>
                      <a:pt x="32" y="10"/>
                    </a:cubicBezTo>
                    <a:cubicBezTo>
                      <a:pt x="33" y="10"/>
                      <a:pt x="34" y="10"/>
                      <a:pt x="36" y="10"/>
                    </a:cubicBezTo>
                    <a:cubicBezTo>
                      <a:pt x="35" y="11"/>
                      <a:pt x="35" y="12"/>
                      <a:pt x="35" y="12"/>
                    </a:cubicBezTo>
                    <a:cubicBezTo>
                      <a:pt x="33" y="16"/>
                      <a:pt x="29" y="16"/>
                      <a:pt x="26" y="16"/>
                    </a:cubicBezTo>
                    <a:cubicBezTo>
                      <a:pt x="22" y="15"/>
                      <a:pt x="18" y="14"/>
                      <a:pt x="14" y="14"/>
                    </a:cubicBezTo>
                    <a:cubicBezTo>
                      <a:pt x="14" y="14"/>
                      <a:pt x="13" y="14"/>
                      <a:pt x="13" y="14"/>
                    </a:cubicBezTo>
                    <a:cubicBezTo>
                      <a:pt x="8" y="15"/>
                      <a:pt x="4" y="16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3" y="18"/>
                      <a:pt x="5" y="19"/>
                      <a:pt x="8" y="20"/>
                    </a:cubicBezTo>
                    <a:cubicBezTo>
                      <a:pt x="13" y="21"/>
                      <a:pt x="18" y="22"/>
                      <a:pt x="24" y="23"/>
                    </a:cubicBezTo>
                    <a:cubicBezTo>
                      <a:pt x="35" y="25"/>
                      <a:pt x="45" y="23"/>
                      <a:pt x="51" y="13"/>
                    </a:cubicBezTo>
                    <a:cubicBezTo>
                      <a:pt x="53" y="10"/>
                      <a:pt x="55" y="6"/>
                      <a:pt x="55" y="2"/>
                    </a:cubicBezTo>
                    <a:cubicBezTo>
                      <a:pt x="40" y="4"/>
                      <a:pt x="24" y="4"/>
                      <a:pt x="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191"/>
              <p:cNvSpPr>
                <a:spLocks/>
              </p:cNvSpPr>
              <p:nvPr/>
            </p:nvSpPr>
            <p:spPr bwMode="auto">
              <a:xfrm>
                <a:off x="1971675" y="-2516188"/>
                <a:ext cx="211138" cy="95250"/>
              </a:xfrm>
              <a:custGeom>
                <a:avLst/>
                <a:gdLst>
                  <a:gd name="T0" fmla="*/ 31 w 56"/>
                  <a:gd name="T1" fmla="*/ 23 h 25"/>
                  <a:gd name="T2" fmla="*/ 53 w 56"/>
                  <a:gd name="T3" fmla="*/ 18 h 25"/>
                  <a:gd name="T4" fmla="*/ 56 w 56"/>
                  <a:gd name="T5" fmla="*/ 17 h 25"/>
                  <a:gd name="T6" fmla="*/ 50 w 56"/>
                  <a:gd name="T7" fmla="*/ 15 h 25"/>
                  <a:gd name="T8" fmla="*/ 36 w 56"/>
                  <a:gd name="T9" fmla="*/ 15 h 25"/>
                  <a:gd name="T10" fmla="*/ 24 w 56"/>
                  <a:gd name="T11" fmla="*/ 15 h 25"/>
                  <a:gd name="T12" fmla="*/ 20 w 56"/>
                  <a:gd name="T13" fmla="*/ 11 h 25"/>
                  <a:gd name="T14" fmla="*/ 23 w 56"/>
                  <a:gd name="T15" fmla="*/ 10 h 25"/>
                  <a:gd name="T16" fmla="*/ 33 w 56"/>
                  <a:gd name="T17" fmla="*/ 10 h 25"/>
                  <a:gd name="T18" fmla="*/ 40 w 56"/>
                  <a:gd name="T19" fmla="*/ 9 h 25"/>
                  <a:gd name="T20" fmla="*/ 47 w 56"/>
                  <a:gd name="T21" fmla="*/ 0 h 25"/>
                  <a:gd name="T22" fmla="*/ 24 w 56"/>
                  <a:gd name="T23" fmla="*/ 3 h 25"/>
                  <a:gd name="T24" fmla="*/ 0 w 56"/>
                  <a:gd name="T25" fmla="*/ 2 h 25"/>
                  <a:gd name="T26" fmla="*/ 2 w 56"/>
                  <a:gd name="T27" fmla="*/ 8 h 25"/>
                  <a:gd name="T28" fmla="*/ 31 w 56"/>
                  <a:gd name="T29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25">
                    <a:moveTo>
                      <a:pt x="31" y="23"/>
                    </a:moveTo>
                    <a:cubicBezTo>
                      <a:pt x="38" y="22"/>
                      <a:pt x="46" y="20"/>
                      <a:pt x="53" y="18"/>
                    </a:cubicBezTo>
                    <a:cubicBezTo>
                      <a:pt x="54" y="18"/>
                      <a:pt x="55" y="17"/>
                      <a:pt x="56" y="17"/>
                    </a:cubicBezTo>
                    <a:cubicBezTo>
                      <a:pt x="54" y="16"/>
                      <a:pt x="52" y="16"/>
                      <a:pt x="50" y="15"/>
                    </a:cubicBezTo>
                    <a:cubicBezTo>
                      <a:pt x="46" y="14"/>
                      <a:pt x="41" y="13"/>
                      <a:pt x="36" y="15"/>
                    </a:cubicBezTo>
                    <a:cubicBezTo>
                      <a:pt x="32" y="16"/>
                      <a:pt x="28" y="17"/>
                      <a:pt x="24" y="15"/>
                    </a:cubicBezTo>
                    <a:cubicBezTo>
                      <a:pt x="22" y="14"/>
                      <a:pt x="21" y="13"/>
                      <a:pt x="20" y="11"/>
                    </a:cubicBezTo>
                    <a:cubicBezTo>
                      <a:pt x="22" y="10"/>
                      <a:pt x="22" y="10"/>
                      <a:pt x="23" y="10"/>
                    </a:cubicBezTo>
                    <a:cubicBezTo>
                      <a:pt x="26" y="10"/>
                      <a:pt x="30" y="10"/>
                      <a:pt x="33" y="10"/>
                    </a:cubicBezTo>
                    <a:cubicBezTo>
                      <a:pt x="35" y="10"/>
                      <a:pt x="38" y="10"/>
                      <a:pt x="40" y="9"/>
                    </a:cubicBezTo>
                    <a:cubicBezTo>
                      <a:pt x="43" y="7"/>
                      <a:pt x="45" y="3"/>
                      <a:pt x="47" y="0"/>
                    </a:cubicBezTo>
                    <a:cubicBezTo>
                      <a:pt x="39" y="1"/>
                      <a:pt x="31" y="2"/>
                      <a:pt x="24" y="3"/>
                    </a:cubicBezTo>
                    <a:cubicBezTo>
                      <a:pt x="16" y="3"/>
                      <a:pt x="8" y="2"/>
                      <a:pt x="0" y="2"/>
                    </a:cubicBezTo>
                    <a:cubicBezTo>
                      <a:pt x="1" y="4"/>
                      <a:pt x="1" y="6"/>
                      <a:pt x="2" y="8"/>
                    </a:cubicBezTo>
                    <a:cubicBezTo>
                      <a:pt x="7" y="20"/>
                      <a:pt x="18" y="25"/>
                      <a:pt x="31" y="2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192"/>
              <p:cNvSpPr>
                <a:spLocks/>
              </p:cNvSpPr>
              <p:nvPr/>
            </p:nvSpPr>
            <p:spPr bwMode="auto">
              <a:xfrm>
                <a:off x="3189288" y="-2439988"/>
                <a:ext cx="206375" cy="101600"/>
              </a:xfrm>
              <a:custGeom>
                <a:avLst/>
                <a:gdLst>
                  <a:gd name="T0" fmla="*/ 53 w 55"/>
                  <a:gd name="T1" fmla="*/ 10 h 27"/>
                  <a:gd name="T2" fmla="*/ 43 w 55"/>
                  <a:gd name="T3" fmla="*/ 9 h 27"/>
                  <a:gd name="T4" fmla="*/ 29 w 55"/>
                  <a:gd name="T5" fmla="*/ 6 h 27"/>
                  <a:gd name="T6" fmla="*/ 13 w 55"/>
                  <a:gd name="T7" fmla="*/ 0 h 27"/>
                  <a:gd name="T8" fmla="*/ 15 w 55"/>
                  <a:gd name="T9" fmla="*/ 9 h 27"/>
                  <a:gd name="T10" fmla="*/ 17 w 55"/>
                  <a:gd name="T11" fmla="*/ 10 h 27"/>
                  <a:gd name="T12" fmla="*/ 31 w 55"/>
                  <a:gd name="T13" fmla="*/ 15 h 27"/>
                  <a:gd name="T14" fmla="*/ 27 w 55"/>
                  <a:gd name="T15" fmla="*/ 18 h 27"/>
                  <a:gd name="T16" fmla="*/ 17 w 55"/>
                  <a:gd name="T17" fmla="*/ 16 h 27"/>
                  <a:gd name="T18" fmla="*/ 1 w 55"/>
                  <a:gd name="T19" fmla="*/ 14 h 27"/>
                  <a:gd name="T20" fmla="*/ 0 w 55"/>
                  <a:gd name="T21" fmla="*/ 15 h 27"/>
                  <a:gd name="T22" fmla="*/ 18 w 55"/>
                  <a:gd name="T23" fmla="*/ 24 h 27"/>
                  <a:gd name="T24" fmla="*/ 33 w 55"/>
                  <a:gd name="T25" fmla="*/ 27 h 27"/>
                  <a:gd name="T26" fmla="*/ 54 w 55"/>
                  <a:gd name="T27" fmla="*/ 12 h 27"/>
                  <a:gd name="T28" fmla="*/ 53 w 55"/>
                  <a:gd name="T29" fmla="*/ 1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" h="27">
                    <a:moveTo>
                      <a:pt x="53" y="10"/>
                    </a:moveTo>
                    <a:cubicBezTo>
                      <a:pt x="50" y="10"/>
                      <a:pt x="46" y="10"/>
                      <a:pt x="43" y="9"/>
                    </a:cubicBezTo>
                    <a:cubicBezTo>
                      <a:pt x="38" y="8"/>
                      <a:pt x="34" y="7"/>
                      <a:pt x="29" y="6"/>
                    </a:cubicBezTo>
                    <a:cubicBezTo>
                      <a:pt x="24" y="4"/>
                      <a:pt x="19" y="2"/>
                      <a:pt x="13" y="0"/>
                    </a:cubicBezTo>
                    <a:cubicBezTo>
                      <a:pt x="14" y="3"/>
                      <a:pt x="15" y="6"/>
                      <a:pt x="15" y="9"/>
                    </a:cubicBezTo>
                    <a:cubicBezTo>
                      <a:pt x="16" y="10"/>
                      <a:pt x="16" y="10"/>
                      <a:pt x="17" y="10"/>
                    </a:cubicBezTo>
                    <a:cubicBezTo>
                      <a:pt x="21" y="12"/>
                      <a:pt x="26" y="13"/>
                      <a:pt x="31" y="15"/>
                    </a:cubicBezTo>
                    <a:cubicBezTo>
                      <a:pt x="30" y="16"/>
                      <a:pt x="29" y="18"/>
                      <a:pt x="27" y="18"/>
                    </a:cubicBezTo>
                    <a:cubicBezTo>
                      <a:pt x="24" y="18"/>
                      <a:pt x="20" y="18"/>
                      <a:pt x="17" y="16"/>
                    </a:cubicBezTo>
                    <a:cubicBezTo>
                      <a:pt x="12" y="13"/>
                      <a:pt x="7" y="14"/>
                      <a:pt x="1" y="14"/>
                    </a:cubicBezTo>
                    <a:cubicBezTo>
                      <a:pt x="1" y="14"/>
                      <a:pt x="1" y="15"/>
                      <a:pt x="0" y="15"/>
                    </a:cubicBezTo>
                    <a:cubicBezTo>
                      <a:pt x="7" y="18"/>
                      <a:pt x="12" y="21"/>
                      <a:pt x="18" y="24"/>
                    </a:cubicBezTo>
                    <a:cubicBezTo>
                      <a:pt x="23" y="26"/>
                      <a:pt x="28" y="27"/>
                      <a:pt x="33" y="27"/>
                    </a:cubicBezTo>
                    <a:cubicBezTo>
                      <a:pt x="42" y="27"/>
                      <a:pt x="51" y="19"/>
                      <a:pt x="54" y="12"/>
                    </a:cubicBezTo>
                    <a:cubicBezTo>
                      <a:pt x="55" y="11"/>
                      <a:pt x="54" y="10"/>
                      <a:pt x="5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Freeform 193"/>
              <p:cNvSpPr>
                <a:spLocks/>
              </p:cNvSpPr>
              <p:nvPr/>
            </p:nvSpPr>
            <p:spPr bwMode="auto">
              <a:xfrm>
                <a:off x="2035175" y="-2439988"/>
                <a:ext cx="203200" cy="101600"/>
              </a:xfrm>
              <a:custGeom>
                <a:avLst/>
                <a:gdLst>
                  <a:gd name="T0" fmla="*/ 54 w 54"/>
                  <a:gd name="T1" fmla="*/ 15 h 27"/>
                  <a:gd name="T2" fmla="*/ 54 w 54"/>
                  <a:gd name="T3" fmla="*/ 14 h 27"/>
                  <a:gd name="T4" fmla="*/ 44 w 54"/>
                  <a:gd name="T5" fmla="*/ 14 h 27"/>
                  <a:gd name="T6" fmla="*/ 41 w 54"/>
                  <a:gd name="T7" fmla="*/ 15 h 27"/>
                  <a:gd name="T8" fmla="*/ 28 w 54"/>
                  <a:gd name="T9" fmla="*/ 18 h 27"/>
                  <a:gd name="T10" fmla="*/ 25 w 54"/>
                  <a:gd name="T11" fmla="*/ 14 h 27"/>
                  <a:gd name="T12" fmla="*/ 34 w 54"/>
                  <a:gd name="T13" fmla="*/ 12 h 27"/>
                  <a:gd name="T14" fmla="*/ 41 w 54"/>
                  <a:gd name="T15" fmla="*/ 4 h 27"/>
                  <a:gd name="T16" fmla="*/ 41 w 54"/>
                  <a:gd name="T17" fmla="*/ 2 h 27"/>
                  <a:gd name="T18" fmla="*/ 42 w 54"/>
                  <a:gd name="T19" fmla="*/ 0 h 27"/>
                  <a:gd name="T20" fmla="*/ 2 w 54"/>
                  <a:gd name="T21" fmla="*/ 10 h 27"/>
                  <a:gd name="T22" fmla="*/ 1 w 54"/>
                  <a:gd name="T23" fmla="*/ 13 h 27"/>
                  <a:gd name="T24" fmla="*/ 5 w 54"/>
                  <a:gd name="T25" fmla="*/ 18 h 27"/>
                  <a:gd name="T26" fmla="*/ 22 w 54"/>
                  <a:gd name="T27" fmla="*/ 27 h 27"/>
                  <a:gd name="T28" fmla="*/ 37 w 54"/>
                  <a:gd name="T29" fmla="*/ 24 h 27"/>
                  <a:gd name="T30" fmla="*/ 54 w 54"/>
                  <a:gd name="T31" fmla="*/ 1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4" h="27">
                    <a:moveTo>
                      <a:pt x="54" y="15"/>
                    </a:moveTo>
                    <a:cubicBezTo>
                      <a:pt x="54" y="15"/>
                      <a:pt x="54" y="14"/>
                      <a:pt x="54" y="14"/>
                    </a:cubicBezTo>
                    <a:cubicBezTo>
                      <a:pt x="50" y="14"/>
                      <a:pt x="47" y="14"/>
                      <a:pt x="44" y="14"/>
                    </a:cubicBezTo>
                    <a:cubicBezTo>
                      <a:pt x="43" y="14"/>
                      <a:pt x="42" y="14"/>
                      <a:pt x="41" y="15"/>
                    </a:cubicBezTo>
                    <a:cubicBezTo>
                      <a:pt x="37" y="17"/>
                      <a:pt x="33" y="19"/>
                      <a:pt x="28" y="18"/>
                    </a:cubicBezTo>
                    <a:cubicBezTo>
                      <a:pt x="26" y="18"/>
                      <a:pt x="24" y="16"/>
                      <a:pt x="25" y="14"/>
                    </a:cubicBezTo>
                    <a:cubicBezTo>
                      <a:pt x="28" y="14"/>
                      <a:pt x="31" y="13"/>
                      <a:pt x="34" y="12"/>
                    </a:cubicBezTo>
                    <a:cubicBezTo>
                      <a:pt x="38" y="11"/>
                      <a:pt x="41" y="9"/>
                      <a:pt x="41" y="4"/>
                    </a:cubicBezTo>
                    <a:cubicBezTo>
                      <a:pt x="41" y="4"/>
                      <a:pt x="41" y="3"/>
                      <a:pt x="41" y="2"/>
                    </a:cubicBezTo>
                    <a:cubicBezTo>
                      <a:pt x="41" y="1"/>
                      <a:pt x="41" y="1"/>
                      <a:pt x="42" y="0"/>
                    </a:cubicBezTo>
                    <a:cubicBezTo>
                      <a:pt x="29" y="6"/>
                      <a:pt x="16" y="10"/>
                      <a:pt x="2" y="10"/>
                    </a:cubicBezTo>
                    <a:cubicBezTo>
                      <a:pt x="0" y="10"/>
                      <a:pt x="0" y="11"/>
                      <a:pt x="1" y="13"/>
                    </a:cubicBezTo>
                    <a:cubicBezTo>
                      <a:pt x="2" y="15"/>
                      <a:pt x="4" y="17"/>
                      <a:pt x="5" y="18"/>
                    </a:cubicBezTo>
                    <a:cubicBezTo>
                      <a:pt x="10" y="23"/>
                      <a:pt x="15" y="27"/>
                      <a:pt x="22" y="27"/>
                    </a:cubicBezTo>
                    <a:cubicBezTo>
                      <a:pt x="27" y="27"/>
                      <a:pt x="32" y="26"/>
                      <a:pt x="37" y="24"/>
                    </a:cubicBezTo>
                    <a:cubicBezTo>
                      <a:pt x="43" y="21"/>
                      <a:pt x="48" y="18"/>
                      <a:pt x="54" y="1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194"/>
              <p:cNvSpPr>
                <a:spLocks/>
              </p:cNvSpPr>
              <p:nvPr/>
            </p:nvSpPr>
            <p:spPr bwMode="auto">
              <a:xfrm>
                <a:off x="2555875" y="-2816225"/>
                <a:ext cx="134938" cy="134937"/>
              </a:xfrm>
              <a:custGeom>
                <a:avLst/>
                <a:gdLst>
                  <a:gd name="T0" fmla="*/ 3 w 36"/>
                  <a:gd name="T1" fmla="*/ 28 h 36"/>
                  <a:gd name="T2" fmla="*/ 4 w 36"/>
                  <a:gd name="T3" fmla="*/ 36 h 36"/>
                  <a:gd name="T4" fmla="*/ 5 w 36"/>
                  <a:gd name="T5" fmla="*/ 36 h 36"/>
                  <a:gd name="T6" fmla="*/ 11 w 36"/>
                  <a:gd name="T7" fmla="*/ 23 h 36"/>
                  <a:gd name="T8" fmla="*/ 12 w 36"/>
                  <a:gd name="T9" fmla="*/ 19 h 36"/>
                  <a:gd name="T10" fmla="*/ 15 w 36"/>
                  <a:gd name="T11" fmla="*/ 22 h 36"/>
                  <a:gd name="T12" fmla="*/ 17 w 36"/>
                  <a:gd name="T13" fmla="*/ 24 h 36"/>
                  <a:gd name="T14" fmla="*/ 20 w 36"/>
                  <a:gd name="T15" fmla="*/ 28 h 36"/>
                  <a:gd name="T16" fmla="*/ 21 w 36"/>
                  <a:gd name="T17" fmla="*/ 20 h 36"/>
                  <a:gd name="T18" fmla="*/ 23 w 36"/>
                  <a:gd name="T19" fmla="*/ 19 h 36"/>
                  <a:gd name="T20" fmla="*/ 29 w 36"/>
                  <a:gd name="T21" fmla="*/ 23 h 36"/>
                  <a:gd name="T22" fmla="*/ 36 w 36"/>
                  <a:gd name="T23" fmla="*/ 26 h 36"/>
                  <a:gd name="T24" fmla="*/ 29 w 36"/>
                  <a:gd name="T25" fmla="*/ 5 h 36"/>
                  <a:gd name="T26" fmla="*/ 26 w 36"/>
                  <a:gd name="T27" fmla="*/ 3 h 36"/>
                  <a:gd name="T28" fmla="*/ 17 w 36"/>
                  <a:gd name="T29" fmla="*/ 2 h 36"/>
                  <a:gd name="T30" fmla="*/ 13 w 36"/>
                  <a:gd name="T31" fmla="*/ 0 h 36"/>
                  <a:gd name="T32" fmla="*/ 13 w 36"/>
                  <a:gd name="T33" fmla="*/ 0 h 36"/>
                  <a:gd name="T34" fmla="*/ 16 w 36"/>
                  <a:gd name="T35" fmla="*/ 10 h 36"/>
                  <a:gd name="T36" fmla="*/ 1 w 36"/>
                  <a:gd name="T37" fmla="*/ 4 h 36"/>
                  <a:gd name="T38" fmla="*/ 1 w 36"/>
                  <a:gd name="T39" fmla="*/ 15 h 36"/>
                  <a:gd name="T40" fmla="*/ 3 w 36"/>
                  <a:gd name="T41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" h="36">
                    <a:moveTo>
                      <a:pt x="3" y="28"/>
                    </a:moveTo>
                    <a:cubicBezTo>
                      <a:pt x="4" y="31"/>
                      <a:pt x="4" y="34"/>
                      <a:pt x="4" y="36"/>
                    </a:cubicBezTo>
                    <a:cubicBezTo>
                      <a:pt x="5" y="36"/>
                      <a:pt x="5" y="36"/>
                      <a:pt x="5" y="36"/>
                    </a:cubicBezTo>
                    <a:cubicBezTo>
                      <a:pt x="7" y="31"/>
                      <a:pt x="9" y="27"/>
                      <a:pt x="11" y="23"/>
                    </a:cubicBezTo>
                    <a:cubicBezTo>
                      <a:pt x="11" y="22"/>
                      <a:pt x="12" y="20"/>
                      <a:pt x="12" y="19"/>
                    </a:cubicBezTo>
                    <a:cubicBezTo>
                      <a:pt x="13" y="20"/>
                      <a:pt x="14" y="21"/>
                      <a:pt x="15" y="22"/>
                    </a:cubicBezTo>
                    <a:cubicBezTo>
                      <a:pt x="15" y="22"/>
                      <a:pt x="16" y="23"/>
                      <a:pt x="17" y="24"/>
                    </a:cubicBezTo>
                    <a:cubicBezTo>
                      <a:pt x="17" y="25"/>
                      <a:pt x="18" y="27"/>
                      <a:pt x="20" y="28"/>
                    </a:cubicBezTo>
                    <a:cubicBezTo>
                      <a:pt x="20" y="25"/>
                      <a:pt x="21" y="23"/>
                      <a:pt x="21" y="20"/>
                    </a:cubicBezTo>
                    <a:cubicBezTo>
                      <a:pt x="21" y="18"/>
                      <a:pt x="22" y="18"/>
                      <a:pt x="23" y="19"/>
                    </a:cubicBezTo>
                    <a:cubicBezTo>
                      <a:pt x="25" y="20"/>
                      <a:pt x="27" y="22"/>
                      <a:pt x="29" y="23"/>
                    </a:cubicBezTo>
                    <a:cubicBezTo>
                      <a:pt x="32" y="24"/>
                      <a:pt x="34" y="25"/>
                      <a:pt x="36" y="26"/>
                    </a:cubicBezTo>
                    <a:cubicBezTo>
                      <a:pt x="35" y="19"/>
                      <a:pt x="33" y="11"/>
                      <a:pt x="29" y="5"/>
                    </a:cubicBezTo>
                    <a:cubicBezTo>
                      <a:pt x="29" y="4"/>
                      <a:pt x="27" y="4"/>
                      <a:pt x="26" y="3"/>
                    </a:cubicBezTo>
                    <a:cubicBezTo>
                      <a:pt x="23" y="3"/>
                      <a:pt x="20" y="2"/>
                      <a:pt x="17" y="2"/>
                    </a:cubicBezTo>
                    <a:cubicBezTo>
                      <a:pt x="16" y="1"/>
                      <a:pt x="14" y="1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3"/>
                      <a:pt x="15" y="6"/>
                      <a:pt x="16" y="10"/>
                    </a:cubicBezTo>
                    <a:cubicBezTo>
                      <a:pt x="10" y="11"/>
                      <a:pt x="5" y="9"/>
                      <a:pt x="1" y="4"/>
                    </a:cubicBezTo>
                    <a:cubicBezTo>
                      <a:pt x="0" y="8"/>
                      <a:pt x="0" y="11"/>
                      <a:pt x="1" y="15"/>
                    </a:cubicBezTo>
                    <a:cubicBezTo>
                      <a:pt x="2" y="19"/>
                      <a:pt x="3" y="23"/>
                      <a:pt x="3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Freeform 195"/>
              <p:cNvSpPr>
                <a:spLocks/>
              </p:cNvSpPr>
              <p:nvPr/>
            </p:nvSpPr>
            <p:spPr bwMode="auto">
              <a:xfrm>
                <a:off x="2732088" y="-2816225"/>
                <a:ext cx="147638" cy="134937"/>
              </a:xfrm>
              <a:custGeom>
                <a:avLst/>
                <a:gdLst>
                  <a:gd name="T0" fmla="*/ 2 w 39"/>
                  <a:gd name="T1" fmla="*/ 25 h 36"/>
                  <a:gd name="T2" fmla="*/ 14 w 39"/>
                  <a:gd name="T3" fmla="*/ 19 h 36"/>
                  <a:gd name="T4" fmla="*/ 16 w 39"/>
                  <a:gd name="T5" fmla="*/ 18 h 36"/>
                  <a:gd name="T6" fmla="*/ 17 w 39"/>
                  <a:gd name="T7" fmla="*/ 20 h 36"/>
                  <a:gd name="T8" fmla="*/ 18 w 39"/>
                  <a:gd name="T9" fmla="*/ 27 h 36"/>
                  <a:gd name="T10" fmla="*/ 25 w 39"/>
                  <a:gd name="T11" fmla="*/ 20 h 36"/>
                  <a:gd name="T12" fmla="*/ 26 w 39"/>
                  <a:gd name="T13" fmla="*/ 19 h 36"/>
                  <a:gd name="T14" fmla="*/ 27 w 39"/>
                  <a:gd name="T15" fmla="*/ 20 h 36"/>
                  <a:gd name="T16" fmla="*/ 31 w 39"/>
                  <a:gd name="T17" fmla="*/ 30 h 36"/>
                  <a:gd name="T18" fmla="*/ 34 w 39"/>
                  <a:gd name="T19" fmla="*/ 36 h 36"/>
                  <a:gd name="T20" fmla="*/ 38 w 39"/>
                  <a:gd name="T21" fmla="*/ 13 h 36"/>
                  <a:gd name="T22" fmla="*/ 37 w 39"/>
                  <a:gd name="T23" fmla="*/ 4 h 36"/>
                  <a:gd name="T24" fmla="*/ 22 w 39"/>
                  <a:gd name="T25" fmla="*/ 10 h 36"/>
                  <a:gd name="T26" fmla="*/ 25 w 39"/>
                  <a:gd name="T27" fmla="*/ 0 h 36"/>
                  <a:gd name="T28" fmla="*/ 18 w 39"/>
                  <a:gd name="T29" fmla="*/ 3 h 36"/>
                  <a:gd name="T30" fmla="*/ 10 w 39"/>
                  <a:gd name="T31" fmla="*/ 3 h 36"/>
                  <a:gd name="T32" fmla="*/ 8 w 39"/>
                  <a:gd name="T33" fmla="*/ 5 h 36"/>
                  <a:gd name="T34" fmla="*/ 0 w 39"/>
                  <a:gd name="T35" fmla="*/ 26 h 36"/>
                  <a:gd name="T36" fmla="*/ 2 w 39"/>
                  <a:gd name="T37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" h="36">
                    <a:moveTo>
                      <a:pt x="2" y="25"/>
                    </a:moveTo>
                    <a:cubicBezTo>
                      <a:pt x="6" y="23"/>
                      <a:pt x="9" y="21"/>
                      <a:pt x="14" y="19"/>
                    </a:cubicBezTo>
                    <a:cubicBezTo>
                      <a:pt x="14" y="18"/>
                      <a:pt x="15" y="18"/>
                      <a:pt x="16" y="18"/>
                    </a:cubicBezTo>
                    <a:cubicBezTo>
                      <a:pt x="16" y="18"/>
                      <a:pt x="16" y="19"/>
                      <a:pt x="17" y="20"/>
                    </a:cubicBezTo>
                    <a:cubicBezTo>
                      <a:pt x="17" y="22"/>
                      <a:pt x="17" y="25"/>
                      <a:pt x="18" y="27"/>
                    </a:cubicBezTo>
                    <a:cubicBezTo>
                      <a:pt x="20" y="25"/>
                      <a:pt x="22" y="22"/>
                      <a:pt x="25" y="20"/>
                    </a:cubicBezTo>
                    <a:cubicBezTo>
                      <a:pt x="25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0"/>
                    </a:cubicBezTo>
                    <a:cubicBezTo>
                      <a:pt x="28" y="23"/>
                      <a:pt x="29" y="27"/>
                      <a:pt x="31" y="30"/>
                    </a:cubicBezTo>
                    <a:cubicBezTo>
                      <a:pt x="31" y="32"/>
                      <a:pt x="33" y="34"/>
                      <a:pt x="34" y="36"/>
                    </a:cubicBezTo>
                    <a:cubicBezTo>
                      <a:pt x="35" y="28"/>
                      <a:pt x="35" y="20"/>
                      <a:pt x="38" y="13"/>
                    </a:cubicBezTo>
                    <a:cubicBezTo>
                      <a:pt x="39" y="10"/>
                      <a:pt x="39" y="7"/>
                      <a:pt x="37" y="4"/>
                    </a:cubicBezTo>
                    <a:cubicBezTo>
                      <a:pt x="33" y="9"/>
                      <a:pt x="28" y="11"/>
                      <a:pt x="22" y="10"/>
                    </a:cubicBezTo>
                    <a:cubicBezTo>
                      <a:pt x="23" y="6"/>
                      <a:pt x="24" y="3"/>
                      <a:pt x="25" y="0"/>
                    </a:cubicBezTo>
                    <a:cubicBezTo>
                      <a:pt x="22" y="1"/>
                      <a:pt x="20" y="2"/>
                      <a:pt x="18" y="3"/>
                    </a:cubicBezTo>
                    <a:cubicBezTo>
                      <a:pt x="15" y="3"/>
                      <a:pt x="12" y="3"/>
                      <a:pt x="10" y="3"/>
                    </a:cubicBezTo>
                    <a:cubicBezTo>
                      <a:pt x="9" y="4"/>
                      <a:pt x="8" y="4"/>
                      <a:pt x="8" y="5"/>
                    </a:cubicBezTo>
                    <a:cubicBezTo>
                      <a:pt x="4" y="11"/>
                      <a:pt x="2" y="18"/>
                      <a:pt x="0" y="26"/>
                    </a:cubicBezTo>
                    <a:cubicBezTo>
                      <a:pt x="1" y="26"/>
                      <a:pt x="1" y="26"/>
                      <a:pt x="2" y="2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Freeform 196"/>
              <p:cNvSpPr>
                <a:spLocks/>
              </p:cNvSpPr>
              <p:nvPr/>
            </p:nvSpPr>
            <p:spPr bwMode="auto">
              <a:xfrm>
                <a:off x="2130425" y="-2376488"/>
                <a:ext cx="179388" cy="112712"/>
              </a:xfrm>
              <a:custGeom>
                <a:avLst/>
                <a:gdLst>
                  <a:gd name="T0" fmla="*/ 48 w 48"/>
                  <a:gd name="T1" fmla="*/ 9 h 30"/>
                  <a:gd name="T2" fmla="*/ 38 w 48"/>
                  <a:gd name="T3" fmla="*/ 11 h 30"/>
                  <a:gd name="T4" fmla="*/ 35 w 48"/>
                  <a:gd name="T5" fmla="*/ 14 h 30"/>
                  <a:gd name="T6" fmla="*/ 29 w 48"/>
                  <a:gd name="T7" fmla="*/ 16 h 30"/>
                  <a:gd name="T8" fmla="*/ 27 w 48"/>
                  <a:gd name="T9" fmla="*/ 14 h 30"/>
                  <a:gd name="T10" fmla="*/ 28 w 48"/>
                  <a:gd name="T11" fmla="*/ 13 h 30"/>
                  <a:gd name="T12" fmla="*/ 30 w 48"/>
                  <a:gd name="T13" fmla="*/ 11 h 30"/>
                  <a:gd name="T14" fmla="*/ 32 w 48"/>
                  <a:gd name="T15" fmla="*/ 0 h 30"/>
                  <a:gd name="T16" fmla="*/ 0 w 48"/>
                  <a:gd name="T17" fmla="*/ 17 h 30"/>
                  <a:gd name="T18" fmla="*/ 1 w 48"/>
                  <a:gd name="T19" fmla="*/ 18 h 30"/>
                  <a:gd name="T20" fmla="*/ 26 w 48"/>
                  <a:gd name="T21" fmla="*/ 26 h 30"/>
                  <a:gd name="T22" fmla="*/ 44 w 48"/>
                  <a:gd name="T23" fmla="*/ 14 h 30"/>
                  <a:gd name="T24" fmla="*/ 48 w 48"/>
                  <a:gd name="T25" fmla="*/ 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30">
                    <a:moveTo>
                      <a:pt x="48" y="9"/>
                    </a:moveTo>
                    <a:cubicBezTo>
                      <a:pt x="44" y="10"/>
                      <a:pt x="41" y="10"/>
                      <a:pt x="38" y="11"/>
                    </a:cubicBezTo>
                    <a:cubicBezTo>
                      <a:pt x="37" y="12"/>
                      <a:pt x="36" y="13"/>
                      <a:pt x="35" y="14"/>
                    </a:cubicBezTo>
                    <a:cubicBezTo>
                      <a:pt x="33" y="16"/>
                      <a:pt x="31" y="16"/>
                      <a:pt x="29" y="16"/>
                    </a:cubicBezTo>
                    <a:cubicBezTo>
                      <a:pt x="28" y="15"/>
                      <a:pt x="27" y="15"/>
                      <a:pt x="27" y="14"/>
                    </a:cubicBezTo>
                    <a:cubicBezTo>
                      <a:pt x="27" y="14"/>
                      <a:pt x="28" y="13"/>
                      <a:pt x="28" y="13"/>
                    </a:cubicBezTo>
                    <a:cubicBezTo>
                      <a:pt x="29" y="12"/>
                      <a:pt x="30" y="12"/>
                      <a:pt x="30" y="11"/>
                    </a:cubicBezTo>
                    <a:cubicBezTo>
                      <a:pt x="34" y="9"/>
                      <a:pt x="35" y="4"/>
                      <a:pt x="32" y="0"/>
                    </a:cubicBezTo>
                    <a:cubicBezTo>
                      <a:pt x="23" y="8"/>
                      <a:pt x="12" y="14"/>
                      <a:pt x="0" y="17"/>
                    </a:cubicBezTo>
                    <a:cubicBezTo>
                      <a:pt x="0" y="18"/>
                      <a:pt x="0" y="18"/>
                      <a:pt x="1" y="18"/>
                    </a:cubicBezTo>
                    <a:cubicBezTo>
                      <a:pt x="6" y="26"/>
                      <a:pt x="17" y="30"/>
                      <a:pt x="26" y="26"/>
                    </a:cubicBezTo>
                    <a:cubicBezTo>
                      <a:pt x="33" y="23"/>
                      <a:pt x="38" y="19"/>
                      <a:pt x="44" y="14"/>
                    </a:cubicBezTo>
                    <a:cubicBezTo>
                      <a:pt x="45" y="13"/>
                      <a:pt x="46" y="11"/>
                      <a:pt x="48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Freeform 197"/>
              <p:cNvSpPr>
                <a:spLocks/>
              </p:cNvSpPr>
              <p:nvPr/>
            </p:nvSpPr>
            <p:spPr bwMode="auto">
              <a:xfrm>
                <a:off x="3124200" y="-2376488"/>
                <a:ext cx="180975" cy="112712"/>
              </a:xfrm>
              <a:custGeom>
                <a:avLst/>
                <a:gdLst>
                  <a:gd name="T0" fmla="*/ 17 w 48"/>
                  <a:gd name="T1" fmla="*/ 11 h 30"/>
                  <a:gd name="T2" fmla="*/ 19 w 48"/>
                  <a:gd name="T3" fmla="*/ 13 h 30"/>
                  <a:gd name="T4" fmla="*/ 21 w 48"/>
                  <a:gd name="T5" fmla="*/ 14 h 30"/>
                  <a:gd name="T6" fmla="*/ 19 w 48"/>
                  <a:gd name="T7" fmla="*/ 16 h 30"/>
                  <a:gd name="T8" fmla="*/ 12 w 48"/>
                  <a:gd name="T9" fmla="*/ 14 h 30"/>
                  <a:gd name="T10" fmla="*/ 6 w 48"/>
                  <a:gd name="T11" fmla="*/ 10 h 30"/>
                  <a:gd name="T12" fmla="*/ 0 w 48"/>
                  <a:gd name="T13" fmla="*/ 9 h 30"/>
                  <a:gd name="T14" fmla="*/ 21 w 48"/>
                  <a:gd name="T15" fmla="*/ 26 h 30"/>
                  <a:gd name="T16" fmla="*/ 45 w 48"/>
                  <a:gd name="T17" fmla="*/ 21 h 30"/>
                  <a:gd name="T18" fmla="*/ 48 w 48"/>
                  <a:gd name="T19" fmla="*/ 17 h 30"/>
                  <a:gd name="T20" fmla="*/ 15 w 48"/>
                  <a:gd name="T21" fmla="*/ 0 h 30"/>
                  <a:gd name="T22" fmla="*/ 17 w 48"/>
                  <a:gd name="T23" fmla="*/ 1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30">
                    <a:moveTo>
                      <a:pt x="17" y="11"/>
                    </a:moveTo>
                    <a:cubicBezTo>
                      <a:pt x="18" y="12"/>
                      <a:pt x="19" y="12"/>
                      <a:pt x="19" y="13"/>
                    </a:cubicBezTo>
                    <a:cubicBezTo>
                      <a:pt x="20" y="13"/>
                      <a:pt x="20" y="14"/>
                      <a:pt x="21" y="14"/>
                    </a:cubicBezTo>
                    <a:cubicBezTo>
                      <a:pt x="20" y="15"/>
                      <a:pt x="19" y="15"/>
                      <a:pt x="19" y="16"/>
                    </a:cubicBezTo>
                    <a:cubicBezTo>
                      <a:pt x="16" y="16"/>
                      <a:pt x="14" y="16"/>
                      <a:pt x="12" y="14"/>
                    </a:cubicBezTo>
                    <a:cubicBezTo>
                      <a:pt x="11" y="12"/>
                      <a:pt x="9" y="11"/>
                      <a:pt x="6" y="10"/>
                    </a:cubicBezTo>
                    <a:cubicBezTo>
                      <a:pt x="4" y="10"/>
                      <a:pt x="2" y="10"/>
                      <a:pt x="0" y="9"/>
                    </a:cubicBezTo>
                    <a:cubicBezTo>
                      <a:pt x="4" y="16"/>
                      <a:pt x="13" y="23"/>
                      <a:pt x="21" y="26"/>
                    </a:cubicBezTo>
                    <a:cubicBezTo>
                      <a:pt x="30" y="30"/>
                      <a:pt x="38" y="28"/>
                      <a:pt x="45" y="21"/>
                    </a:cubicBezTo>
                    <a:cubicBezTo>
                      <a:pt x="46" y="20"/>
                      <a:pt x="47" y="19"/>
                      <a:pt x="48" y="17"/>
                    </a:cubicBezTo>
                    <a:cubicBezTo>
                      <a:pt x="35" y="14"/>
                      <a:pt x="25" y="9"/>
                      <a:pt x="15" y="0"/>
                    </a:cubicBezTo>
                    <a:cubicBezTo>
                      <a:pt x="13" y="4"/>
                      <a:pt x="13" y="9"/>
                      <a:pt x="17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Freeform 198"/>
              <p:cNvSpPr>
                <a:spLocks noEditPoints="1"/>
              </p:cNvSpPr>
              <p:nvPr/>
            </p:nvSpPr>
            <p:spPr bwMode="auto">
              <a:xfrm>
                <a:off x="2325688" y="-2917825"/>
                <a:ext cx="139700" cy="93662"/>
              </a:xfrm>
              <a:custGeom>
                <a:avLst/>
                <a:gdLst>
                  <a:gd name="T0" fmla="*/ 24 w 37"/>
                  <a:gd name="T1" fmla="*/ 0 h 25"/>
                  <a:gd name="T2" fmla="*/ 11 w 37"/>
                  <a:gd name="T3" fmla="*/ 3 h 25"/>
                  <a:gd name="T4" fmla="*/ 8 w 37"/>
                  <a:gd name="T5" fmla="*/ 25 h 25"/>
                  <a:gd name="T6" fmla="*/ 21 w 37"/>
                  <a:gd name="T7" fmla="*/ 17 h 25"/>
                  <a:gd name="T8" fmla="*/ 37 w 37"/>
                  <a:gd name="T9" fmla="*/ 18 h 25"/>
                  <a:gd name="T10" fmla="*/ 37 w 37"/>
                  <a:gd name="T11" fmla="*/ 18 h 25"/>
                  <a:gd name="T12" fmla="*/ 26 w 37"/>
                  <a:gd name="T13" fmla="*/ 2 h 25"/>
                  <a:gd name="T14" fmla="*/ 24 w 37"/>
                  <a:gd name="T15" fmla="*/ 0 h 25"/>
                  <a:gd name="T16" fmla="*/ 19 w 37"/>
                  <a:gd name="T17" fmla="*/ 6 h 25"/>
                  <a:gd name="T18" fmla="*/ 18 w 37"/>
                  <a:gd name="T19" fmla="*/ 5 h 25"/>
                  <a:gd name="T20" fmla="*/ 22 w 37"/>
                  <a:gd name="T21" fmla="*/ 3 h 25"/>
                  <a:gd name="T22" fmla="*/ 25 w 37"/>
                  <a:gd name="T23" fmla="*/ 6 h 25"/>
                  <a:gd name="T24" fmla="*/ 19 w 37"/>
                  <a:gd name="T25" fmla="*/ 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25">
                    <a:moveTo>
                      <a:pt x="24" y="0"/>
                    </a:moveTo>
                    <a:cubicBezTo>
                      <a:pt x="20" y="0"/>
                      <a:pt x="15" y="1"/>
                      <a:pt x="11" y="3"/>
                    </a:cubicBezTo>
                    <a:cubicBezTo>
                      <a:pt x="1" y="8"/>
                      <a:pt x="0" y="18"/>
                      <a:pt x="8" y="25"/>
                    </a:cubicBezTo>
                    <a:cubicBezTo>
                      <a:pt x="11" y="20"/>
                      <a:pt x="16" y="17"/>
                      <a:pt x="21" y="17"/>
                    </a:cubicBezTo>
                    <a:cubicBezTo>
                      <a:pt x="26" y="17"/>
                      <a:pt x="32" y="18"/>
                      <a:pt x="37" y="18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2" y="14"/>
                      <a:pt x="29" y="9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  <a:moveTo>
                      <a:pt x="19" y="6"/>
                    </a:moveTo>
                    <a:cubicBezTo>
                      <a:pt x="18" y="6"/>
                      <a:pt x="18" y="5"/>
                      <a:pt x="18" y="5"/>
                    </a:cubicBezTo>
                    <a:cubicBezTo>
                      <a:pt x="20" y="4"/>
                      <a:pt x="21" y="4"/>
                      <a:pt x="22" y="3"/>
                    </a:cubicBezTo>
                    <a:cubicBezTo>
                      <a:pt x="23" y="3"/>
                      <a:pt x="24" y="5"/>
                      <a:pt x="25" y="6"/>
                    </a:cubicBezTo>
                    <a:cubicBezTo>
                      <a:pt x="22" y="6"/>
                      <a:pt x="21" y="6"/>
                      <a:pt x="19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Freeform 199"/>
              <p:cNvSpPr>
                <a:spLocks noEditPoints="1"/>
              </p:cNvSpPr>
              <p:nvPr/>
            </p:nvSpPr>
            <p:spPr bwMode="auto">
              <a:xfrm>
                <a:off x="2962275" y="-2917825"/>
                <a:ext cx="139700" cy="93662"/>
              </a:xfrm>
              <a:custGeom>
                <a:avLst/>
                <a:gdLst>
                  <a:gd name="T0" fmla="*/ 1 w 37"/>
                  <a:gd name="T1" fmla="*/ 19 h 25"/>
                  <a:gd name="T2" fmla="*/ 17 w 37"/>
                  <a:gd name="T3" fmla="*/ 17 h 25"/>
                  <a:gd name="T4" fmla="*/ 30 w 37"/>
                  <a:gd name="T5" fmla="*/ 24 h 25"/>
                  <a:gd name="T6" fmla="*/ 31 w 37"/>
                  <a:gd name="T7" fmla="*/ 25 h 25"/>
                  <a:gd name="T8" fmla="*/ 33 w 37"/>
                  <a:gd name="T9" fmla="*/ 22 h 25"/>
                  <a:gd name="T10" fmla="*/ 32 w 37"/>
                  <a:gd name="T11" fmla="*/ 6 h 25"/>
                  <a:gd name="T12" fmla="*/ 23 w 37"/>
                  <a:gd name="T13" fmla="*/ 2 h 25"/>
                  <a:gd name="T14" fmla="*/ 14 w 37"/>
                  <a:gd name="T15" fmla="*/ 0 h 25"/>
                  <a:gd name="T16" fmla="*/ 12 w 37"/>
                  <a:gd name="T17" fmla="*/ 1 h 25"/>
                  <a:gd name="T18" fmla="*/ 0 w 37"/>
                  <a:gd name="T19" fmla="*/ 19 h 25"/>
                  <a:gd name="T20" fmla="*/ 1 w 37"/>
                  <a:gd name="T21" fmla="*/ 19 h 25"/>
                  <a:gd name="T22" fmla="*/ 16 w 37"/>
                  <a:gd name="T23" fmla="*/ 3 h 25"/>
                  <a:gd name="T24" fmla="*/ 20 w 37"/>
                  <a:gd name="T25" fmla="*/ 6 h 25"/>
                  <a:gd name="T26" fmla="*/ 13 w 37"/>
                  <a:gd name="T27" fmla="*/ 6 h 25"/>
                  <a:gd name="T28" fmla="*/ 16 w 37"/>
                  <a:gd name="T29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7" h="25">
                    <a:moveTo>
                      <a:pt x="1" y="19"/>
                    </a:moveTo>
                    <a:cubicBezTo>
                      <a:pt x="7" y="17"/>
                      <a:pt x="12" y="17"/>
                      <a:pt x="17" y="17"/>
                    </a:cubicBezTo>
                    <a:cubicBezTo>
                      <a:pt x="22" y="18"/>
                      <a:pt x="27" y="19"/>
                      <a:pt x="30" y="24"/>
                    </a:cubicBezTo>
                    <a:cubicBezTo>
                      <a:pt x="30" y="25"/>
                      <a:pt x="31" y="25"/>
                      <a:pt x="31" y="25"/>
                    </a:cubicBezTo>
                    <a:cubicBezTo>
                      <a:pt x="32" y="24"/>
                      <a:pt x="33" y="23"/>
                      <a:pt x="33" y="22"/>
                    </a:cubicBezTo>
                    <a:cubicBezTo>
                      <a:pt x="37" y="16"/>
                      <a:pt x="37" y="11"/>
                      <a:pt x="32" y="6"/>
                    </a:cubicBezTo>
                    <a:cubicBezTo>
                      <a:pt x="30" y="4"/>
                      <a:pt x="26" y="3"/>
                      <a:pt x="23" y="2"/>
                    </a:cubicBezTo>
                    <a:cubicBezTo>
                      <a:pt x="20" y="1"/>
                      <a:pt x="17" y="1"/>
                      <a:pt x="14" y="0"/>
                    </a:cubicBezTo>
                    <a:cubicBezTo>
                      <a:pt x="13" y="0"/>
                      <a:pt x="12" y="1"/>
                      <a:pt x="12" y="1"/>
                    </a:cubicBezTo>
                    <a:cubicBezTo>
                      <a:pt x="10" y="8"/>
                      <a:pt x="6" y="14"/>
                      <a:pt x="0" y="19"/>
                    </a:cubicBezTo>
                    <a:cubicBezTo>
                      <a:pt x="1" y="19"/>
                      <a:pt x="1" y="19"/>
                      <a:pt x="1" y="19"/>
                    </a:cubicBezTo>
                    <a:close/>
                    <a:moveTo>
                      <a:pt x="16" y="3"/>
                    </a:moveTo>
                    <a:cubicBezTo>
                      <a:pt x="18" y="3"/>
                      <a:pt x="19" y="4"/>
                      <a:pt x="20" y="6"/>
                    </a:cubicBezTo>
                    <a:cubicBezTo>
                      <a:pt x="18" y="6"/>
                      <a:pt x="16" y="6"/>
                      <a:pt x="13" y="6"/>
                    </a:cubicBezTo>
                    <a:cubicBezTo>
                      <a:pt x="14" y="5"/>
                      <a:pt x="15" y="4"/>
                      <a:pt x="16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Freeform 200"/>
              <p:cNvSpPr>
                <a:spLocks/>
              </p:cNvSpPr>
              <p:nvPr/>
            </p:nvSpPr>
            <p:spPr bwMode="auto">
              <a:xfrm>
                <a:off x="2178050" y="-3043238"/>
                <a:ext cx="84138" cy="158750"/>
              </a:xfrm>
              <a:custGeom>
                <a:avLst/>
                <a:gdLst>
                  <a:gd name="T0" fmla="*/ 8 w 22"/>
                  <a:gd name="T1" fmla="*/ 36 h 42"/>
                  <a:gd name="T2" fmla="*/ 14 w 22"/>
                  <a:gd name="T3" fmla="*/ 30 h 42"/>
                  <a:gd name="T4" fmla="*/ 19 w 22"/>
                  <a:gd name="T5" fmla="*/ 42 h 42"/>
                  <a:gd name="T6" fmla="*/ 20 w 22"/>
                  <a:gd name="T7" fmla="*/ 38 h 42"/>
                  <a:gd name="T8" fmla="*/ 19 w 22"/>
                  <a:gd name="T9" fmla="*/ 24 h 42"/>
                  <a:gd name="T10" fmla="*/ 14 w 22"/>
                  <a:gd name="T11" fmla="*/ 14 h 42"/>
                  <a:gd name="T12" fmla="*/ 14 w 22"/>
                  <a:gd name="T13" fmla="*/ 0 h 42"/>
                  <a:gd name="T14" fmla="*/ 14 w 22"/>
                  <a:gd name="T15" fmla="*/ 0 h 42"/>
                  <a:gd name="T16" fmla="*/ 7 w 22"/>
                  <a:gd name="T17" fmla="*/ 0 h 42"/>
                  <a:gd name="T18" fmla="*/ 2 w 22"/>
                  <a:gd name="T19" fmla="*/ 9 h 42"/>
                  <a:gd name="T20" fmla="*/ 6 w 22"/>
                  <a:gd name="T21" fmla="*/ 15 h 42"/>
                  <a:gd name="T22" fmla="*/ 10 w 22"/>
                  <a:gd name="T23" fmla="*/ 29 h 42"/>
                  <a:gd name="T24" fmla="*/ 8 w 22"/>
                  <a:gd name="T25" fmla="*/ 3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" h="42">
                    <a:moveTo>
                      <a:pt x="8" y="36"/>
                    </a:moveTo>
                    <a:cubicBezTo>
                      <a:pt x="11" y="33"/>
                      <a:pt x="13" y="32"/>
                      <a:pt x="14" y="30"/>
                    </a:cubicBezTo>
                    <a:cubicBezTo>
                      <a:pt x="17" y="34"/>
                      <a:pt x="17" y="38"/>
                      <a:pt x="19" y="42"/>
                    </a:cubicBezTo>
                    <a:cubicBezTo>
                      <a:pt x="20" y="41"/>
                      <a:pt x="20" y="39"/>
                      <a:pt x="20" y="38"/>
                    </a:cubicBezTo>
                    <a:cubicBezTo>
                      <a:pt x="22" y="33"/>
                      <a:pt x="21" y="28"/>
                      <a:pt x="19" y="24"/>
                    </a:cubicBezTo>
                    <a:cubicBezTo>
                      <a:pt x="18" y="20"/>
                      <a:pt x="16" y="17"/>
                      <a:pt x="14" y="14"/>
                    </a:cubicBezTo>
                    <a:cubicBezTo>
                      <a:pt x="12" y="9"/>
                      <a:pt x="10" y="5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2" y="0"/>
                      <a:pt x="9" y="0"/>
                      <a:pt x="7" y="0"/>
                    </a:cubicBezTo>
                    <a:cubicBezTo>
                      <a:pt x="2" y="0"/>
                      <a:pt x="0" y="4"/>
                      <a:pt x="2" y="9"/>
                    </a:cubicBezTo>
                    <a:cubicBezTo>
                      <a:pt x="3" y="11"/>
                      <a:pt x="5" y="13"/>
                      <a:pt x="6" y="15"/>
                    </a:cubicBezTo>
                    <a:cubicBezTo>
                      <a:pt x="8" y="19"/>
                      <a:pt x="11" y="24"/>
                      <a:pt x="10" y="29"/>
                    </a:cubicBezTo>
                    <a:cubicBezTo>
                      <a:pt x="10" y="31"/>
                      <a:pt x="9" y="33"/>
                      <a:pt x="8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Freeform 201"/>
              <p:cNvSpPr>
                <a:spLocks/>
              </p:cNvSpPr>
              <p:nvPr/>
            </p:nvSpPr>
            <p:spPr bwMode="auto">
              <a:xfrm>
                <a:off x="2679700" y="-3260725"/>
                <a:ext cx="68263" cy="123825"/>
              </a:xfrm>
              <a:custGeom>
                <a:avLst/>
                <a:gdLst>
                  <a:gd name="T0" fmla="*/ 3 w 18"/>
                  <a:gd name="T1" fmla="*/ 21 h 33"/>
                  <a:gd name="T2" fmla="*/ 7 w 18"/>
                  <a:gd name="T3" fmla="*/ 31 h 33"/>
                  <a:gd name="T4" fmla="*/ 11 w 18"/>
                  <a:gd name="T5" fmla="*/ 31 h 33"/>
                  <a:gd name="T6" fmla="*/ 12 w 18"/>
                  <a:gd name="T7" fmla="*/ 29 h 33"/>
                  <a:gd name="T8" fmla="*/ 18 w 18"/>
                  <a:gd name="T9" fmla="*/ 8 h 33"/>
                  <a:gd name="T10" fmla="*/ 17 w 18"/>
                  <a:gd name="T11" fmla="*/ 8 h 33"/>
                  <a:gd name="T12" fmla="*/ 17 w 18"/>
                  <a:gd name="T13" fmla="*/ 6 h 33"/>
                  <a:gd name="T14" fmla="*/ 6 w 18"/>
                  <a:gd name="T15" fmla="*/ 1 h 33"/>
                  <a:gd name="T16" fmla="*/ 1 w 18"/>
                  <a:gd name="T17" fmla="*/ 8 h 33"/>
                  <a:gd name="T18" fmla="*/ 3 w 18"/>
                  <a:gd name="T19" fmla="*/ 2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33">
                    <a:moveTo>
                      <a:pt x="3" y="21"/>
                    </a:moveTo>
                    <a:cubicBezTo>
                      <a:pt x="4" y="24"/>
                      <a:pt x="5" y="28"/>
                      <a:pt x="7" y="31"/>
                    </a:cubicBezTo>
                    <a:cubicBezTo>
                      <a:pt x="8" y="33"/>
                      <a:pt x="9" y="32"/>
                      <a:pt x="11" y="31"/>
                    </a:cubicBezTo>
                    <a:cubicBezTo>
                      <a:pt x="11" y="30"/>
                      <a:pt x="11" y="30"/>
                      <a:pt x="12" y="29"/>
                    </a:cubicBezTo>
                    <a:cubicBezTo>
                      <a:pt x="14" y="22"/>
                      <a:pt x="16" y="15"/>
                      <a:pt x="18" y="8"/>
                    </a:cubicBezTo>
                    <a:cubicBezTo>
                      <a:pt x="18" y="8"/>
                      <a:pt x="18" y="8"/>
                      <a:pt x="17" y="8"/>
                    </a:cubicBezTo>
                    <a:cubicBezTo>
                      <a:pt x="17" y="7"/>
                      <a:pt x="17" y="7"/>
                      <a:pt x="17" y="6"/>
                    </a:cubicBezTo>
                    <a:cubicBezTo>
                      <a:pt x="15" y="1"/>
                      <a:pt x="10" y="0"/>
                      <a:pt x="6" y="1"/>
                    </a:cubicBezTo>
                    <a:cubicBezTo>
                      <a:pt x="3" y="2"/>
                      <a:pt x="0" y="6"/>
                      <a:pt x="1" y="8"/>
                    </a:cubicBezTo>
                    <a:cubicBezTo>
                      <a:pt x="1" y="12"/>
                      <a:pt x="2" y="17"/>
                      <a:pt x="3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Freeform 202"/>
              <p:cNvSpPr>
                <a:spLocks/>
              </p:cNvSpPr>
              <p:nvPr/>
            </p:nvSpPr>
            <p:spPr bwMode="auto">
              <a:xfrm>
                <a:off x="3170238" y="-3043238"/>
                <a:ext cx="82550" cy="158750"/>
              </a:xfrm>
              <a:custGeom>
                <a:avLst/>
                <a:gdLst>
                  <a:gd name="T0" fmla="*/ 18 w 22"/>
                  <a:gd name="T1" fmla="*/ 12 h 42"/>
                  <a:gd name="T2" fmla="*/ 21 w 22"/>
                  <a:gd name="T3" fmla="*/ 6 h 42"/>
                  <a:gd name="T4" fmla="*/ 18 w 22"/>
                  <a:gd name="T5" fmla="*/ 1 h 42"/>
                  <a:gd name="T6" fmla="*/ 7 w 22"/>
                  <a:gd name="T7" fmla="*/ 0 h 42"/>
                  <a:gd name="T8" fmla="*/ 7 w 22"/>
                  <a:gd name="T9" fmla="*/ 14 h 42"/>
                  <a:gd name="T10" fmla="*/ 2 w 22"/>
                  <a:gd name="T11" fmla="*/ 27 h 42"/>
                  <a:gd name="T12" fmla="*/ 3 w 22"/>
                  <a:gd name="T13" fmla="*/ 42 h 42"/>
                  <a:gd name="T14" fmla="*/ 8 w 22"/>
                  <a:gd name="T15" fmla="*/ 30 h 42"/>
                  <a:gd name="T16" fmla="*/ 12 w 22"/>
                  <a:gd name="T17" fmla="*/ 34 h 42"/>
                  <a:gd name="T18" fmla="*/ 13 w 22"/>
                  <a:gd name="T19" fmla="*/ 34 h 42"/>
                  <a:gd name="T20" fmla="*/ 14 w 22"/>
                  <a:gd name="T21" fmla="*/ 18 h 42"/>
                  <a:gd name="T22" fmla="*/ 18 w 22"/>
                  <a:gd name="T23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" h="42">
                    <a:moveTo>
                      <a:pt x="18" y="12"/>
                    </a:moveTo>
                    <a:cubicBezTo>
                      <a:pt x="19" y="10"/>
                      <a:pt x="20" y="8"/>
                      <a:pt x="21" y="6"/>
                    </a:cubicBezTo>
                    <a:cubicBezTo>
                      <a:pt x="22" y="4"/>
                      <a:pt x="20" y="2"/>
                      <a:pt x="18" y="1"/>
                    </a:cubicBezTo>
                    <a:cubicBezTo>
                      <a:pt x="15" y="0"/>
                      <a:pt x="11" y="0"/>
                      <a:pt x="7" y="0"/>
                    </a:cubicBezTo>
                    <a:cubicBezTo>
                      <a:pt x="11" y="7"/>
                      <a:pt x="11" y="7"/>
                      <a:pt x="7" y="14"/>
                    </a:cubicBezTo>
                    <a:cubicBezTo>
                      <a:pt x="5" y="19"/>
                      <a:pt x="3" y="23"/>
                      <a:pt x="2" y="27"/>
                    </a:cubicBezTo>
                    <a:cubicBezTo>
                      <a:pt x="0" y="32"/>
                      <a:pt x="1" y="37"/>
                      <a:pt x="3" y="42"/>
                    </a:cubicBezTo>
                    <a:cubicBezTo>
                      <a:pt x="5" y="38"/>
                      <a:pt x="5" y="34"/>
                      <a:pt x="8" y="30"/>
                    </a:cubicBezTo>
                    <a:cubicBezTo>
                      <a:pt x="9" y="32"/>
                      <a:pt x="11" y="33"/>
                      <a:pt x="12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0" y="28"/>
                      <a:pt x="12" y="23"/>
                      <a:pt x="14" y="18"/>
                    </a:cubicBezTo>
                    <a:cubicBezTo>
                      <a:pt x="15" y="16"/>
                      <a:pt x="17" y="14"/>
                      <a:pt x="18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203"/>
              <p:cNvSpPr>
                <a:spLocks/>
              </p:cNvSpPr>
              <p:nvPr/>
            </p:nvSpPr>
            <p:spPr bwMode="auto">
              <a:xfrm>
                <a:off x="2262188" y="-2332038"/>
                <a:ext cx="120650" cy="98425"/>
              </a:xfrm>
              <a:custGeom>
                <a:avLst/>
                <a:gdLst>
                  <a:gd name="T0" fmla="*/ 24 w 32"/>
                  <a:gd name="T1" fmla="*/ 11 h 26"/>
                  <a:gd name="T2" fmla="*/ 18 w 32"/>
                  <a:gd name="T3" fmla="*/ 11 h 26"/>
                  <a:gd name="T4" fmla="*/ 18 w 32"/>
                  <a:gd name="T5" fmla="*/ 0 h 26"/>
                  <a:gd name="T6" fmla="*/ 0 w 32"/>
                  <a:gd name="T7" fmla="*/ 20 h 26"/>
                  <a:gd name="T8" fmla="*/ 0 w 32"/>
                  <a:gd name="T9" fmla="*/ 21 h 26"/>
                  <a:gd name="T10" fmla="*/ 19 w 32"/>
                  <a:gd name="T11" fmla="*/ 23 h 26"/>
                  <a:gd name="T12" fmla="*/ 32 w 32"/>
                  <a:gd name="T13" fmla="*/ 7 h 26"/>
                  <a:gd name="T14" fmla="*/ 24 w 32"/>
                  <a:gd name="T15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6">
                    <a:moveTo>
                      <a:pt x="24" y="11"/>
                    </a:moveTo>
                    <a:cubicBezTo>
                      <a:pt x="22" y="13"/>
                      <a:pt x="21" y="13"/>
                      <a:pt x="18" y="11"/>
                    </a:cubicBezTo>
                    <a:cubicBezTo>
                      <a:pt x="23" y="7"/>
                      <a:pt x="19" y="4"/>
                      <a:pt x="18" y="0"/>
                    </a:cubicBezTo>
                    <a:cubicBezTo>
                      <a:pt x="13" y="8"/>
                      <a:pt x="8" y="16"/>
                      <a:pt x="0" y="20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4" y="25"/>
                      <a:pt x="12" y="26"/>
                      <a:pt x="19" y="23"/>
                    </a:cubicBezTo>
                    <a:cubicBezTo>
                      <a:pt x="26" y="20"/>
                      <a:pt x="29" y="14"/>
                      <a:pt x="32" y="7"/>
                    </a:cubicBezTo>
                    <a:cubicBezTo>
                      <a:pt x="29" y="8"/>
                      <a:pt x="26" y="7"/>
                      <a:pt x="24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Freeform 204"/>
              <p:cNvSpPr>
                <a:spLocks/>
              </p:cNvSpPr>
              <p:nvPr/>
            </p:nvSpPr>
            <p:spPr bwMode="auto">
              <a:xfrm>
                <a:off x="3052763" y="-2332038"/>
                <a:ext cx="120650" cy="98425"/>
              </a:xfrm>
              <a:custGeom>
                <a:avLst/>
                <a:gdLst>
                  <a:gd name="T0" fmla="*/ 14 w 32"/>
                  <a:gd name="T1" fmla="*/ 0 h 26"/>
                  <a:gd name="T2" fmla="*/ 14 w 32"/>
                  <a:gd name="T3" fmla="*/ 12 h 26"/>
                  <a:gd name="T4" fmla="*/ 9 w 32"/>
                  <a:gd name="T5" fmla="*/ 11 h 26"/>
                  <a:gd name="T6" fmla="*/ 0 w 32"/>
                  <a:gd name="T7" fmla="*/ 7 h 26"/>
                  <a:gd name="T8" fmla="*/ 0 w 32"/>
                  <a:gd name="T9" fmla="*/ 7 h 26"/>
                  <a:gd name="T10" fmla="*/ 6 w 32"/>
                  <a:gd name="T11" fmla="*/ 17 h 26"/>
                  <a:gd name="T12" fmla="*/ 23 w 32"/>
                  <a:gd name="T13" fmla="*/ 26 h 26"/>
                  <a:gd name="T14" fmla="*/ 32 w 32"/>
                  <a:gd name="T15" fmla="*/ 21 h 26"/>
                  <a:gd name="T16" fmla="*/ 14 w 32"/>
                  <a:gd name="T1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26">
                    <a:moveTo>
                      <a:pt x="14" y="0"/>
                    </a:moveTo>
                    <a:cubicBezTo>
                      <a:pt x="13" y="4"/>
                      <a:pt x="10" y="8"/>
                      <a:pt x="14" y="12"/>
                    </a:cubicBezTo>
                    <a:cubicBezTo>
                      <a:pt x="12" y="13"/>
                      <a:pt x="10" y="13"/>
                      <a:pt x="9" y="11"/>
                    </a:cubicBezTo>
                    <a:cubicBezTo>
                      <a:pt x="7" y="7"/>
                      <a:pt x="3" y="8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11"/>
                      <a:pt x="4" y="14"/>
                      <a:pt x="6" y="17"/>
                    </a:cubicBezTo>
                    <a:cubicBezTo>
                      <a:pt x="10" y="24"/>
                      <a:pt x="15" y="26"/>
                      <a:pt x="23" y="26"/>
                    </a:cubicBezTo>
                    <a:cubicBezTo>
                      <a:pt x="26" y="26"/>
                      <a:pt x="30" y="25"/>
                      <a:pt x="32" y="21"/>
                    </a:cubicBezTo>
                    <a:cubicBezTo>
                      <a:pt x="24" y="16"/>
                      <a:pt x="19" y="8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205"/>
              <p:cNvSpPr>
                <a:spLocks/>
              </p:cNvSpPr>
              <p:nvPr/>
            </p:nvSpPr>
            <p:spPr bwMode="auto">
              <a:xfrm>
                <a:off x="3008313" y="-3106738"/>
                <a:ext cx="120650" cy="153987"/>
              </a:xfrm>
              <a:custGeom>
                <a:avLst/>
                <a:gdLst>
                  <a:gd name="T0" fmla="*/ 0 w 32"/>
                  <a:gd name="T1" fmla="*/ 41 h 41"/>
                  <a:gd name="T2" fmla="*/ 1 w 32"/>
                  <a:gd name="T3" fmla="*/ 41 h 41"/>
                  <a:gd name="T4" fmla="*/ 7 w 32"/>
                  <a:gd name="T5" fmla="*/ 40 h 41"/>
                  <a:gd name="T6" fmla="*/ 19 w 32"/>
                  <a:gd name="T7" fmla="*/ 27 h 41"/>
                  <a:gd name="T8" fmla="*/ 22 w 32"/>
                  <a:gd name="T9" fmla="*/ 18 h 41"/>
                  <a:gd name="T10" fmla="*/ 32 w 32"/>
                  <a:gd name="T11" fmla="*/ 8 h 41"/>
                  <a:gd name="T12" fmla="*/ 24 w 32"/>
                  <a:gd name="T13" fmla="*/ 3 h 41"/>
                  <a:gd name="T14" fmla="*/ 16 w 32"/>
                  <a:gd name="T15" fmla="*/ 7 h 41"/>
                  <a:gd name="T16" fmla="*/ 15 w 32"/>
                  <a:gd name="T17" fmla="*/ 11 h 41"/>
                  <a:gd name="T18" fmla="*/ 12 w 32"/>
                  <a:gd name="T19" fmla="*/ 26 h 41"/>
                  <a:gd name="T20" fmla="*/ 1 w 32"/>
                  <a:gd name="T21" fmla="*/ 39 h 41"/>
                  <a:gd name="T22" fmla="*/ 0 w 32"/>
                  <a:gd name="T23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41">
                    <a:moveTo>
                      <a:pt x="0" y="41"/>
                    </a:moveTo>
                    <a:cubicBezTo>
                      <a:pt x="0" y="41"/>
                      <a:pt x="0" y="41"/>
                      <a:pt x="1" y="41"/>
                    </a:cubicBezTo>
                    <a:cubicBezTo>
                      <a:pt x="3" y="41"/>
                      <a:pt x="5" y="41"/>
                      <a:pt x="7" y="40"/>
                    </a:cubicBezTo>
                    <a:cubicBezTo>
                      <a:pt x="12" y="37"/>
                      <a:pt x="17" y="33"/>
                      <a:pt x="19" y="27"/>
                    </a:cubicBezTo>
                    <a:cubicBezTo>
                      <a:pt x="20" y="24"/>
                      <a:pt x="21" y="21"/>
                      <a:pt x="22" y="18"/>
                    </a:cubicBezTo>
                    <a:cubicBezTo>
                      <a:pt x="24" y="14"/>
                      <a:pt x="27" y="11"/>
                      <a:pt x="32" y="8"/>
                    </a:cubicBezTo>
                    <a:cubicBezTo>
                      <a:pt x="29" y="6"/>
                      <a:pt x="27" y="4"/>
                      <a:pt x="24" y="3"/>
                    </a:cubicBezTo>
                    <a:cubicBezTo>
                      <a:pt x="20" y="1"/>
                      <a:pt x="18" y="0"/>
                      <a:pt x="16" y="7"/>
                    </a:cubicBezTo>
                    <a:cubicBezTo>
                      <a:pt x="15" y="8"/>
                      <a:pt x="15" y="10"/>
                      <a:pt x="15" y="11"/>
                    </a:cubicBezTo>
                    <a:cubicBezTo>
                      <a:pt x="14" y="16"/>
                      <a:pt x="13" y="21"/>
                      <a:pt x="12" y="26"/>
                    </a:cubicBezTo>
                    <a:cubicBezTo>
                      <a:pt x="10" y="32"/>
                      <a:pt x="7" y="37"/>
                      <a:pt x="1" y="39"/>
                    </a:cubicBezTo>
                    <a:cubicBezTo>
                      <a:pt x="1" y="40"/>
                      <a:pt x="1" y="40"/>
                      <a:pt x="0" y="4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206"/>
              <p:cNvSpPr>
                <a:spLocks/>
              </p:cNvSpPr>
              <p:nvPr/>
            </p:nvSpPr>
            <p:spPr bwMode="auto">
              <a:xfrm>
                <a:off x="2298700" y="-3098800"/>
                <a:ext cx="128588" cy="146050"/>
              </a:xfrm>
              <a:custGeom>
                <a:avLst/>
                <a:gdLst>
                  <a:gd name="T0" fmla="*/ 0 w 34"/>
                  <a:gd name="T1" fmla="*/ 7 h 39"/>
                  <a:gd name="T2" fmla="*/ 13 w 34"/>
                  <a:gd name="T3" fmla="*/ 22 h 39"/>
                  <a:gd name="T4" fmla="*/ 16 w 34"/>
                  <a:gd name="T5" fmla="*/ 29 h 39"/>
                  <a:gd name="T6" fmla="*/ 33 w 34"/>
                  <a:gd name="T7" fmla="*/ 39 h 39"/>
                  <a:gd name="T8" fmla="*/ 34 w 34"/>
                  <a:gd name="T9" fmla="*/ 39 h 39"/>
                  <a:gd name="T10" fmla="*/ 32 w 34"/>
                  <a:gd name="T11" fmla="*/ 37 h 39"/>
                  <a:gd name="T12" fmla="*/ 23 w 34"/>
                  <a:gd name="T13" fmla="*/ 28 h 39"/>
                  <a:gd name="T14" fmla="*/ 19 w 34"/>
                  <a:gd name="T15" fmla="*/ 13 h 39"/>
                  <a:gd name="T16" fmla="*/ 16 w 34"/>
                  <a:gd name="T17" fmla="*/ 3 h 39"/>
                  <a:gd name="T18" fmla="*/ 11 w 34"/>
                  <a:gd name="T19" fmla="*/ 0 h 39"/>
                  <a:gd name="T20" fmla="*/ 0 w 34"/>
                  <a:gd name="T21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9">
                    <a:moveTo>
                      <a:pt x="0" y="7"/>
                    </a:moveTo>
                    <a:cubicBezTo>
                      <a:pt x="7" y="10"/>
                      <a:pt x="11" y="15"/>
                      <a:pt x="13" y="22"/>
                    </a:cubicBezTo>
                    <a:cubicBezTo>
                      <a:pt x="14" y="24"/>
                      <a:pt x="15" y="27"/>
                      <a:pt x="16" y="29"/>
                    </a:cubicBezTo>
                    <a:cubicBezTo>
                      <a:pt x="20" y="35"/>
                      <a:pt x="26" y="39"/>
                      <a:pt x="33" y="39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33" y="38"/>
                      <a:pt x="33" y="38"/>
                      <a:pt x="32" y="37"/>
                    </a:cubicBezTo>
                    <a:cubicBezTo>
                      <a:pt x="28" y="35"/>
                      <a:pt x="25" y="32"/>
                      <a:pt x="23" y="28"/>
                    </a:cubicBezTo>
                    <a:cubicBezTo>
                      <a:pt x="20" y="23"/>
                      <a:pt x="20" y="18"/>
                      <a:pt x="19" y="13"/>
                    </a:cubicBezTo>
                    <a:cubicBezTo>
                      <a:pt x="18" y="10"/>
                      <a:pt x="17" y="6"/>
                      <a:pt x="16" y="3"/>
                    </a:cubicBezTo>
                    <a:cubicBezTo>
                      <a:pt x="15" y="1"/>
                      <a:pt x="14" y="0"/>
                      <a:pt x="11" y="0"/>
                    </a:cubicBezTo>
                    <a:cubicBezTo>
                      <a:pt x="7" y="2"/>
                      <a:pt x="4" y="4"/>
                      <a:pt x="0" y="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207"/>
              <p:cNvSpPr>
                <a:spLocks/>
              </p:cNvSpPr>
              <p:nvPr/>
            </p:nvSpPr>
            <p:spPr bwMode="auto">
              <a:xfrm>
                <a:off x="2924175" y="-2840038"/>
                <a:ext cx="177800" cy="84137"/>
              </a:xfrm>
              <a:custGeom>
                <a:avLst/>
                <a:gdLst>
                  <a:gd name="T0" fmla="*/ 47 w 47"/>
                  <a:gd name="T1" fmla="*/ 16 h 22"/>
                  <a:gd name="T2" fmla="*/ 28 w 47"/>
                  <a:gd name="T3" fmla="*/ 9 h 22"/>
                  <a:gd name="T4" fmla="*/ 12 w 47"/>
                  <a:gd name="T5" fmla="*/ 1 h 22"/>
                  <a:gd name="T6" fmla="*/ 7 w 47"/>
                  <a:gd name="T7" fmla="*/ 1 h 22"/>
                  <a:gd name="T8" fmla="*/ 0 w 47"/>
                  <a:gd name="T9" fmla="*/ 6 h 22"/>
                  <a:gd name="T10" fmla="*/ 19 w 47"/>
                  <a:gd name="T11" fmla="*/ 16 h 22"/>
                  <a:gd name="T12" fmla="*/ 19 w 47"/>
                  <a:gd name="T13" fmla="*/ 10 h 22"/>
                  <a:gd name="T14" fmla="*/ 21 w 47"/>
                  <a:gd name="T15" fmla="*/ 11 h 22"/>
                  <a:gd name="T16" fmla="*/ 33 w 47"/>
                  <a:gd name="T17" fmla="*/ 18 h 22"/>
                  <a:gd name="T18" fmla="*/ 47 w 47"/>
                  <a:gd name="T19" fmla="*/ 16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22">
                    <a:moveTo>
                      <a:pt x="47" y="16"/>
                    </a:moveTo>
                    <a:cubicBezTo>
                      <a:pt x="39" y="17"/>
                      <a:pt x="34" y="13"/>
                      <a:pt x="28" y="9"/>
                    </a:cubicBezTo>
                    <a:cubicBezTo>
                      <a:pt x="22" y="6"/>
                      <a:pt x="17" y="4"/>
                      <a:pt x="12" y="1"/>
                    </a:cubicBezTo>
                    <a:cubicBezTo>
                      <a:pt x="10" y="1"/>
                      <a:pt x="8" y="0"/>
                      <a:pt x="7" y="1"/>
                    </a:cubicBezTo>
                    <a:cubicBezTo>
                      <a:pt x="5" y="2"/>
                      <a:pt x="3" y="4"/>
                      <a:pt x="0" y="6"/>
                    </a:cubicBezTo>
                    <a:cubicBezTo>
                      <a:pt x="7" y="8"/>
                      <a:pt x="13" y="10"/>
                      <a:pt x="19" y="16"/>
                    </a:cubicBezTo>
                    <a:cubicBezTo>
                      <a:pt x="19" y="14"/>
                      <a:pt x="19" y="12"/>
                      <a:pt x="19" y="10"/>
                    </a:cubicBezTo>
                    <a:cubicBezTo>
                      <a:pt x="20" y="11"/>
                      <a:pt x="21" y="11"/>
                      <a:pt x="21" y="11"/>
                    </a:cubicBezTo>
                    <a:cubicBezTo>
                      <a:pt x="25" y="14"/>
                      <a:pt x="29" y="16"/>
                      <a:pt x="33" y="18"/>
                    </a:cubicBezTo>
                    <a:cubicBezTo>
                      <a:pt x="39" y="22"/>
                      <a:pt x="43" y="21"/>
                      <a:pt x="47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208"/>
              <p:cNvSpPr>
                <a:spLocks/>
              </p:cNvSpPr>
              <p:nvPr/>
            </p:nvSpPr>
            <p:spPr bwMode="auto">
              <a:xfrm>
                <a:off x="2333625" y="-2835275"/>
                <a:ext cx="169863" cy="71437"/>
              </a:xfrm>
              <a:custGeom>
                <a:avLst/>
                <a:gdLst>
                  <a:gd name="T0" fmla="*/ 10 w 45"/>
                  <a:gd name="T1" fmla="*/ 18 h 19"/>
                  <a:gd name="T2" fmla="*/ 18 w 45"/>
                  <a:gd name="T3" fmla="*/ 14 h 19"/>
                  <a:gd name="T4" fmla="*/ 27 w 45"/>
                  <a:gd name="T5" fmla="*/ 9 h 19"/>
                  <a:gd name="T6" fmla="*/ 27 w 45"/>
                  <a:gd name="T7" fmla="*/ 15 h 19"/>
                  <a:gd name="T8" fmla="*/ 45 w 45"/>
                  <a:gd name="T9" fmla="*/ 6 h 19"/>
                  <a:gd name="T10" fmla="*/ 45 w 45"/>
                  <a:gd name="T11" fmla="*/ 6 h 19"/>
                  <a:gd name="T12" fmla="*/ 38 w 45"/>
                  <a:gd name="T13" fmla="*/ 0 h 19"/>
                  <a:gd name="T14" fmla="*/ 37 w 45"/>
                  <a:gd name="T15" fmla="*/ 0 h 19"/>
                  <a:gd name="T16" fmla="*/ 17 w 45"/>
                  <a:gd name="T17" fmla="*/ 9 h 19"/>
                  <a:gd name="T18" fmla="*/ 0 w 45"/>
                  <a:gd name="T19" fmla="*/ 15 h 19"/>
                  <a:gd name="T20" fmla="*/ 0 w 45"/>
                  <a:gd name="T21" fmla="*/ 15 h 19"/>
                  <a:gd name="T22" fmla="*/ 10 w 45"/>
                  <a:gd name="T23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" h="19">
                    <a:moveTo>
                      <a:pt x="10" y="18"/>
                    </a:moveTo>
                    <a:cubicBezTo>
                      <a:pt x="13" y="17"/>
                      <a:pt x="16" y="16"/>
                      <a:pt x="18" y="14"/>
                    </a:cubicBezTo>
                    <a:cubicBezTo>
                      <a:pt x="21" y="12"/>
                      <a:pt x="24" y="11"/>
                      <a:pt x="27" y="9"/>
                    </a:cubicBezTo>
                    <a:cubicBezTo>
                      <a:pt x="27" y="11"/>
                      <a:pt x="27" y="13"/>
                      <a:pt x="27" y="15"/>
                    </a:cubicBezTo>
                    <a:cubicBezTo>
                      <a:pt x="32" y="9"/>
                      <a:pt x="38" y="7"/>
                      <a:pt x="45" y="6"/>
                    </a:cubicBezTo>
                    <a:cubicBezTo>
                      <a:pt x="45" y="6"/>
                      <a:pt x="45" y="6"/>
                      <a:pt x="45" y="6"/>
                    </a:cubicBezTo>
                    <a:cubicBezTo>
                      <a:pt x="43" y="4"/>
                      <a:pt x="41" y="2"/>
                      <a:pt x="38" y="0"/>
                    </a:cubicBezTo>
                    <a:cubicBezTo>
                      <a:pt x="38" y="0"/>
                      <a:pt x="37" y="0"/>
                      <a:pt x="37" y="0"/>
                    </a:cubicBezTo>
                    <a:cubicBezTo>
                      <a:pt x="29" y="2"/>
                      <a:pt x="23" y="6"/>
                      <a:pt x="17" y="9"/>
                    </a:cubicBezTo>
                    <a:cubicBezTo>
                      <a:pt x="12" y="12"/>
                      <a:pt x="7" y="15"/>
                      <a:pt x="0" y="15"/>
                    </a:cubicBezTo>
                    <a:cubicBezTo>
                      <a:pt x="0" y="14"/>
                      <a:pt x="0" y="15"/>
                      <a:pt x="0" y="15"/>
                    </a:cubicBezTo>
                    <a:cubicBezTo>
                      <a:pt x="3" y="18"/>
                      <a:pt x="5" y="19"/>
                      <a:pt x="10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Freeform 209"/>
              <p:cNvSpPr>
                <a:spLocks/>
              </p:cNvSpPr>
              <p:nvPr/>
            </p:nvSpPr>
            <p:spPr bwMode="auto">
              <a:xfrm>
                <a:off x="2743200" y="-3043238"/>
                <a:ext cx="125413" cy="90487"/>
              </a:xfrm>
              <a:custGeom>
                <a:avLst/>
                <a:gdLst>
                  <a:gd name="T0" fmla="*/ 10 w 33"/>
                  <a:gd name="T1" fmla="*/ 0 h 24"/>
                  <a:gd name="T2" fmla="*/ 0 w 33"/>
                  <a:gd name="T3" fmla="*/ 0 h 24"/>
                  <a:gd name="T4" fmla="*/ 11 w 33"/>
                  <a:gd name="T5" fmla="*/ 18 h 24"/>
                  <a:gd name="T6" fmla="*/ 33 w 33"/>
                  <a:gd name="T7" fmla="*/ 24 h 24"/>
                  <a:gd name="T8" fmla="*/ 32 w 33"/>
                  <a:gd name="T9" fmla="*/ 22 h 24"/>
                  <a:gd name="T10" fmla="*/ 18 w 33"/>
                  <a:gd name="T11" fmla="*/ 16 h 24"/>
                  <a:gd name="T12" fmla="*/ 12 w 33"/>
                  <a:gd name="T13" fmla="*/ 2 h 24"/>
                  <a:gd name="T14" fmla="*/ 10 w 33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4">
                    <a:moveTo>
                      <a:pt x="10" y="0"/>
                    </a:moveTo>
                    <a:cubicBezTo>
                      <a:pt x="7" y="0"/>
                      <a:pt x="3" y="0"/>
                      <a:pt x="0" y="0"/>
                    </a:cubicBezTo>
                    <a:cubicBezTo>
                      <a:pt x="1" y="8"/>
                      <a:pt x="5" y="14"/>
                      <a:pt x="11" y="18"/>
                    </a:cubicBezTo>
                    <a:cubicBezTo>
                      <a:pt x="18" y="23"/>
                      <a:pt x="26" y="24"/>
                      <a:pt x="33" y="24"/>
                    </a:cubicBezTo>
                    <a:cubicBezTo>
                      <a:pt x="33" y="23"/>
                      <a:pt x="32" y="23"/>
                      <a:pt x="32" y="22"/>
                    </a:cubicBezTo>
                    <a:cubicBezTo>
                      <a:pt x="26" y="22"/>
                      <a:pt x="22" y="20"/>
                      <a:pt x="18" y="16"/>
                    </a:cubicBezTo>
                    <a:cubicBezTo>
                      <a:pt x="15" y="12"/>
                      <a:pt x="13" y="7"/>
                      <a:pt x="12" y="2"/>
                    </a:cubicBezTo>
                    <a:cubicBezTo>
                      <a:pt x="11" y="1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Freeform 210"/>
              <p:cNvSpPr>
                <a:spLocks/>
              </p:cNvSpPr>
              <p:nvPr/>
            </p:nvSpPr>
            <p:spPr bwMode="auto">
              <a:xfrm>
                <a:off x="2559050" y="-3043238"/>
                <a:ext cx="139700" cy="101600"/>
              </a:xfrm>
              <a:custGeom>
                <a:avLst/>
                <a:gdLst>
                  <a:gd name="T0" fmla="*/ 35 w 37"/>
                  <a:gd name="T1" fmla="*/ 0 h 27"/>
                  <a:gd name="T2" fmla="*/ 25 w 37"/>
                  <a:gd name="T3" fmla="*/ 0 h 27"/>
                  <a:gd name="T4" fmla="*/ 23 w 37"/>
                  <a:gd name="T5" fmla="*/ 2 h 27"/>
                  <a:gd name="T6" fmla="*/ 21 w 37"/>
                  <a:gd name="T7" fmla="*/ 8 h 27"/>
                  <a:gd name="T8" fmla="*/ 2 w 37"/>
                  <a:gd name="T9" fmla="*/ 23 h 27"/>
                  <a:gd name="T10" fmla="*/ 0 w 37"/>
                  <a:gd name="T11" fmla="*/ 24 h 27"/>
                  <a:gd name="T12" fmla="*/ 35 w 37"/>
                  <a:gd name="T13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27">
                    <a:moveTo>
                      <a:pt x="35" y="0"/>
                    </a:moveTo>
                    <a:cubicBezTo>
                      <a:pt x="31" y="0"/>
                      <a:pt x="28" y="0"/>
                      <a:pt x="25" y="0"/>
                    </a:cubicBezTo>
                    <a:cubicBezTo>
                      <a:pt x="24" y="0"/>
                      <a:pt x="23" y="1"/>
                      <a:pt x="23" y="2"/>
                    </a:cubicBezTo>
                    <a:cubicBezTo>
                      <a:pt x="22" y="4"/>
                      <a:pt x="22" y="6"/>
                      <a:pt x="21" y="8"/>
                    </a:cubicBezTo>
                    <a:cubicBezTo>
                      <a:pt x="17" y="17"/>
                      <a:pt x="11" y="22"/>
                      <a:pt x="2" y="23"/>
                    </a:cubicBezTo>
                    <a:cubicBezTo>
                      <a:pt x="1" y="23"/>
                      <a:pt x="1" y="24"/>
                      <a:pt x="0" y="24"/>
                    </a:cubicBezTo>
                    <a:cubicBezTo>
                      <a:pt x="15" y="27"/>
                      <a:pt x="37" y="12"/>
                      <a:pt x="35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6" name="Freeform 211"/>
              <p:cNvSpPr>
                <a:spLocks/>
              </p:cNvSpPr>
              <p:nvPr/>
            </p:nvSpPr>
            <p:spPr bwMode="auto">
              <a:xfrm>
                <a:off x="2182813" y="-3122613"/>
                <a:ext cx="161925" cy="79375"/>
              </a:xfrm>
              <a:custGeom>
                <a:avLst/>
                <a:gdLst>
                  <a:gd name="T0" fmla="*/ 1 w 43"/>
                  <a:gd name="T1" fmla="*/ 21 h 21"/>
                  <a:gd name="T2" fmla="*/ 10 w 43"/>
                  <a:gd name="T3" fmla="*/ 19 h 21"/>
                  <a:gd name="T4" fmla="*/ 29 w 43"/>
                  <a:gd name="T5" fmla="*/ 12 h 21"/>
                  <a:gd name="T6" fmla="*/ 41 w 43"/>
                  <a:gd name="T7" fmla="*/ 5 h 21"/>
                  <a:gd name="T8" fmla="*/ 43 w 43"/>
                  <a:gd name="T9" fmla="*/ 3 h 21"/>
                  <a:gd name="T10" fmla="*/ 32 w 43"/>
                  <a:gd name="T11" fmla="*/ 0 h 21"/>
                  <a:gd name="T12" fmla="*/ 27 w 43"/>
                  <a:gd name="T13" fmla="*/ 2 h 21"/>
                  <a:gd name="T14" fmla="*/ 23 w 43"/>
                  <a:gd name="T15" fmla="*/ 7 h 21"/>
                  <a:gd name="T16" fmla="*/ 8 w 43"/>
                  <a:gd name="T17" fmla="*/ 17 h 21"/>
                  <a:gd name="T18" fmla="*/ 0 w 43"/>
                  <a:gd name="T19" fmla="*/ 19 h 21"/>
                  <a:gd name="T20" fmla="*/ 0 w 43"/>
                  <a:gd name="T21" fmla="*/ 20 h 21"/>
                  <a:gd name="T22" fmla="*/ 1 w 43"/>
                  <a:gd name="T2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" h="21">
                    <a:moveTo>
                      <a:pt x="1" y="21"/>
                    </a:moveTo>
                    <a:cubicBezTo>
                      <a:pt x="4" y="20"/>
                      <a:pt x="7" y="19"/>
                      <a:pt x="10" y="19"/>
                    </a:cubicBezTo>
                    <a:cubicBezTo>
                      <a:pt x="17" y="20"/>
                      <a:pt x="23" y="17"/>
                      <a:pt x="29" y="12"/>
                    </a:cubicBezTo>
                    <a:cubicBezTo>
                      <a:pt x="32" y="9"/>
                      <a:pt x="36" y="6"/>
                      <a:pt x="41" y="5"/>
                    </a:cubicBezTo>
                    <a:cubicBezTo>
                      <a:pt x="42" y="5"/>
                      <a:pt x="42" y="4"/>
                      <a:pt x="43" y="3"/>
                    </a:cubicBezTo>
                    <a:cubicBezTo>
                      <a:pt x="39" y="2"/>
                      <a:pt x="36" y="0"/>
                      <a:pt x="32" y="0"/>
                    </a:cubicBezTo>
                    <a:cubicBezTo>
                      <a:pt x="31" y="0"/>
                      <a:pt x="29" y="1"/>
                      <a:pt x="27" y="2"/>
                    </a:cubicBezTo>
                    <a:cubicBezTo>
                      <a:pt x="26" y="4"/>
                      <a:pt x="24" y="5"/>
                      <a:pt x="23" y="7"/>
                    </a:cubicBezTo>
                    <a:cubicBezTo>
                      <a:pt x="19" y="11"/>
                      <a:pt x="14" y="15"/>
                      <a:pt x="8" y="17"/>
                    </a:cubicBezTo>
                    <a:cubicBezTo>
                      <a:pt x="5" y="17"/>
                      <a:pt x="3" y="18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1" y="21"/>
                      <a:pt x="1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7" name="Freeform 212"/>
              <p:cNvSpPr>
                <a:spLocks/>
              </p:cNvSpPr>
              <p:nvPr/>
            </p:nvSpPr>
            <p:spPr bwMode="auto">
              <a:xfrm>
                <a:off x="3090863" y="-3128963"/>
                <a:ext cx="161925" cy="85725"/>
              </a:xfrm>
              <a:custGeom>
                <a:avLst/>
                <a:gdLst>
                  <a:gd name="T0" fmla="*/ 1 w 43"/>
                  <a:gd name="T1" fmla="*/ 6 h 23"/>
                  <a:gd name="T2" fmla="*/ 14 w 43"/>
                  <a:gd name="T3" fmla="*/ 14 h 23"/>
                  <a:gd name="T4" fmla="*/ 26 w 43"/>
                  <a:gd name="T5" fmla="*/ 21 h 23"/>
                  <a:gd name="T6" fmla="*/ 38 w 43"/>
                  <a:gd name="T7" fmla="*/ 21 h 23"/>
                  <a:gd name="T8" fmla="*/ 43 w 43"/>
                  <a:gd name="T9" fmla="*/ 23 h 23"/>
                  <a:gd name="T10" fmla="*/ 43 w 43"/>
                  <a:gd name="T11" fmla="*/ 22 h 23"/>
                  <a:gd name="T12" fmla="*/ 40 w 43"/>
                  <a:gd name="T13" fmla="*/ 20 h 23"/>
                  <a:gd name="T14" fmla="*/ 33 w 43"/>
                  <a:gd name="T15" fmla="*/ 18 h 23"/>
                  <a:gd name="T16" fmla="*/ 18 w 43"/>
                  <a:gd name="T17" fmla="*/ 6 h 23"/>
                  <a:gd name="T18" fmla="*/ 13 w 43"/>
                  <a:gd name="T19" fmla="*/ 3 h 23"/>
                  <a:gd name="T20" fmla="*/ 0 w 43"/>
                  <a:gd name="T21" fmla="*/ 5 h 23"/>
                  <a:gd name="T22" fmla="*/ 1 w 43"/>
                  <a:gd name="T23" fmla="*/ 6 h 23"/>
                  <a:gd name="T24" fmla="*/ 1 w 43"/>
                  <a:gd name="T25" fmla="*/ 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23">
                    <a:moveTo>
                      <a:pt x="1" y="6"/>
                    </a:moveTo>
                    <a:cubicBezTo>
                      <a:pt x="6" y="7"/>
                      <a:pt x="10" y="11"/>
                      <a:pt x="14" y="14"/>
                    </a:cubicBezTo>
                    <a:cubicBezTo>
                      <a:pt x="17" y="17"/>
                      <a:pt x="21" y="20"/>
                      <a:pt x="26" y="21"/>
                    </a:cubicBezTo>
                    <a:cubicBezTo>
                      <a:pt x="30" y="21"/>
                      <a:pt x="34" y="21"/>
                      <a:pt x="38" y="21"/>
                    </a:cubicBezTo>
                    <a:cubicBezTo>
                      <a:pt x="40" y="21"/>
                      <a:pt x="41" y="22"/>
                      <a:pt x="43" y="23"/>
                    </a:cubicBezTo>
                    <a:cubicBezTo>
                      <a:pt x="43" y="22"/>
                      <a:pt x="43" y="22"/>
                      <a:pt x="43" y="22"/>
                    </a:cubicBezTo>
                    <a:cubicBezTo>
                      <a:pt x="42" y="21"/>
                      <a:pt x="41" y="21"/>
                      <a:pt x="40" y="20"/>
                    </a:cubicBezTo>
                    <a:cubicBezTo>
                      <a:pt x="38" y="20"/>
                      <a:pt x="35" y="19"/>
                      <a:pt x="33" y="18"/>
                    </a:cubicBezTo>
                    <a:cubicBezTo>
                      <a:pt x="27" y="16"/>
                      <a:pt x="22" y="12"/>
                      <a:pt x="18" y="6"/>
                    </a:cubicBezTo>
                    <a:cubicBezTo>
                      <a:pt x="16" y="5"/>
                      <a:pt x="15" y="3"/>
                      <a:pt x="13" y="3"/>
                    </a:cubicBezTo>
                    <a:cubicBezTo>
                      <a:pt x="8" y="0"/>
                      <a:pt x="4" y="3"/>
                      <a:pt x="0" y="5"/>
                    </a:cubicBezTo>
                    <a:cubicBezTo>
                      <a:pt x="0" y="5"/>
                      <a:pt x="0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8" name="Freeform 213"/>
              <p:cNvSpPr>
                <a:spLocks/>
              </p:cNvSpPr>
              <p:nvPr/>
            </p:nvSpPr>
            <p:spPr bwMode="auto">
              <a:xfrm>
                <a:off x="2430463" y="-2967038"/>
                <a:ext cx="125413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2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1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9" name="Freeform 214"/>
              <p:cNvSpPr>
                <a:spLocks/>
              </p:cNvSpPr>
              <p:nvPr/>
            </p:nvSpPr>
            <p:spPr bwMode="auto">
              <a:xfrm>
                <a:off x="2879725" y="-2967038"/>
                <a:ext cx="123825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1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0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0" name="Freeform 215"/>
              <p:cNvSpPr>
                <a:spLocks/>
              </p:cNvSpPr>
              <p:nvPr/>
            </p:nvSpPr>
            <p:spPr bwMode="auto">
              <a:xfrm>
                <a:off x="2630488" y="-3065463"/>
                <a:ext cx="173038" cy="11112"/>
              </a:xfrm>
              <a:custGeom>
                <a:avLst/>
                <a:gdLst>
                  <a:gd name="T0" fmla="*/ 46 w 46"/>
                  <a:gd name="T1" fmla="*/ 0 h 3"/>
                  <a:gd name="T2" fmla="*/ 0 w 46"/>
                  <a:gd name="T3" fmla="*/ 0 h 3"/>
                  <a:gd name="T4" fmla="*/ 4 w 46"/>
                  <a:gd name="T5" fmla="*/ 3 h 3"/>
                  <a:gd name="T6" fmla="*/ 42 w 46"/>
                  <a:gd name="T7" fmla="*/ 3 h 3"/>
                  <a:gd name="T8" fmla="*/ 46 w 46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">
                    <a:moveTo>
                      <a:pt x="46" y="0"/>
                    </a:moveTo>
                    <a:cubicBezTo>
                      <a:pt x="31" y="0"/>
                      <a:pt x="15" y="0"/>
                      <a:pt x="0" y="0"/>
                    </a:cubicBezTo>
                    <a:cubicBezTo>
                      <a:pt x="1" y="2"/>
                      <a:pt x="2" y="3"/>
                      <a:pt x="4" y="3"/>
                    </a:cubicBezTo>
                    <a:cubicBezTo>
                      <a:pt x="17" y="3"/>
                      <a:pt x="29" y="3"/>
                      <a:pt x="42" y="3"/>
                    </a:cubicBezTo>
                    <a:cubicBezTo>
                      <a:pt x="44" y="3"/>
                      <a:pt x="45" y="2"/>
                      <a:pt x="46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Freeform 216"/>
              <p:cNvSpPr>
                <a:spLocks/>
              </p:cNvSpPr>
              <p:nvPr/>
            </p:nvSpPr>
            <p:spPr bwMode="auto">
              <a:xfrm>
                <a:off x="2687638" y="-3381375"/>
                <a:ext cx="55563" cy="55562"/>
              </a:xfrm>
              <a:custGeom>
                <a:avLst/>
                <a:gdLst>
                  <a:gd name="T0" fmla="*/ 5 w 15"/>
                  <a:gd name="T1" fmla="*/ 11 h 15"/>
                  <a:gd name="T2" fmla="*/ 5 w 15"/>
                  <a:gd name="T3" fmla="*/ 15 h 15"/>
                  <a:gd name="T4" fmla="*/ 10 w 15"/>
                  <a:gd name="T5" fmla="*/ 15 h 15"/>
                  <a:gd name="T6" fmla="*/ 10 w 15"/>
                  <a:gd name="T7" fmla="*/ 13 h 15"/>
                  <a:gd name="T8" fmla="*/ 13 w 15"/>
                  <a:gd name="T9" fmla="*/ 9 h 15"/>
                  <a:gd name="T10" fmla="*/ 15 w 15"/>
                  <a:gd name="T11" fmla="*/ 9 h 15"/>
                  <a:gd name="T12" fmla="*/ 15 w 15"/>
                  <a:gd name="T13" fmla="*/ 5 h 15"/>
                  <a:gd name="T14" fmla="*/ 10 w 15"/>
                  <a:gd name="T15" fmla="*/ 5 h 15"/>
                  <a:gd name="T16" fmla="*/ 9 w 15"/>
                  <a:gd name="T17" fmla="*/ 0 h 15"/>
                  <a:gd name="T18" fmla="*/ 5 w 15"/>
                  <a:gd name="T19" fmla="*/ 0 h 15"/>
                  <a:gd name="T20" fmla="*/ 5 w 15"/>
                  <a:gd name="T21" fmla="*/ 2 h 15"/>
                  <a:gd name="T22" fmla="*/ 2 w 15"/>
                  <a:gd name="T23" fmla="*/ 5 h 15"/>
                  <a:gd name="T24" fmla="*/ 0 w 15"/>
                  <a:gd name="T25" fmla="*/ 5 h 15"/>
                  <a:gd name="T26" fmla="*/ 0 w 15"/>
                  <a:gd name="T27" fmla="*/ 9 h 15"/>
                  <a:gd name="T28" fmla="*/ 3 w 15"/>
                  <a:gd name="T29" fmla="*/ 9 h 15"/>
                  <a:gd name="T30" fmla="*/ 5 w 15"/>
                  <a:gd name="T31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" h="15">
                    <a:moveTo>
                      <a:pt x="5" y="11"/>
                    </a:moveTo>
                    <a:cubicBezTo>
                      <a:pt x="5" y="13"/>
                      <a:pt x="5" y="14"/>
                      <a:pt x="5" y="15"/>
                    </a:cubicBezTo>
                    <a:cubicBezTo>
                      <a:pt x="7" y="15"/>
                      <a:pt x="8" y="15"/>
                      <a:pt x="10" y="15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9" y="9"/>
                      <a:pt x="9" y="9"/>
                      <a:pt x="13" y="9"/>
                    </a:cubicBezTo>
                    <a:cubicBezTo>
                      <a:pt x="13" y="9"/>
                      <a:pt x="14" y="9"/>
                      <a:pt x="15" y="9"/>
                    </a:cubicBezTo>
                    <a:cubicBezTo>
                      <a:pt x="15" y="8"/>
                      <a:pt x="15" y="7"/>
                      <a:pt x="15" y="5"/>
                    </a:cubicBezTo>
                    <a:cubicBezTo>
                      <a:pt x="13" y="5"/>
                      <a:pt x="10" y="6"/>
                      <a:pt x="10" y="5"/>
                    </a:cubicBezTo>
                    <a:cubicBezTo>
                      <a:pt x="9" y="4"/>
                      <a:pt x="9" y="2"/>
                      <a:pt x="9" y="0"/>
                    </a:cubicBezTo>
                    <a:cubicBezTo>
                      <a:pt x="8" y="0"/>
                      <a:pt x="6" y="0"/>
                      <a:pt x="5" y="0"/>
                    </a:cubicBezTo>
                    <a:cubicBezTo>
                      <a:pt x="5" y="0"/>
                      <a:pt x="5" y="1"/>
                      <a:pt x="5" y="2"/>
                    </a:cubicBezTo>
                    <a:cubicBezTo>
                      <a:pt x="5" y="5"/>
                      <a:pt x="5" y="5"/>
                      <a:pt x="2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7"/>
                      <a:pt x="0" y="8"/>
                      <a:pt x="0" y="9"/>
                    </a:cubicBezTo>
                    <a:cubicBezTo>
                      <a:pt x="1" y="9"/>
                      <a:pt x="2" y="9"/>
                      <a:pt x="3" y="9"/>
                    </a:cubicBezTo>
                    <a:cubicBezTo>
                      <a:pt x="5" y="9"/>
                      <a:pt x="5" y="9"/>
                      <a:pt x="5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2" name="Freeform 217"/>
              <p:cNvSpPr>
                <a:spLocks/>
              </p:cNvSpPr>
              <p:nvPr/>
            </p:nvSpPr>
            <p:spPr bwMode="auto">
              <a:xfrm>
                <a:off x="2924175" y="-3087688"/>
                <a:ext cx="26988" cy="74612"/>
              </a:xfrm>
              <a:custGeom>
                <a:avLst/>
                <a:gdLst>
                  <a:gd name="T0" fmla="*/ 0 w 7"/>
                  <a:gd name="T1" fmla="*/ 6 h 20"/>
                  <a:gd name="T2" fmla="*/ 2 w 7"/>
                  <a:gd name="T3" fmla="*/ 18 h 20"/>
                  <a:gd name="T4" fmla="*/ 4 w 7"/>
                  <a:gd name="T5" fmla="*/ 20 h 20"/>
                  <a:gd name="T6" fmla="*/ 5 w 7"/>
                  <a:gd name="T7" fmla="*/ 18 h 20"/>
                  <a:gd name="T8" fmla="*/ 7 w 7"/>
                  <a:gd name="T9" fmla="*/ 6 h 20"/>
                  <a:gd name="T10" fmla="*/ 7 w 7"/>
                  <a:gd name="T11" fmla="*/ 6 h 20"/>
                  <a:gd name="T12" fmla="*/ 7 w 7"/>
                  <a:gd name="T13" fmla="*/ 4 h 20"/>
                  <a:gd name="T14" fmla="*/ 3 w 7"/>
                  <a:gd name="T15" fmla="*/ 1 h 20"/>
                  <a:gd name="T16" fmla="*/ 0 w 7"/>
                  <a:gd name="T17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20">
                    <a:moveTo>
                      <a:pt x="0" y="6"/>
                    </a:moveTo>
                    <a:cubicBezTo>
                      <a:pt x="1" y="10"/>
                      <a:pt x="1" y="14"/>
                      <a:pt x="2" y="18"/>
                    </a:cubicBezTo>
                    <a:cubicBezTo>
                      <a:pt x="2" y="19"/>
                      <a:pt x="3" y="20"/>
                      <a:pt x="4" y="20"/>
                    </a:cubicBezTo>
                    <a:cubicBezTo>
                      <a:pt x="4" y="20"/>
                      <a:pt x="5" y="19"/>
                      <a:pt x="5" y="18"/>
                    </a:cubicBezTo>
                    <a:cubicBezTo>
                      <a:pt x="6" y="14"/>
                      <a:pt x="7" y="10"/>
                      <a:pt x="7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6"/>
                      <a:pt x="7" y="5"/>
                      <a:pt x="7" y="4"/>
                    </a:cubicBezTo>
                    <a:cubicBezTo>
                      <a:pt x="7" y="2"/>
                      <a:pt x="5" y="0"/>
                      <a:pt x="3" y="1"/>
                    </a:cubicBezTo>
                    <a:cubicBezTo>
                      <a:pt x="1" y="2"/>
                      <a:pt x="0" y="4"/>
                      <a:pt x="0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Freeform 218"/>
              <p:cNvSpPr>
                <a:spLocks/>
              </p:cNvSpPr>
              <p:nvPr/>
            </p:nvSpPr>
            <p:spPr bwMode="auto">
              <a:xfrm>
                <a:off x="2476500" y="-3087688"/>
                <a:ext cx="33338" cy="74612"/>
              </a:xfrm>
              <a:custGeom>
                <a:avLst/>
                <a:gdLst>
                  <a:gd name="T0" fmla="*/ 3 w 9"/>
                  <a:gd name="T1" fmla="*/ 18 h 20"/>
                  <a:gd name="T2" fmla="*/ 4 w 9"/>
                  <a:gd name="T3" fmla="*/ 20 h 20"/>
                  <a:gd name="T4" fmla="*/ 7 w 9"/>
                  <a:gd name="T5" fmla="*/ 18 h 20"/>
                  <a:gd name="T6" fmla="*/ 9 w 9"/>
                  <a:gd name="T7" fmla="*/ 4 h 20"/>
                  <a:gd name="T8" fmla="*/ 3 w 9"/>
                  <a:gd name="T9" fmla="*/ 0 h 20"/>
                  <a:gd name="T10" fmla="*/ 0 w 9"/>
                  <a:gd name="T11" fmla="*/ 6 h 20"/>
                  <a:gd name="T12" fmla="*/ 3 w 9"/>
                  <a:gd name="T13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20">
                    <a:moveTo>
                      <a:pt x="3" y="18"/>
                    </a:moveTo>
                    <a:cubicBezTo>
                      <a:pt x="3" y="19"/>
                      <a:pt x="4" y="20"/>
                      <a:pt x="4" y="20"/>
                    </a:cubicBezTo>
                    <a:cubicBezTo>
                      <a:pt x="5" y="20"/>
                      <a:pt x="6" y="19"/>
                      <a:pt x="7" y="18"/>
                    </a:cubicBezTo>
                    <a:cubicBezTo>
                      <a:pt x="7" y="14"/>
                      <a:pt x="8" y="9"/>
                      <a:pt x="9" y="4"/>
                    </a:cubicBezTo>
                    <a:cubicBezTo>
                      <a:pt x="9" y="1"/>
                      <a:pt x="6" y="0"/>
                      <a:pt x="3" y="0"/>
                    </a:cubicBezTo>
                    <a:cubicBezTo>
                      <a:pt x="2" y="1"/>
                      <a:pt x="1" y="3"/>
                      <a:pt x="0" y="6"/>
                    </a:cubicBezTo>
                    <a:cubicBezTo>
                      <a:pt x="1" y="10"/>
                      <a:pt x="2" y="14"/>
                      <a:pt x="3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4" name="Freeform 219"/>
              <p:cNvSpPr>
                <a:spLocks/>
              </p:cNvSpPr>
              <p:nvPr/>
            </p:nvSpPr>
            <p:spPr bwMode="auto">
              <a:xfrm>
                <a:off x="2465388" y="-3189288"/>
                <a:ext cx="49213" cy="52387"/>
              </a:xfrm>
              <a:custGeom>
                <a:avLst/>
                <a:gdLst>
                  <a:gd name="T0" fmla="*/ 3 w 13"/>
                  <a:gd name="T1" fmla="*/ 9 h 14"/>
                  <a:gd name="T2" fmla="*/ 5 w 13"/>
                  <a:gd name="T3" fmla="*/ 9 h 14"/>
                  <a:gd name="T4" fmla="*/ 5 w 13"/>
                  <a:gd name="T5" fmla="*/ 14 h 14"/>
                  <a:gd name="T6" fmla="*/ 9 w 13"/>
                  <a:gd name="T7" fmla="*/ 14 h 14"/>
                  <a:gd name="T8" fmla="*/ 9 w 13"/>
                  <a:gd name="T9" fmla="*/ 9 h 14"/>
                  <a:gd name="T10" fmla="*/ 13 w 13"/>
                  <a:gd name="T11" fmla="*/ 7 h 14"/>
                  <a:gd name="T12" fmla="*/ 9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3 w 13"/>
                  <a:gd name="T21" fmla="*/ 5 h 14"/>
                  <a:gd name="T22" fmla="*/ 0 w 13"/>
                  <a:gd name="T23" fmla="*/ 7 h 14"/>
                  <a:gd name="T24" fmla="*/ 3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3" y="9"/>
                    </a:moveTo>
                    <a:cubicBezTo>
                      <a:pt x="3" y="9"/>
                      <a:pt x="4" y="9"/>
                      <a:pt x="5" y="9"/>
                    </a:cubicBez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8"/>
                      <a:pt x="13" y="11"/>
                      <a:pt x="13" y="7"/>
                    </a:cubicBezTo>
                    <a:cubicBezTo>
                      <a:pt x="13" y="4"/>
                      <a:pt x="10" y="6"/>
                      <a:pt x="9" y="5"/>
                    </a:cubicBezTo>
                    <a:cubicBezTo>
                      <a:pt x="9" y="4"/>
                      <a:pt x="9" y="3"/>
                      <a:pt x="9" y="3"/>
                    </a:cubicBezTo>
                    <a:cubicBezTo>
                      <a:pt x="9" y="1"/>
                      <a:pt x="9" y="1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5"/>
                      <a:pt x="5" y="6"/>
                      <a:pt x="3" y="5"/>
                    </a:cubicBezTo>
                    <a:cubicBezTo>
                      <a:pt x="1" y="5"/>
                      <a:pt x="1" y="6"/>
                      <a:pt x="0" y="7"/>
                    </a:cubicBezTo>
                    <a:cubicBezTo>
                      <a:pt x="0" y="9"/>
                      <a:pt x="1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5" name="Freeform 220"/>
              <p:cNvSpPr>
                <a:spLocks/>
              </p:cNvSpPr>
              <p:nvPr/>
            </p:nvSpPr>
            <p:spPr bwMode="auto">
              <a:xfrm>
                <a:off x="2913063" y="-3189288"/>
                <a:ext cx="49213" cy="52387"/>
              </a:xfrm>
              <a:custGeom>
                <a:avLst/>
                <a:gdLst>
                  <a:gd name="T0" fmla="*/ 5 w 13"/>
                  <a:gd name="T1" fmla="*/ 9 h 14"/>
                  <a:gd name="T2" fmla="*/ 5 w 13"/>
                  <a:gd name="T3" fmla="*/ 14 h 14"/>
                  <a:gd name="T4" fmla="*/ 9 w 13"/>
                  <a:gd name="T5" fmla="*/ 14 h 14"/>
                  <a:gd name="T6" fmla="*/ 9 w 13"/>
                  <a:gd name="T7" fmla="*/ 9 h 14"/>
                  <a:gd name="T8" fmla="*/ 12 w 13"/>
                  <a:gd name="T9" fmla="*/ 9 h 14"/>
                  <a:gd name="T10" fmla="*/ 13 w 13"/>
                  <a:gd name="T11" fmla="*/ 7 h 14"/>
                  <a:gd name="T12" fmla="*/ 11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5 w 13"/>
                  <a:gd name="T21" fmla="*/ 5 h 14"/>
                  <a:gd name="T22" fmla="*/ 0 w 13"/>
                  <a:gd name="T23" fmla="*/ 7 h 14"/>
                  <a:gd name="T24" fmla="*/ 5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5" y="9"/>
                    </a:move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9"/>
                      <a:pt x="11" y="9"/>
                      <a:pt x="12" y="9"/>
                    </a:cubicBezTo>
                    <a:cubicBezTo>
                      <a:pt x="12" y="8"/>
                      <a:pt x="13" y="8"/>
                      <a:pt x="13" y="7"/>
                    </a:cubicBezTo>
                    <a:cubicBezTo>
                      <a:pt x="13" y="6"/>
                      <a:pt x="13" y="5"/>
                      <a:pt x="11" y="5"/>
                    </a:cubicBezTo>
                    <a:cubicBezTo>
                      <a:pt x="9" y="6"/>
                      <a:pt x="9" y="5"/>
                      <a:pt x="9" y="3"/>
                    </a:cubicBezTo>
                    <a:cubicBezTo>
                      <a:pt x="9" y="1"/>
                      <a:pt x="9" y="0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4"/>
                      <a:pt x="5" y="4"/>
                      <a:pt x="5" y="5"/>
                    </a:cubicBezTo>
                    <a:cubicBezTo>
                      <a:pt x="3" y="6"/>
                      <a:pt x="0" y="4"/>
                      <a:pt x="0" y="7"/>
                    </a:cubicBezTo>
                    <a:cubicBezTo>
                      <a:pt x="0" y="11"/>
                      <a:pt x="3" y="8"/>
                      <a:pt x="5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6" name="Oval 221"/>
              <p:cNvSpPr>
                <a:spLocks noChangeArrowheads="1"/>
              </p:cNvSpPr>
              <p:nvPr/>
            </p:nvSpPr>
            <p:spPr bwMode="auto">
              <a:xfrm>
                <a:off x="2701925" y="-3302000"/>
                <a:ext cx="30163" cy="2540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7" name="Freeform 222"/>
              <p:cNvSpPr>
                <a:spLocks/>
              </p:cNvSpPr>
              <p:nvPr/>
            </p:nvSpPr>
            <p:spPr bwMode="auto">
              <a:xfrm>
                <a:off x="2484438" y="-3122613"/>
                <a:ext cx="19050" cy="23812"/>
              </a:xfrm>
              <a:custGeom>
                <a:avLst/>
                <a:gdLst>
                  <a:gd name="T0" fmla="*/ 5 w 5"/>
                  <a:gd name="T1" fmla="*/ 3 h 6"/>
                  <a:gd name="T2" fmla="*/ 3 w 5"/>
                  <a:gd name="T3" fmla="*/ 0 h 6"/>
                  <a:gd name="T4" fmla="*/ 0 w 5"/>
                  <a:gd name="T5" fmla="*/ 2 h 6"/>
                  <a:gd name="T6" fmla="*/ 2 w 5"/>
                  <a:gd name="T7" fmla="*/ 5 h 6"/>
                  <a:gd name="T8" fmla="*/ 5 w 5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2"/>
                      <a:pt x="4" y="0"/>
                      <a:pt x="3" y="0"/>
                    </a:cubicBezTo>
                    <a:cubicBezTo>
                      <a:pt x="2" y="0"/>
                      <a:pt x="1" y="1"/>
                      <a:pt x="0" y="2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" y="6"/>
                      <a:pt x="5" y="5"/>
                      <a:pt x="5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8" name="Freeform 223"/>
              <p:cNvSpPr>
                <a:spLocks/>
              </p:cNvSpPr>
              <p:nvPr/>
            </p:nvSpPr>
            <p:spPr bwMode="auto">
              <a:xfrm>
                <a:off x="2928938" y="-3122613"/>
                <a:ext cx="22225" cy="23812"/>
              </a:xfrm>
              <a:custGeom>
                <a:avLst/>
                <a:gdLst>
                  <a:gd name="T0" fmla="*/ 3 w 6"/>
                  <a:gd name="T1" fmla="*/ 5 h 6"/>
                  <a:gd name="T2" fmla="*/ 6 w 6"/>
                  <a:gd name="T3" fmla="*/ 2 h 6"/>
                  <a:gd name="T4" fmla="*/ 3 w 6"/>
                  <a:gd name="T5" fmla="*/ 0 h 6"/>
                  <a:gd name="T6" fmla="*/ 0 w 6"/>
                  <a:gd name="T7" fmla="*/ 3 h 6"/>
                  <a:gd name="T8" fmla="*/ 3 w 6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5"/>
                    </a:moveTo>
                    <a:cubicBezTo>
                      <a:pt x="5" y="5"/>
                      <a:pt x="6" y="4"/>
                      <a:pt x="6" y="2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9" name="Freeform 224"/>
              <p:cNvSpPr>
                <a:spLocks/>
              </p:cNvSpPr>
              <p:nvPr/>
            </p:nvSpPr>
            <p:spPr bwMode="auto">
              <a:xfrm>
                <a:off x="2786063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0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1"/>
                      <a:pt x="2" y="0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1" y="4"/>
                      <a:pt x="1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0" name="Freeform 225"/>
              <p:cNvSpPr>
                <a:spLocks/>
              </p:cNvSpPr>
              <p:nvPr/>
            </p:nvSpPr>
            <p:spPr bwMode="auto">
              <a:xfrm>
                <a:off x="2668588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1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2"/>
                      <a:pt x="2" y="0"/>
                    </a:cubicBezTo>
                    <a:cubicBezTo>
                      <a:pt x="1" y="2"/>
                      <a:pt x="0" y="2"/>
                      <a:pt x="1" y="3"/>
                    </a:cubicBezTo>
                    <a:cubicBezTo>
                      <a:pt x="1" y="4"/>
                      <a:pt x="2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1" name="Freeform 226"/>
              <p:cNvSpPr>
                <a:spLocks/>
              </p:cNvSpPr>
              <p:nvPr/>
            </p:nvSpPr>
            <p:spPr bwMode="auto">
              <a:xfrm>
                <a:off x="2709863" y="-3098800"/>
                <a:ext cx="15875" cy="22225"/>
              </a:xfrm>
              <a:custGeom>
                <a:avLst/>
                <a:gdLst>
                  <a:gd name="T0" fmla="*/ 4 w 4"/>
                  <a:gd name="T1" fmla="*/ 3 h 6"/>
                  <a:gd name="T2" fmla="*/ 1 w 4"/>
                  <a:gd name="T3" fmla="*/ 0 h 6"/>
                  <a:gd name="T4" fmla="*/ 0 w 4"/>
                  <a:gd name="T5" fmla="*/ 3 h 6"/>
                  <a:gd name="T6" fmla="*/ 2 w 4"/>
                  <a:gd name="T7" fmla="*/ 6 h 6"/>
                  <a:gd name="T8" fmla="*/ 4 w 4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4" y="3"/>
                    </a:moveTo>
                    <a:cubicBezTo>
                      <a:pt x="4" y="2"/>
                      <a:pt x="3" y="2"/>
                      <a:pt x="1" y="0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0" y="4"/>
                      <a:pt x="1" y="5"/>
                      <a:pt x="2" y="6"/>
                    </a:cubicBezTo>
                    <a:cubicBezTo>
                      <a:pt x="3" y="5"/>
                      <a:pt x="4" y="4"/>
                      <a:pt x="4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2" name="Freeform 227"/>
              <p:cNvSpPr>
                <a:spLocks/>
              </p:cNvSpPr>
              <p:nvPr/>
            </p:nvSpPr>
            <p:spPr bwMode="auto">
              <a:xfrm>
                <a:off x="2747963" y="-3095625"/>
                <a:ext cx="11113" cy="19050"/>
              </a:xfrm>
              <a:custGeom>
                <a:avLst/>
                <a:gdLst>
                  <a:gd name="T0" fmla="*/ 1 w 3"/>
                  <a:gd name="T1" fmla="*/ 0 h 5"/>
                  <a:gd name="T2" fmla="*/ 0 w 3"/>
                  <a:gd name="T3" fmla="*/ 2 h 5"/>
                  <a:gd name="T4" fmla="*/ 1 w 3"/>
                  <a:gd name="T5" fmla="*/ 5 h 5"/>
                  <a:gd name="T6" fmla="*/ 3 w 3"/>
                  <a:gd name="T7" fmla="*/ 2 h 5"/>
                  <a:gd name="T8" fmla="*/ 1 w 3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5"/>
                    </a:cubicBezTo>
                    <a:cubicBezTo>
                      <a:pt x="2" y="4"/>
                      <a:pt x="3" y="3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3" name="Freeform 228"/>
              <p:cNvSpPr>
                <a:spLocks/>
              </p:cNvSpPr>
              <p:nvPr/>
            </p:nvSpPr>
            <p:spPr bwMode="auto">
              <a:xfrm>
                <a:off x="2630488" y="-3095625"/>
                <a:ext cx="19050" cy="19050"/>
              </a:xfrm>
              <a:custGeom>
                <a:avLst/>
                <a:gdLst>
                  <a:gd name="T0" fmla="*/ 2 w 5"/>
                  <a:gd name="T1" fmla="*/ 0 h 5"/>
                  <a:gd name="T2" fmla="*/ 0 w 5"/>
                  <a:gd name="T3" fmla="*/ 2 h 5"/>
                  <a:gd name="T4" fmla="*/ 2 w 5"/>
                  <a:gd name="T5" fmla="*/ 5 h 5"/>
                  <a:gd name="T6" fmla="*/ 5 w 5"/>
                  <a:gd name="T7" fmla="*/ 2 h 5"/>
                  <a:gd name="T8" fmla="*/ 2 w 5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2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3"/>
                      <a:pt x="2" y="4"/>
                      <a:pt x="2" y="5"/>
                    </a:cubicBezTo>
                    <a:cubicBezTo>
                      <a:pt x="3" y="4"/>
                      <a:pt x="4" y="3"/>
                      <a:pt x="5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4" name="Freeform 229"/>
              <p:cNvSpPr>
                <a:spLocks/>
              </p:cNvSpPr>
              <p:nvPr/>
            </p:nvSpPr>
            <p:spPr bwMode="auto">
              <a:xfrm>
                <a:off x="2605088" y="-1951038"/>
                <a:ext cx="222250" cy="68262"/>
              </a:xfrm>
              <a:custGeom>
                <a:avLst/>
                <a:gdLst>
                  <a:gd name="T0" fmla="*/ 59 w 59"/>
                  <a:gd name="T1" fmla="*/ 0 h 18"/>
                  <a:gd name="T2" fmla="*/ 58 w 59"/>
                  <a:gd name="T3" fmla="*/ 0 h 18"/>
                  <a:gd name="T4" fmla="*/ 31 w 59"/>
                  <a:gd name="T5" fmla="*/ 12 h 18"/>
                  <a:gd name="T6" fmla="*/ 27 w 59"/>
                  <a:gd name="T7" fmla="*/ 12 h 18"/>
                  <a:gd name="T8" fmla="*/ 1 w 59"/>
                  <a:gd name="T9" fmla="*/ 0 h 18"/>
                  <a:gd name="T10" fmla="*/ 0 w 59"/>
                  <a:gd name="T11" fmla="*/ 1 h 18"/>
                  <a:gd name="T12" fmla="*/ 10 w 59"/>
                  <a:gd name="T13" fmla="*/ 3 h 18"/>
                  <a:gd name="T14" fmla="*/ 10 w 59"/>
                  <a:gd name="T15" fmla="*/ 4 h 18"/>
                  <a:gd name="T16" fmla="*/ 10 w 59"/>
                  <a:gd name="T17" fmla="*/ 9 h 18"/>
                  <a:gd name="T18" fmla="*/ 15 w 59"/>
                  <a:gd name="T19" fmla="*/ 10 h 18"/>
                  <a:gd name="T20" fmla="*/ 17 w 59"/>
                  <a:gd name="T21" fmla="*/ 9 h 18"/>
                  <a:gd name="T22" fmla="*/ 18 w 59"/>
                  <a:gd name="T23" fmla="*/ 12 h 18"/>
                  <a:gd name="T24" fmla="*/ 25 w 59"/>
                  <a:gd name="T25" fmla="*/ 15 h 18"/>
                  <a:gd name="T26" fmla="*/ 34 w 59"/>
                  <a:gd name="T27" fmla="*/ 16 h 18"/>
                  <a:gd name="T28" fmla="*/ 40 w 59"/>
                  <a:gd name="T29" fmla="*/ 15 h 18"/>
                  <a:gd name="T30" fmla="*/ 41 w 59"/>
                  <a:gd name="T31" fmla="*/ 11 h 18"/>
                  <a:gd name="T32" fmla="*/ 44 w 59"/>
                  <a:gd name="T33" fmla="*/ 10 h 18"/>
                  <a:gd name="T34" fmla="*/ 48 w 59"/>
                  <a:gd name="T35" fmla="*/ 10 h 18"/>
                  <a:gd name="T36" fmla="*/ 50 w 59"/>
                  <a:gd name="T37" fmla="*/ 8 h 18"/>
                  <a:gd name="T38" fmla="*/ 49 w 59"/>
                  <a:gd name="T39" fmla="*/ 3 h 18"/>
                  <a:gd name="T40" fmla="*/ 59 w 59"/>
                  <a:gd name="T4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9" h="18">
                    <a:moveTo>
                      <a:pt x="59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48" y="1"/>
                      <a:pt x="39" y="5"/>
                      <a:pt x="31" y="12"/>
                    </a:cubicBezTo>
                    <a:cubicBezTo>
                      <a:pt x="30" y="13"/>
                      <a:pt x="28" y="13"/>
                      <a:pt x="27" y="12"/>
                    </a:cubicBezTo>
                    <a:cubicBezTo>
                      <a:pt x="20" y="5"/>
                      <a:pt x="11" y="1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3" y="3"/>
                      <a:pt x="6" y="3"/>
                      <a:pt x="10" y="3"/>
                    </a:cubicBezTo>
                    <a:cubicBezTo>
                      <a:pt x="10" y="3"/>
                      <a:pt x="10" y="4"/>
                      <a:pt x="10" y="4"/>
                    </a:cubicBezTo>
                    <a:cubicBezTo>
                      <a:pt x="10" y="6"/>
                      <a:pt x="9" y="8"/>
                      <a:pt x="10" y="9"/>
                    </a:cubicBezTo>
                    <a:cubicBezTo>
                      <a:pt x="11" y="10"/>
                      <a:pt x="13" y="10"/>
                      <a:pt x="15" y="10"/>
                    </a:cubicBezTo>
                    <a:cubicBezTo>
                      <a:pt x="15" y="10"/>
                      <a:pt x="16" y="9"/>
                      <a:pt x="17" y="9"/>
                    </a:cubicBezTo>
                    <a:cubicBezTo>
                      <a:pt x="17" y="10"/>
                      <a:pt x="18" y="11"/>
                      <a:pt x="18" y="12"/>
                    </a:cubicBezTo>
                    <a:cubicBezTo>
                      <a:pt x="19" y="16"/>
                      <a:pt x="22" y="18"/>
                      <a:pt x="25" y="15"/>
                    </a:cubicBezTo>
                    <a:cubicBezTo>
                      <a:pt x="29" y="13"/>
                      <a:pt x="32" y="14"/>
                      <a:pt x="34" y="16"/>
                    </a:cubicBezTo>
                    <a:cubicBezTo>
                      <a:pt x="37" y="17"/>
                      <a:pt x="38" y="17"/>
                      <a:pt x="40" y="15"/>
                    </a:cubicBezTo>
                    <a:cubicBezTo>
                      <a:pt x="40" y="13"/>
                      <a:pt x="41" y="12"/>
                      <a:pt x="41" y="11"/>
                    </a:cubicBezTo>
                    <a:cubicBezTo>
                      <a:pt x="42" y="10"/>
                      <a:pt x="42" y="9"/>
                      <a:pt x="44" y="10"/>
                    </a:cubicBezTo>
                    <a:cubicBezTo>
                      <a:pt x="45" y="10"/>
                      <a:pt x="46" y="10"/>
                      <a:pt x="48" y="10"/>
                    </a:cubicBezTo>
                    <a:cubicBezTo>
                      <a:pt x="49" y="10"/>
                      <a:pt x="50" y="9"/>
                      <a:pt x="50" y="8"/>
                    </a:cubicBezTo>
                    <a:cubicBezTo>
                      <a:pt x="49" y="6"/>
                      <a:pt x="49" y="5"/>
                      <a:pt x="49" y="3"/>
                    </a:cubicBezTo>
                    <a:cubicBezTo>
                      <a:pt x="56" y="3"/>
                      <a:pt x="57" y="3"/>
                      <a:pt x="5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5" name="Freeform 230"/>
              <p:cNvSpPr>
                <a:spLocks/>
              </p:cNvSpPr>
              <p:nvPr/>
            </p:nvSpPr>
            <p:spPr bwMode="auto">
              <a:xfrm>
                <a:off x="2698750" y="-2414588"/>
                <a:ext cx="26988" cy="38100"/>
              </a:xfrm>
              <a:custGeom>
                <a:avLst/>
                <a:gdLst>
                  <a:gd name="T0" fmla="*/ 4 w 7"/>
                  <a:gd name="T1" fmla="*/ 5 h 10"/>
                  <a:gd name="T2" fmla="*/ 7 w 7"/>
                  <a:gd name="T3" fmla="*/ 1 h 10"/>
                  <a:gd name="T4" fmla="*/ 7 w 7"/>
                  <a:gd name="T5" fmla="*/ 0 h 10"/>
                  <a:gd name="T6" fmla="*/ 2 w 7"/>
                  <a:gd name="T7" fmla="*/ 4 h 10"/>
                  <a:gd name="T8" fmla="*/ 2 w 7"/>
                  <a:gd name="T9" fmla="*/ 0 h 10"/>
                  <a:gd name="T10" fmla="*/ 0 w 7"/>
                  <a:gd name="T11" fmla="*/ 0 h 10"/>
                  <a:gd name="T12" fmla="*/ 0 w 7"/>
                  <a:gd name="T13" fmla="*/ 10 h 10"/>
                  <a:gd name="T14" fmla="*/ 2 w 7"/>
                  <a:gd name="T15" fmla="*/ 10 h 10"/>
                  <a:gd name="T16" fmla="*/ 2 w 7"/>
                  <a:gd name="T17" fmla="*/ 6 h 10"/>
                  <a:gd name="T18" fmla="*/ 5 w 7"/>
                  <a:gd name="T19" fmla="*/ 10 h 10"/>
                  <a:gd name="T20" fmla="*/ 7 w 7"/>
                  <a:gd name="T21" fmla="*/ 10 h 10"/>
                  <a:gd name="T22" fmla="*/ 4 w 7"/>
                  <a:gd name="T23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10">
                    <a:moveTo>
                      <a:pt x="4" y="5"/>
                    </a:moveTo>
                    <a:cubicBezTo>
                      <a:pt x="5" y="4"/>
                      <a:pt x="4" y="1"/>
                      <a:pt x="7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2" y="0"/>
                      <a:pt x="4" y="4"/>
                      <a:pt x="2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3" y="6"/>
                      <a:pt x="4" y="9"/>
                      <a:pt x="5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6" y="9"/>
                      <a:pt x="5" y="6"/>
                      <a:pt x="4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6" name="Freeform 231"/>
              <p:cNvSpPr>
                <a:spLocks/>
              </p:cNvSpPr>
              <p:nvPr/>
            </p:nvSpPr>
            <p:spPr bwMode="auto">
              <a:xfrm>
                <a:off x="2762250" y="-2414588"/>
                <a:ext cx="30163" cy="38100"/>
              </a:xfrm>
              <a:custGeom>
                <a:avLst/>
                <a:gdLst>
                  <a:gd name="T0" fmla="*/ 15 w 19"/>
                  <a:gd name="T1" fmla="*/ 10 h 24"/>
                  <a:gd name="T2" fmla="*/ 5 w 19"/>
                  <a:gd name="T3" fmla="*/ 10 h 24"/>
                  <a:gd name="T4" fmla="*/ 5 w 19"/>
                  <a:gd name="T5" fmla="*/ 0 h 24"/>
                  <a:gd name="T6" fmla="*/ 0 w 19"/>
                  <a:gd name="T7" fmla="*/ 0 h 24"/>
                  <a:gd name="T8" fmla="*/ 0 w 19"/>
                  <a:gd name="T9" fmla="*/ 24 h 24"/>
                  <a:gd name="T10" fmla="*/ 5 w 19"/>
                  <a:gd name="T11" fmla="*/ 24 h 24"/>
                  <a:gd name="T12" fmla="*/ 5 w 19"/>
                  <a:gd name="T13" fmla="*/ 12 h 24"/>
                  <a:gd name="T14" fmla="*/ 15 w 19"/>
                  <a:gd name="T15" fmla="*/ 12 h 24"/>
                  <a:gd name="T16" fmla="*/ 15 w 19"/>
                  <a:gd name="T17" fmla="*/ 24 h 24"/>
                  <a:gd name="T18" fmla="*/ 19 w 19"/>
                  <a:gd name="T19" fmla="*/ 24 h 24"/>
                  <a:gd name="T20" fmla="*/ 19 w 19"/>
                  <a:gd name="T21" fmla="*/ 0 h 24"/>
                  <a:gd name="T22" fmla="*/ 15 w 19"/>
                  <a:gd name="T23" fmla="*/ 0 h 24"/>
                  <a:gd name="T24" fmla="*/ 15 w 19"/>
                  <a:gd name="T25" fmla="*/ 10 h 24"/>
                  <a:gd name="T26" fmla="*/ 15 w 19"/>
                  <a:gd name="T27" fmla="*/ 10 h 24"/>
                  <a:gd name="T28" fmla="*/ 15 w 19"/>
                  <a:gd name="T29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" h="24">
                    <a:moveTo>
                      <a:pt x="15" y="10"/>
                    </a:move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5" y="12"/>
                    </a:lnTo>
                    <a:lnTo>
                      <a:pt x="15" y="12"/>
                    </a:lnTo>
                    <a:lnTo>
                      <a:pt x="15" y="24"/>
                    </a:lnTo>
                    <a:lnTo>
                      <a:pt x="19" y="24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6" name="Freeform 232"/>
              <p:cNvSpPr>
                <a:spLocks noEditPoints="1"/>
              </p:cNvSpPr>
              <p:nvPr/>
            </p:nvSpPr>
            <p:spPr bwMode="auto">
              <a:xfrm>
                <a:off x="2616200" y="-2459038"/>
                <a:ext cx="200025" cy="349250"/>
              </a:xfrm>
              <a:custGeom>
                <a:avLst/>
                <a:gdLst>
                  <a:gd name="T0" fmla="*/ 10 w 53"/>
                  <a:gd name="T1" fmla="*/ 93 h 93"/>
                  <a:gd name="T2" fmla="*/ 17 w 53"/>
                  <a:gd name="T3" fmla="*/ 93 h 93"/>
                  <a:gd name="T4" fmla="*/ 17 w 53"/>
                  <a:gd name="T5" fmla="*/ 92 h 93"/>
                  <a:gd name="T6" fmla="*/ 19 w 53"/>
                  <a:gd name="T7" fmla="*/ 27 h 93"/>
                  <a:gd name="T8" fmla="*/ 24 w 53"/>
                  <a:gd name="T9" fmla="*/ 27 h 93"/>
                  <a:gd name="T10" fmla="*/ 22 w 53"/>
                  <a:gd name="T11" fmla="*/ 93 h 93"/>
                  <a:gd name="T12" fmla="*/ 31 w 53"/>
                  <a:gd name="T13" fmla="*/ 93 h 93"/>
                  <a:gd name="T14" fmla="*/ 31 w 53"/>
                  <a:gd name="T15" fmla="*/ 92 h 93"/>
                  <a:gd name="T16" fmla="*/ 28 w 53"/>
                  <a:gd name="T17" fmla="*/ 27 h 93"/>
                  <a:gd name="T18" fmla="*/ 33 w 53"/>
                  <a:gd name="T19" fmla="*/ 27 h 93"/>
                  <a:gd name="T20" fmla="*/ 35 w 53"/>
                  <a:gd name="T21" fmla="*/ 93 h 93"/>
                  <a:gd name="T22" fmla="*/ 41 w 53"/>
                  <a:gd name="T23" fmla="*/ 93 h 93"/>
                  <a:gd name="T24" fmla="*/ 41 w 53"/>
                  <a:gd name="T25" fmla="*/ 92 h 93"/>
                  <a:gd name="T26" fmla="*/ 37 w 53"/>
                  <a:gd name="T27" fmla="*/ 27 h 93"/>
                  <a:gd name="T28" fmla="*/ 53 w 53"/>
                  <a:gd name="T29" fmla="*/ 27 h 93"/>
                  <a:gd name="T30" fmla="*/ 53 w 53"/>
                  <a:gd name="T31" fmla="*/ 7 h 93"/>
                  <a:gd name="T32" fmla="*/ 40 w 53"/>
                  <a:gd name="T33" fmla="*/ 7 h 93"/>
                  <a:gd name="T34" fmla="*/ 42 w 53"/>
                  <a:gd name="T35" fmla="*/ 5 h 93"/>
                  <a:gd name="T36" fmla="*/ 40 w 53"/>
                  <a:gd name="T37" fmla="*/ 4 h 93"/>
                  <a:gd name="T38" fmla="*/ 40 w 53"/>
                  <a:gd name="T39" fmla="*/ 1 h 93"/>
                  <a:gd name="T40" fmla="*/ 41 w 53"/>
                  <a:gd name="T41" fmla="*/ 1 h 93"/>
                  <a:gd name="T42" fmla="*/ 41 w 53"/>
                  <a:gd name="T43" fmla="*/ 0 h 93"/>
                  <a:gd name="T44" fmla="*/ 41 w 53"/>
                  <a:gd name="T45" fmla="*/ 0 h 93"/>
                  <a:gd name="T46" fmla="*/ 10 w 53"/>
                  <a:gd name="T47" fmla="*/ 0 h 93"/>
                  <a:gd name="T48" fmla="*/ 10 w 53"/>
                  <a:gd name="T49" fmla="*/ 0 h 93"/>
                  <a:gd name="T50" fmla="*/ 11 w 53"/>
                  <a:gd name="T51" fmla="*/ 1 h 93"/>
                  <a:gd name="T52" fmla="*/ 12 w 53"/>
                  <a:gd name="T53" fmla="*/ 1 h 93"/>
                  <a:gd name="T54" fmla="*/ 12 w 53"/>
                  <a:gd name="T55" fmla="*/ 4 h 93"/>
                  <a:gd name="T56" fmla="*/ 10 w 53"/>
                  <a:gd name="T57" fmla="*/ 5 h 93"/>
                  <a:gd name="T58" fmla="*/ 12 w 53"/>
                  <a:gd name="T59" fmla="*/ 7 h 93"/>
                  <a:gd name="T60" fmla="*/ 0 w 53"/>
                  <a:gd name="T61" fmla="*/ 7 h 93"/>
                  <a:gd name="T62" fmla="*/ 0 w 53"/>
                  <a:gd name="T63" fmla="*/ 27 h 93"/>
                  <a:gd name="T64" fmla="*/ 15 w 53"/>
                  <a:gd name="T65" fmla="*/ 27 h 93"/>
                  <a:gd name="T66" fmla="*/ 10 w 53"/>
                  <a:gd name="T67" fmla="*/ 93 h 93"/>
                  <a:gd name="T68" fmla="*/ 10 w 53"/>
                  <a:gd name="T69" fmla="*/ 93 h 93"/>
                  <a:gd name="T70" fmla="*/ 1 w 53"/>
                  <a:gd name="T71" fmla="*/ 24 h 93"/>
                  <a:gd name="T72" fmla="*/ 1 w 53"/>
                  <a:gd name="T73" fmla="*/ 9 h 93"/>
                  <a:gd name="T74" fmla="*/ 50 w 53"/>
                  <a:gd name="T75" fmla="*/ 9 h 93"/>
                  <a:gd name="T76" fmla="*/ 50 w 53"/>
                  <a:gd name="T77" fmla="*/ 24 h 93"/>
                  <a:gd name="T78" fmla="*/ 1 w 53"/>
                  <a:gd name="T79" fmla="*/ 24 h 93"/>
                  <a:gd name="T80" fmla="*/ 1 w 53"/>
                  <a:gd name="T81" fmla="*/ 2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" h="93">
                    <a:moveTo>
                      <a:pt x="10" y="93"/>
                    </a:moveTo>
                    <a:cubicBezTo>
                      <a:pt x="17" y="93"/>
                      <a:pt x="17" y="93"/>
                      <a:pt x="17" y="93"/>
                    </a:cubicBezTo>
                    <a:cubicBezTo>
                      <a:pt x="17" y="92"/>
                      <a:pt x="17" y="92"/>
                      <a:pt x="17" y="92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2" y="93"/>
                      <a:pt x="22" y="93"/>
                      <a:pt x="22" y="93"/>
                    </a:cubicBezTo>
                    <a:cubicBezTo>
                      <a:pt x="31" y="93"/>
                      <a:pt x="31" y="93"/>
                      <a:pt x="31" y="93"/>
                    </a:cubicBezTo>
                    <a:cubicBezTo>
                      <a:pt x="31" y="92"/>
                      <a:pt x="31" y="92"/>
                      <a:pt x="31" y="92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41" y="93"/>
                      <a:pt x="41" y="93"/>
                      <a:pt x="41" y="93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1" y="6"/>
                      <a:pt x="42" y="6"/>
                      <a:pt x="42" y="5"/>
                    </a:cubicBezTo>
                    <a:cubicBezTo>
                      <a:pt x="42" y="5"/>
                      <a:pt x="41" y="4"/>
                      <a:pt x="40" y="4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1" y="1"/>
                      <a:pt x="41" y="1"/>
                      <a:pt x="41" y="1"/>
                    </a:cubicBezTo>
                    <a:cubicBezTo>
                      <a:pt x="41" y="1"/>
                      <a:pt x="41" y="1"/>
                      <a:pt x="41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1"/>
                      <a:pt x="10" y="1"/>
                      <a:pt x="11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4"/>
                      <a:pt x="10" y="5"/>
                      <a:pt x="10" y="5"/>
                    </a:cubicBezTo>
                    <a:cubicBezTo>
                      <a:pt x="10" y="6"/>
                      <a:pt x="10" y="6"/>
                      <a:pt x="1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5" y="27"/>
                      <a:pt x="15" y="27"/>
                      <a:pt x="15" y="27"/>
                    </a:cubicBezTo>
                    <a:cubicBezTo>
                      <a:pt x="10" y="93"/>
                      <a:pt x="10" y="93"/>
                      <a:pt x="10" y="93"/>
                    </a:cubicBezTo>
                    <a:cubicBezTo>
                      <a:pt x="10" y="93"/>
                      <a:pt x="10" y="93"/>
                      <a:pt x="10" y="93"/>
                    </a:cubicBezTo>
                    <a:close/>
                    <a:moveTo>
                      <a:pt x="1" y="24"/>
                    </a:moveTo>
                    <a:cubicBezTo>
                      <a:pt x="1" y="9"/>
                      <a:pt x="1" y="9"/>
                      <a:pt x="1" y="9"/>
                    </a:cubicBezTo>
                    <a:cubicBezTo>
                      <a:pt x="50" y="9"/>
                      <a:pt x="50" y="9"/>
                      <a:pt x="50" y="9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4"/>
                      <a:pt x="1" y="24"/>
                      <a:pt x="1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7" name="Freeform 233"/>
              <p:cNvSpPr>
                <a:spLocks/>
              </p:cNvSpPr>
              <p:nvPr/>
            </p:nvSpPr>
            <p:spPr bwMode="auto">
              <a:xfrm>
                <a:off x="2638425" y="-2428875"/>
                <a:ext cx="30163" cy="52387"/>
              </a:xfrm>
              <a:custGeom>
                <a:avLst/>
                <a:gdLst>
                  <a:gd name="T0" fmla="*/ 4 w 8"/>
                  <a:gd name="T1" fmla="*/ 8 h 14"/>
                  <a:gd name="T2" fmla="*/ 0 w 8"/>
                  <a:gd name="T3" fmla="*/ 5 h 14"/>
                  <a:gd name="T4" fmla="*/ 1 w 8"/>
                  <a:gd name="T5" fmla="*/ 6 h 14"/>
                  <a:gd name="T6" fmla="*/ 2 w 8"/>
                  <a:gd name="T7" fmla="*/ 7 h 14"/>
                  <a:gd name="T8" fmla="*/ 2 w 8"/>
                  <a:gd name="T9" fmla="*/ 9 h 14"/>
                  <a:gd name="T10" fmla="*/ 2 w 8"/>
                  <a:gd name="T11" fmla="*/ 9 h 14"/>
                  <a:gd name="T12" fmla="*/ 1 w 8"/>
                  <a:gd name="T13" fmla="*/ 10 h 14"/>
                  <a:gd name="T14" fmla="*/ 0 w 8"/>
                  <a:gd name="T15" fmla="*/ 11 h 14"/>
                  <a:gd name="T16" fmla="*/ 5 w 8"/>
                  <a:gd name="T17" fmla="*/ 10 h 14"/>
                  <a:gd name="T18" fmla="*/ 4 w 8"/>
                  <a:gd name="T19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4">
                    <a:moveTo>
                      <a:pt x="4" y="8"/>
                    </a:moveTo>
                    <a:cubicBezTo>
                      <a:pt x="8" y="5"/>
                      <a:pt x="1" y="0"/>
                      <a:pt x="0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2"/>
                      <a:pt x="6" y="8"/>
                      <a:pt x="2" y="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6" y="9"/>
                      <a:pt x="2" y="14"/>
                      <a:pt x="1" y="1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1" y="14"/>
                      <a:pt x="5" y="14"/>
                      <a:pt x="5" y="10"/>
                    </a:cubicBezTo>
                    <a:cubicBezTo>
                      <a:pt x="5" y="9"/>
                      <a:pt x="5" y="8"/>
                      <a:pt x="4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8" name="Freeform 234"/>
              <p:cNvSpPr>
                <a:spLocks/>
              </p:cNvSpPr>
              <p:nvPr/>
            </p:nvSpPr>
            <p:spPr bwMode="auto">
              <a:xfrm>
                <a:off x="2676525" y="-2497138"/>
                <a:ext cx="74613" cy="3175"/>
              </a:xfrm>
              <a:custGeom>
                <a:avLst/>
                <a:gdLst>
                  <a:gd name="T0" fmla="*/ 20 w 20"/>
                  <a:gd name="T1" fmla="*/ 0 h 1"/>
                  <a:gd name="T2" fmla="*/ 10 w 20"/>
                  <a:gd name="T3" fmla="*/ 0 h 1"/>
                  <a:gd name="T4" fmla="*/ 0 w 20"/>
                  <a:gd name="T5" fmla="*/ 0 h 1"/>
                  <a:gd name="T6" fmla="*/ 0 w 20"/>
                  <a:gd name="T7" fmla="*/ 1 h 1"/>
                  <a:gd name="T8" fmla="*/ 0 w 20"/>
                  <a:gd name="T9" fmla="*/ 1 h 1"/>
                  <a:gd name="T10" fmla="*/ 0 w 20"/>
                  <a:gd name="T11" fmla="*/ 1 h 1"/>
                  <a:gd name="T12" fmla="*/ 0 w 20"/>
                  <a:gd name="T13" fmla="*/ 1 h 1"/>
                  <a:gd name="T14" fmla="*/ 0 w 20"/>
                  <a:gd name="T15" fmla="*/ 1 h 1"/>
                  <a:gd name="T16" fmla="*/ 0 w 20"/>
                  <a:gd name="T17" fmla="*/ 1 h 1"/>
                  <a:gd name="T18" fmla="*/ 0 w 20"/>
                  <a:gd name="T19" fmla="*/ 1 h 1"/>
                  <a:gd name="T20" fmla="*/ 10 w 20"/>
                  <a:gd name="T21" fmla="*/ 1 h 1"/>
                  <a:gd name="T22" fmla="*/ 20 w 20"/>
                  <a:gd name="T23" fmla="*/ 1 h 1"/>
                  <a:gd name="T24" fmla="*/ 20 w 20"/>
                  <a:gd name="T25" fmla="*/ 1 h 1"/>
                  <a:gd name="T26" fmla="*/ 20 w 20"/>
                  <a:gd name="T27" fmla="*/ 1 h 1"/>
                  <a:gd name="T28" fmla="*/ 20 w 20"/>
                  <a:gd name="T29" fmla="*/ 1 h 1"/>
                  <a:gd name="T30" fmla="*/ 20 w 20"/>
                  <a:gd name="T31" fmla="*/ 1 h 1"/>
                  <a:gd name="T32" fmla="*/ 20 w 20"/>
                  <a:gd name="T33" fmla="*/ 1 h 1"/>
                  <a:gd name="T34" fmla="*/ 20 w 20"/>
                  <a:gd name="T35" fmla="*/ 1 h 1"/>
                  <a:gd name="T36" fmla="*/ 20 w 20"/>
                  <a:gd name="T37" fmla="*/ 0 h 1"/>
                  <a:gd name="T38" fmla="*/ 20 w 20"/>
                  <a:gd name="T3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" h="1">
                    <a:moveTo>
                      <a:pt x="20" y="0"/>
                    </a:moveTo>
                    <a:cubicBezTo>
                      <a:pt x="17" y="0"/>
                      <a:pt x="10" y="0"/>
                      <a:pt x="10" y="0"/>
                    </a:cubicBezTo>
                    <a:cubicBezTo>
                      <a:pt x="10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1"/>
                      <a:pt x="10" y="1"/>
                    </a:cubicBezTo>
                    <a:cubicBezTo>
                      <a:pt x="14" y="1"/>
                      <a:pt x="17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9" name="Freeform 235"/>
              <p:cNvSpPr>
                <a:spLocks/>
              </p:cNvSpPr>
              <p:nvPr/>
            </p:nvSpPr>
            <p:spPr bwMode="auto">
              <a:xfrm>
                <a:off x="2709863" y="-2587625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1 w 3"/>
                  <a:gd name="T3" fmla="*/ 0 h 3"/>
                  <a:gd name="T4" fmla="*/ 0 w 3"/>
                  <a:gd name="T5" fmla="*/ 1 h 3"/>
                  <a:gd name="T6" fmla="*/ 0 w 3"/>
                  <a:gd name="T7" fmla="*/ 2 h 3"/>
                  <a:gd name="T8" fmla="*/ 1 w 3"/>
                  <a:gd name="T9" fmla="*/ 3 h 3"/>
                  <a:gd name="T10" fmla="*/ 3 w 3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3"/>
                      <a:pt x="3" y="3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0" name="Oval 236"/>
              <p:cNvSpPr>
                <a:spLocks noChangeArrowheads="1"/>
              </p:cNvSpPr>
              <p:nvPr/>
            </p:nvSpPr>
            <p:spPr bwMode="auto">
              <a:xfrm>
                <a:off x="2709863" y="-2565400"/>
                <a:ext cx="11113" cy="7937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1" name="Freeform 237"/>
              <p:cNvSpPr>
                <a:spLocks/>
              </p:cNvSpPr>
              <p:nvPr/>
            </p:nvSpPr>
            <p:spPr bwMode="auto">
              <a:xfrm>
                <a:off x="2747963" y="-2535238"/>
                <a:ext cx="3175" cy="476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  <a:gd name="T10" fmla="*/ 1 w 1"/>
                  <a:gd name="T11" fmla="*/ 1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2" name="Freeform 238"/>
              <p:cNvSpPr>
                <a:spLocks/>
              </p:cNvSpPr>
              <p:nvPr/>
            </p:nvSpPr>
            <p:spPr bwMode="auto">
              <a:xfrm>
                <a:off x="2736850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2 h 2"/>
                  <a:gd name="T4" fmla="*/ 3 w 3"/>
                  <a:gd name="T5" fmla="*/ 1 h 2"/>
                  <a:gd name="T6" fmla="*/ 2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1" y="1"/>
                      <a:pt x="1" y="1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4" name="Freeform 239"/>
              <p:cNvSpPr>
                <a:spLocks/>
              </p:cNvSpPr>
              <p:nvPr/>
            </p:nvSpPr>
            <p:spPr bwMode="auto">
              <a:xfrm>
                <a:off x="2743200" y="-2546350"/>
                <a:ext cx="4763" cy="11112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0 w 1"/>
                  <a:gd name="T5" fmla="*/ 1 h 3"/>
                  <a:gd name="T6" fmla="*/ 0 w 1"/>
                  <a:gd name="T7" fmla="*/ 3 h 3"/>
                  <a:gd name="T8" fmla="*/ 0 w 1"/>
                  <a:gd name="T9" fmla="*/ 2 h 3"/>
                  <a:gd name="T10" fmla="*/ 1 w 1"/>
                  <a:gd name="T11" fmla="*/ 1 h 3"/>
                  <a:gd name="T12" fmla="*/ 1 w 1"/>
                  <a:gd name="T13" fmla="*/ 1 h 3"/>
                  <a:gd name="T14" fmla="*/ 1 w 1"/>
                  <a:gd name="T15" fmla="*/ 1 h 3"/>
                  <a:gd name="T16" fmla="*/ 0 w 1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5" name="Freeform 240"/>
              <p:cNvSpPr>
                <a:spLocks/>
              </p:cNvSpPr>
              <p:nvPr/>
            </p:nvSpPr>
            <p:spPr bwMode="auto">
              <a:xfrm>
                <a:off x="2732088" y="-2535238"/>
                <a:ext cx="11113" cy="4762"/>
              </a:xfrm>
              <a:custGeom>
                <a:avLst/>
                <a:gdLst>
                  <a:gd name="T0" fmla="*/ 0 w 3"/>
                  <a:gd name="T1" fmla="*/ 0 h 1"/>
                  <a:gd name="T2" fmla="*/ 1 w 3"/>
                  <a:gd name="T3" fmla="*/ 1 h 1"/>
                  <a:gd name="T4" fmla="*/ 1 w 3"/>
                  <a:gd name="T5" fmla="*/ 1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0 h 1"/>
                  <a:gd name="T12" fmla="*/ 0 w 3"/>
                  <a:gd name="T13" fmla="*/ 0 h 1"/>
                  <a:gd name="T14" fmla="*/ 0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3" y="1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6" name="Freeform 241"/>
              <p:cNvSpPr>
                <a:spLocks/>
              </p:cNvSpPr>
              <p:nvPr/>
            </p:nvSpPr>
            <p:spPr bwMode="auto">
              <a:xfrm>
                <a:off x="2732088" y="-2530475"/>
                <a:ext cx="11113" cy="11112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2 h 3"/>
                  <a:gd name="T4" fmla="*/ 1 w 3"/>
                  <a:gd name="T5" fmla="*/ 3 h 3"/>
                  <a:gd name="T6" fmla="*/ 1 w 3"/>
                  <a:gd name="T7" fmla="*/ 3 h 3"/>
                  <a:gd name="T8" fmla="*/ 3 w 3"/>
                  <a:gd name="T9" fmla="*/ 2 h 3"/>
                  <a:gd name="T10" fmla="*/ 1 w 3"/>
                  <a:gd name="T11" fmla="*/ 0 h 3"/>
                  <a:gd name="T12" fmla="*/ 0 w 3"/>
                  <a:gd name="T13" fmla="*/ 1 h 3"/>
                  <a:gd name="T14" fmla="*/ 0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3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7" name="Freeform 242"/>
              <p:cNvSpPr>
                <a:spLocks/>
              </p:cNvSpPr>
              <p:nvPr/>
            </p:nvSpPr>
            <p:spPr bwMode="auto">
              <a:xfrm>
                <a:off x="2720975" y="-2516188"/>
                <a:ext cx="22225" cy="7937"/>
              </a:xfrm>
              <a:custGeom>
                <a:avLst/>
                <a:gdLst>
                  <a:gd name="T0" fmla="*/ 0 w 6"/>
                  <a:gd name="T1" fmla="*/ 2 h 2"/>
                  <a:gd name="T2" fmla="*/ 1 w 6"/>
                  <a:gd name="T3" fmla="*/ 2 h 2"/>
                  <a:gd name="T4" fmla="*/ 1 w 6"/>
                  <a:gd name="T5" fmla="*/ 2 h 2"/>
                  <a:gd name="T6" fmla="*/ 2 w 6"/>
                  <a:gd name="T7" fmla="*/ 2 h 2"/>
                  <a:gd name="T8" fmla="*/ 5 w 6"/>
                  <a:gd name="T9" fmla="*/ 1 h 2"/>
                  <a:gd name="T10" fmla="*/ 6 w 6"/>
                  <a:gd name="T11" fmla="*/ 0 h 2"/>
                  <a:gd name="T12" fmla="*/ 5 w 6"/>
                  <a:gd name="T13" fmla="*/ 0 h 2"/>
                  <a:gd name="T14" fmla="*/ 1 w 6"/>
                  <a:gd name="T15" fmla="*/ 1 h 2"/>
                  <a:gd name="T16" fmla="*/ 0 w 6"/>
                  <a:gd name="T17" fmla="*/ 2 h 2"/>
                  <a:gd name="T18" fmla="*/ 0 w 6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4" y="2"/>
                      <a:pt x="5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8" name="Freeform 243"/>
              <p:cNvSpPr>
                <a:spLocks/>
              </p:cNvSpPr>
              <p:nvPr/>
            </p:nvSpPr>
            <p:spPr bwMode="auto">
              <a:xfrm>
                <a:off x="2736850" y="-2519363"/>
                <a:ext cx="11113" cy="3175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0 h 1"/>
                  <a:gd name="T4" fmla="*/ 0 w 3"/>
                  <a:gd name="T5" fmla="*/ 1 h 1"/>
                  <a:gd name="T6" fmla="*/ 1 w 3"/>
                  <a:gd name="T7" fmla="*/ 1 h 1"/>
                  <a:gd name="T8" fmla="*/ 1 w 3"/>
                  <a:gd name="T9" fmla="*/ 1 h 1"/>
                  <a:gd name="T10" fmla="*/ 2 w 3"/>
                  <a:gd name="T11" fmla="*/ 1 h 1"/>
                  <a:gd name="T12" fmla="*/ 3 w 3"/>
                  <a:gd name="T13" fmla="*/ 1 h 1"/>
                  <a:gd name="T14" fmla="*/ 3 w 3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cubicBezTo>
                      <a:pt x="2" y="1"/>
                      <a:pt x="2" y="0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9" name="Freeform 244"/>
              <p:cNvSpPr>
                <a:spLocks/>
              </p:cNvSpPr>
              <p:nvPr/>
            </p:nvSpPr>
            <p:spPr bwMode="auto">
              <a:xfrm>
                <a:off x="2747963" y="-2522538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1 w 1"/>
                  <a:gd name="T9" fmla="*/ 1 h 1"/>
                  <a:gd name="T10" fmla="*/ 1 w 1"/>
                  <a:gd name="T11" fmla="*/ 0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3" name="Freeform 245"/>
              <p:cNvSpPr>
                <a:spLocks/>
              </p:cNvSpPr>
              <p:nvPr/>
            </p:nvSpPr>
            <p:spPr bwMode="auto">
              <a:xfrm>
                <a:off x="2751138" y="-2530475"/>
                <a:ext cx="7938" cy="7937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2 w 2"/>
                  <a:gd name="T5" fmla="*/ 1 h 2"/>
                  <a:gd name="T6" fmla="*/ 2 w 2"/>
                  <a:gd name="T7" fmla="*/ 1 h 2"/>
                  <a:gd name="T8" fmla="*/ 2 w 2"/>
                  <a:gd name="T9" fmla="*/ 1 h 2"/>
                  <a:gd name="T10" fmla="*/ 1 w 2"/>
                  <a:gd name="T11" fmla="*/ 0 h 2"/>
                  <a:gd name="T12" fmla="*/ 1 w 2"/>
                  <a:gd name="T13" fmla="*/ 0 h 2"/>
                  <a:gd name="T14" fmla="*/ 0 w 2"/>
                  <a:gd name="T15" fmla="*/ 1 h 2"/>
                  <a:gd name="T16" fmla="*/ 1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6" name="Freeform 246"/>
              <p:cNvSpPr>
                <a:spLocks/>
              </p:cNvSpPr>
              <p:nvPr/>
            </p:nvSpPr>
            <p:spPr bwMode="auto">
              <a:xfrm>
                <a:off x="2759075" y="-2535238"/>
                <a:ext cx="11113" cy="12700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2 h 3"/>
                  <a:gd name="T4" fmla="*/ 3 w 3"/>
                  <a:gd name="T5" fmla="*/ 1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  <a:gd name="T16" fmla="*/ 0 w 3"/>
                  <a:gd name="T17" fmla="*/ 1 h 3"/>
                  <a:gd name="T18" fmla="*/ 1 w 3"/>
                  <a:gd name="T19" fmla="*/ 1 h 3"/>
                  <a:gd name="T20" fmla="*/ 1 w 3"/>
                  <a:gd name="T21" fmla="*/ 2 h 3"/>
                  <a:gd name="T22" fmla="*/ 1 w 3"/>
                  <a:gd name="T23" fmla="*/ 3 h 3"/>
                  <a:gd name="T24" fmla="*/ 1 w 3"/>
                  <a:gd name="T2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7" name="Freeform 247"/>
              <p:cNvSpPr>
                <a:spLocks/>
              </p:cNvSpPr>
              <p:nvPr/>
            </p:nvSpPr>
            <p:spPr bwMode="auto">
              <a:xfrm>
                <a:off x="2759075" y="-2552700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3 w 3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8" name="Freeform 248"/>
              <p:cNvSpPr>
                <a:spLocks/>
              </p:cNvSpPr>
              <p:nvPr/>
            </p:nvSpPr>
            <p:spPr bwMode="auto">
              <a:xfrm>
                <a:off x="2751138" y="-254635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1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9" name="Freeform 249"/>
              <p:cNvSpPr>
                <a:spLocks/>
              </p:cNvSpPr>
              <p:nvPr/>
            </p:nvSpPr>
            <p:spPr bwMode="auto">
              <a:xfrm>
                <a:off x="2747963" y="-2552700"/>
                <a:ext cx="3175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2 h 3"/>
                  <a:gd name="T6" fmla="*/ 0 w 1"/>
                  <a:gd name="T7" fmla="*/ 2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3 h 3"/>
                  <a:gd name="T14" fmla="*/ 1 w 1"/>
                  <a:gd name="T15" fmla="*/ 2 h 3"/>
                  <a:gd name="T16" fmla="*/ 1 w 1"/>
                  <a:gd name="T17" fmla="*/ 2 h 3"/>
                  <a:gd name="T18" fmla="*/ 1 w 1"/>
                  <a:gd name="T19" fmla="*/ 2 h 3"/>
                  <a:gd name="T20" fmla="*/ 1 w 1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0" name="Freeform 250"/>
              <p:cNvSpPr>
                <a:spLocks/>
              </p:cNvSpPr>
              <p:nvPr/>
            </p:nvSpPr>
            <p:spPr bwMode="auto">
              <a:xfrm>
                <a:off x="2736850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2 w 3"/>
                  <a:gd name="T5" fmla="*/ 0 h 3"/>
                  <a:gd name="T6" fmla="*/ 1 w 3"/>
                  <a:gd name="T7" fmla="*/ 1 h 3"/>
                  <a:gd name="T8" fmla="*/ 0 w 3"/>
                  <a:gd name="T9" fmla="*/ 1 h 3"/>
                  <a:gd name="T10" fmla="*/ 1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1" name="Freeform 251"/>
              <p:cNvSpPr>
                <a:spLocks/>
              </p:cNvSpPr>
              <p:nvPr/>
            </p:nvSpPr>
            <p:spPr bwMode="auto">
              <a:xfrm>
                <a:off x="2736850" y="-2552700"/>
                <a:ext cx="6350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1 w 2"/>
                  <a:gd name="T11" fmla="*/ 2 h 3"/>
                  <a:gd name="T12" fmla="*/ 2 w 2"/>
                  <a:gd name="T13" fmla="*/ 2 h 3"/>
                  <a:gd name="T14" fmla="*/ 1 w 2"/>
                  <a:gd name="T15" fmla="*/ 2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2" name="Freeform 252"/>
              <p:cNvSpPr>
                <a:spLocks/>
              </p:cNvSpPr>
              <p:nvPr/>
            </p:nvSpPr>
            <p:spPr bwMode="auto">
              <a:xfrm>
                <a:off x="2732088" y="-2546350"/>
                <a:ext cx="4763" cy="11112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3 h 3"/>
                  <a:gd name="T8" fmla="*/ 1 w 1"/>
                  <a:gd name="T9" fmla="*/ 1 h 3"/>
                  <a:gd name="T10" fmla="*/ 1 w 1"/>
                  <a:gd name="T11" fmla="*/ 1 h 3"/>
                  <a:gd name="T12" fmla="*/ 0 w 1"/>
                  <a:gd name="T13" fmla="*/ 0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3" name="Freeform 253"/>
              <p:cNvSpPr>
                <a:spLocks/>
              </p:cNvSpPr>
              <p:nvPr/>
            </p:nvSpPr>
            <p:spPr bwMode="auto">
              <a:xfrm>
                <a:off x="2732088" y="-2535238"/>
                <a:ext cx="4763" cy="12700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0 w 1"/>
                  <a:gd name="T13" fmla="*/ 1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4" name="Freeform 254"/>
              <p:cNvSpPr>
                <a:spLocks/>
              </p:cNvSpPr>
              <p:nvPr/>
            </p:nvSpPr>
            <p:spPr bwMode="auto">
              <a:xfrm>
                <a:off x="2725738" y="-2522538"/>
                <a:ext cx="6350" cy="3175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0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5" name="Freeform 255"/>
              <p:cNvSpPr>
                <a:spLocks/>
              </p:cNvSpPr>
              <p:nvPr/>
            </p:nvSpPr>
            <p:spPr bwMode="auto">
              <a:xfrm>
                <a:off x="2713038" y="-2519363"/>
                <a:ext cx="23813" cy="11112"/>
              </a:xfrm>
              <a:custGeom>
                <a:avLst/>
                <a:gdLst>
                  <a:gd name="T0" fmla="*/ 1 w 6"/>
                  <a:gd name="T1" fmla="*/ 3 h 3"/>
                  <a:gd name="T2" fmla="*/ 0 w 6"/>
                  <a:gd name="T3" fmla="*/ 3 h 3"/>
                  <a:gd name="T4" fmla="*/ 1 w 6"/>
                  <a:gd name="T5" fmla="*/ 3 h 3"/>
                  <a:gd name="T6" fmla="*/ 6 w 6"/>
                  <a:gd name="T7" fmla="*/ 0 h 3"/>
                  <a:gd name="T8" fmla="*/ 6 w 6"/>
                  <a:gd name="T9" fmla="*/ 0 h 3"/>
                  <a:gd name="T10" fmla="*/ 6 w 6"/>
                  <a:gd name="T11" fmla="*/ 0 h 3"/>
                  <a:gd name="T12" fmla="*/ 1 w 6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1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3" y="3"/>
                      <a:pt x="5" y="2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2" y="1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6" name="Oval 256"/>
              <p:cNvSpPr>
                <a:spLocks noChangeArrowheads="1"/>
              </p:cNvSpPr>
              <p:nvPr/>
            </p:nvSpPr>
            <p:spPr bwMode="auto">
              <a:xfrm>
                <a:off x="2709863" y="-2535238"/>
                <a:ext cx="3175" cy="476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7" name="Freeform 257"/>
              <p:cNvSpPr>
                <a:spLocks/>
              </p:cNvSpPr>
              <p:nvPr/>
            </p:nvSpPr>
            <p:spPr bwMode="auto">
              <a:xfrm>
                <a:off x="2709863" y="-2530475"/>
                <a:ext cx="3175" cy="14287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0 h 4"/>
                  <a:gd name="T4" fmla="*/ 1 w 1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3"/>
                      <a:pt x="1" y="1"/>
                      <a:pt x="1" y="0"/>
                    </a:cubicBezTo>
                    <a:cubicBezTo>
                      <a:pt x="0" y="1"/>
                      <a:pt x="0" y="3"/>
                      <a:pt x="1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1" name="Oval 258"/>
              <p:cNvSpPr>
                <a:spLocks noChangeArrowheads="1"/>
              </p:cNvSpPr>
              <p:nvPr/>
            </p:nvSpPr>
            <p:spPr bwMode="auto">
              <a:xfrm>
                <a:off x="2709863" y="-2546350"/>
                <a:ext cx="11113" cy="1111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2" name="Oval 259"/>
              <p:cNvSpPr>
                <a:spLocks noChangeArrowheads="1"/>
              </p:cNvSpPr>
              <p:nvPr/>
            </p:nvSpPr>
            <p:spPr bwMode="auto">
              <a:xfrm>
                <a:off x="2709863" y="-2552700"/>
                <a:ext cx="11113" cy="635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3" name="Freeform 260"/>
              <p:cNvSpPr>
                <a:spLocks/>
              </p:cNvSpPr>
              <p:nvPr/>
            </p:nvSpPr>
            <p:spPr bwMode="auto">
              <a:xfrm>
                <a:off x="2720975" y="-2530475"/>
                <a:ext cx="4763" cy="14287"/>
              </a:xfrm>
              <a:custGeom>
                <a:avLst/>
                <a:gdLst>
                  <a:gd name="T0" fmla="*/ 0 w 1"/>
                  <a:gd name="T1" fmla="*/ 2 h 4"/>
                  <a:gd name="T2" fmla="*/ 0 w 1"/>
                  <a:gd name="T3" fmla="*/ 2 h 4"/>
                  <a:gd name="T4" fmla="*/ 0 w 1"/>
                  <a:gd name="T5" fmla="*/ 4 h 4"/>
                  <a:gd name="T6" fmla="*/ 0 w 1"/>
                  <a:gd name="T7" fmla="*/ 4 h 4"/>
                  <a:gd name="T8" fmla="*/ 0 w 1"/>
                  <a:gd name="T9" fmla="*/ 3 h 4"/>
                  <a:gd name="T10" fmla="*/ 1 w 1"/>
                  <a:gd name="T11" fmla="*/ 3 h 4"/>
                  <a:gd name="T12" fmla="*/ 1 w 1"/>
                  <a:gd name="T13" fmla="*/ 0 h 4"/>
                  <a:gd name="T14" fmla="*/ 1 w 1"/>
                  <a:gd name="T15" fmla="*/ 0 h 4"/>
                  <a:gd name="T16" fmla="*/ 1 w 1"/>
                  <a:gd name="T17" fmla="*/ 0 h 4"/>
                  <a:gd name="T18" fmla="*/ 0 w 1"/>
                  <a:gd name="T1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4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5" name="Freeform 261"/>
              <p:cNvSpPr>
                <a:spLocks/>
              </p:cNvSpPr>
              <p:nvPr/>
            </p:nvSpPr>
            <p:spPr bwMode="auto">
              <a:xfrm>
                <a:off x="2701925" y="-2530475"/>
                <a:ext cx="7938" cy="14287"/>
              </a:xfrm>
              <a:custGeom>
                <a:avLst/>
                <a:gdLst>
                  <a:gd name="T0" fmla="*/ 1 w 2"/>
                  <a:gd name="T1" fmla="*/ 0 h 4"/>
                  <a:gd name="T2" fmla="*/ 0 w 2"/>
                  <a:gd name="T3" fmla="*/ 0 h 4"/>
                  <a:gd name="T4" fmla="*/ 0 w 2"/>
                  <a:gd name="T5" fmla="*/ 0 h 4"/>
                  <a:gd name="T6" fmla="*/ 1 w 2"/>
                  <a:gd name="T7" fmla="*/ 3 h 4"/>
                  <a:gd name="T8" fmla="*/ 2 w 2"/>
                  <a:gd name="T9" fmla="*/ 4 h 4"/>
                  <a:gd name="T10" fmla="*/ 2 w 2"/>
                  <a:gd name="T11" fmla="*/ 4 h 4"/>
                  <a:gd name="T12" fmla="*/ 2 w 2"/>
                  <a:gd name="T13" fmla="*/ 3 h 4"/>
                  <a:gd name="T14" fmla="*/ 1 w 2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6" name="Freeform 262"/>
              <p:cNvSpPr>
                <a:spLocks/>
              </p:cNvSpPr>
              <p:nvPr/>
            </p:nvSpPr>
            <p:spPr bwMode="auto">
              <a:xfrm>
                <a:off x="2690813" y="-2519363"/>
                <a:ext cx="19050" cy="11112"/>
              </a:xfrm>
              <a:custGeom>
                <a:avLst/>
                <a:gdLst>
                  <a:gd name="T0" fmla="*/ 0 w 5"/>
                  <a:gd name="T1" fmla="*/ 0 h 3"/>
                  <a:gd name="T2" fmla="*/ 1 w 5"/>
                  <a:gd name="T3" fmla="*/ 0 h 3"/>
                  <a:gd name="T4" fmla="*/ 4 w 5"/>
                  <a:gd name="T5" fmla="*/ 3 h 3"/>
                  <a:gd name="T6" fmla="*/ 5 w 5"/>
                  <a:gd name="T7" fmla="*/ 3 h 3"/>
                  <a:gd name="T8" fmla="*/ 5 w 5"/>
                  <a:gd name="T9" fmla="*/ 3 h 3"/>
                  <a:gd name="T10" fmla="*/ 1 w 5"/>
                  <a:gd name="T11" fmla="*/ 0 h 3"/>
                  <a:gd name="T12" fmla="*/ 0 w 5"/>
                  <a:gd name="T13" fmla="*/ 0 h 3"/>
                  <a:gd name="T14" fmla="*/ 0 w 5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3" y="3"/>
                      <a:pt x="4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7" name="Freeform 263"/>
              <p:cNvSpPr>
                <a:spLocks/>
              </p:cNvSpPr>
              <p:nvPr/>
            </p:nvSpPr>
            <p:spPr bwMode="auto">
              <a:xfrm>
                <a:off x="2687638" y="-2519363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8" name="Freeform 264"/>
              <p:cNvSpPr>
                <a:spLocks/>
              </p:cNvSpPr>
              <p:nvPr/>
            </p:nvSpPr>
            <p:spPr bwMode="auto">
              <a:xfrm>
                <a:off x="2679700" y="-2530475"/>
                <a:ext cx="11113" cy="11112"/>
              </a:xfrm>
              <a:custGeom>
                <a:avLst/>
                <a:gdLst>
                  <a:gd name="T0" fmla="*/ 3 w 3"/>
                  <a:gd name="T1" fmla="*/ 1 h 3"/>
                  <a:gd name="T2" fmla="*/ 2 w 3"/>
                  <a:gd name="T3" fmla="*/ 0 h 3"/>
                  <a:gd name="T4" fmla="*/ 0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1 w 3"/>
                  <a:gd name="T11" fmla="*/ 2 h 3"/>
                  <a:gd name="T12" fmla="*/ 3 w 3"/>
                  <a:gd name="T13" fmla="*/ 2 h 3"/>
                  <a:gd name="T14" fmla="*/ 3 w 3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cubicBezTo>
                      <a:pt x="3" y="1"/>
                      <a:pt x="3" y="1"/>
                      <a:pt x="2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1" y="2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9" name="Freeform 265"/>
              <p:cNvSpPr>
                <a:spLocks/>
              </p:cNvSpPr>
              <p:nvPr/>
            </p:nvSpPr>
            <p:spPr bwMode="auto">
              <a:xfrm>
                <a:off x="2676525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1 w 3"/>
                  <a:gd name="T3" fmla="*/ 2 h 2"/>
                  <a:gd name="T4" fmla="*/ 3 w 3"/>
                  <a:gd name="T5" fmla="*/ 1 h 2"/>
                  <a:gd name="T6" fmla="*/ 1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1"/>
                      <a:pt x="1" y="1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30" name="Freeform 266"/>
              <p:cNvSpPr>
                <a:spLocks/>
              </p:cNvSpPr>
              <p:nvPr/>
            </p:nvSpPr>
            <p:spPr bwMode="auto">
              <a:xfrm>
                <a:off x="2679700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2 w 3"/>
                  <a:gd name="T9" fmla="*/ 1 h 1"/>
                  <a:gd name="T10" fmla="*/ 3 w 3"/>
                  <a:gd name="T11" fmla="*/ 0 h 1"/>
                  <a:gd name="T12" fmla="*/ 2 w 3"/>
                  <a:gd name="T13" fmla="*/ 0 h 1"/>
                  <a:gd name="T14" fmla="*/ 2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0" name="Freeform 267"/>
              <p:cNvSpPr>
                <a:spLocks/>
              </p:cNvSpPr>
              <p:nvPr/>
            </p:nvSpPr>
            <p:spPr bwMode="auto">
              <a:xfrm>
                <a:off x="2676525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0 w 3"/>
                  <a:gd name="T7" fmla="*/ 1 h 3"/>
                  <a:gd name="T8" fmla="*/ 1 w 3"/>
                  <a:gd name="T9" fmla="*/ 2 h 3"/>
                  <a:gd name="T10" fmla="*/ 1 w 3"/>
                  <a:gd name="T11" fmla="*/ 3 h 3"/>
                  <a:gd name="T12" fmla="*/ 3 w 3"/>
                  <a:gd name="T13" fmla="*/ 1 h 3"/>
                  <a:gd name="T14" fmla="*/ 1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1" name="Freeform 268"/>
              <p:cNvSpPr>
                <a:spLocks/>
              </p:cNvSpPr>
              <p:nvPr/>
            </p:nvSpPr>
            <p:spPr bwMode="auto">
              <a:xfrm>
                <a:off x="2668588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3 w 3"/>
                  <a:gd name="T9" fmla="*/ 0 h 1"/>
                  <a:gd name="T10" fmla="*/ 2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2" name="Freeform 269"/>
              <p:cNvSpPr>
                <a:spLocks/>
              </p:cNvSpPr>
              <p:nvPr/>
            </p:nvSpPr>
            <p:spPr bwMode="auto">
              <a:xfrm>
                <a:off x="2665413" y="-2530475"/>
                <a:ext cx="11113" cy="7937"/>
              </a:xfrm>
              <a:custGeom>
                <a:avLst/>
                <a:gdLst>
                  <a:gd name="T0" fmla="*/ 1 w 3"/>
                  <a:gd name="T1" fmla="*/ 0 h 2"/>
                  <a:gd name="T2" fmla="*/ 0 w 3"/>
                  <a:gd name="T3" fmla="*/ 1 h 2"/>
                  <a:gd name="T4" fmla="*/ 0 w 3"/>
                  <a:gd name="T5" fmla="*/ 1 h 2"/>
                  <a:gd name="T6" fmla="*/ 0 w 3"/>
                  <a:gd name="T7" fmla="*/ 1 h 2"/>
                  <a:gd name="T8" fmla="*/ 1 w 3"/>
                  <a:gd name="T9" fmla="*/ 2 h 2"/>
                  <a:gd name="T10" fmla="*/ 1 w 3"/>
                  <a:gd name="T11" fmla="*/ 2 h 2"/>
                  <a:gd name="T12" fmla="*/ 2 w 3"/>
                  <a:gd name="T13" fmla="*/ 2 h 2"/>
                  <a:gd name="T14" fmla="*/ 3 w 3"/>
                  <a:gd name="T15" fmla="*/ 1 h 2"/>
                  <a:gd name="T16" fmla="*/ 1 w 3"/>
                  <a:gd name="T17" fmla="*/ 0 h 2"/>
                  <a:gd name="T18" fmla="*/ 1 w 3"/>
                  <a:gd name="T19" fmla="*/ 0 h 2"/>
                  <a:gd name="T20" fmla="*/ 1 w 3"/>
                  <a:gd name="T2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3" name="Freeform 270"/>
              <p:cNvSpPr>
                <a:spLocks/>
              </p:cNvSpPr>
              <p:nvPr/>
            </p:nvSpPr>
            <p:spPr bwMode="auto">
              <a:xfrm>
                <a:off x="2668588" y="-2522538"/>
                <a:ext cx="11113" cy="3175"/>
              </a:xfrm>
              <a:custGeom>
                <a:avLst/>
                <a:gdLst>
                  <a:gd name="T0" fmla="*/ 3 w 3"/>
                  <a:gd name="T1" fmla="*/ 0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  <a:gd name="T10" fmla="*/ 3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4" name="Freeform 271"/>
              <p:cNvSpPr>
                <a:spLocks/>
              </p:cNvSpPr>
              <p:nvPr/>
            </p:nvSpPr>
            <p:spPr bwMode="auto">
              <a:xfrm>
                <a:off x="2679700" y="-2519363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1 h 1"/>
                  <a:gd name="T4" fmla="*/ 1 w 2"/>
                  <a:gd name="T5" fmla="*/ 0 h 1"/>
                  <a:gd name="T6" fmla="*/ 0 w 2"/>
                  <a:gd name="T7" fmla="*/ 1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5" name="Freeform 272"/>
              <p:cNvSpPr>
                <a:spLocks/>
              </p:cNvSpPr>
              <p:nvPr/>
            </p:nvSpPr>
            <p:spPr bwMode="auto">
              <a:xfrm>
                <a:off x="2679700" y="-2516188"/>
                <a:ext cx="22225" cy="7937"/>
              </a:xfrm>
              <a:custGeom>
                <a:avLst/>
                <a:gdLst>
                  <a:gd name="T0" fmla="*/ 5 w 6"/>
                  <a:gd name="T1" fmla="*/ 2 h 2"/>
                  <a:gd name="T2" fmla="*/ 6 w 6"/>
                  <a:gd name="T3" fmla="*/ 2 h 2"/>
                  <a:gd name="T4" fmla="*/ 6 w 6"/>
                  <a:gd name="T5" fmla="*/ 2 h 2"/>
                  <a:gd name="T6" fmla="*/ 6 w 6"/>
                  <a:gd name="T7" fmla="*/ 1 h 2"/>
                  <a:gd name="T8" fmla="*/ 1 w 6"/>
                  <a:gd name="T9" fmla="*/ 0 h 2"/>
                  <a:gd name="T10" fmla="*/ 0 w 6"/>
                  <a:gd name="T11" fmla="*/ 0 h 2"/>
                  <a:gd name="T12" fmla="*/ 1 w 6"/>
                  <a:gd name="T13" fmla="*/ 1 h 2"/>
                  <a:gd name="T14" fmla="*/ 4 w 6"/>
                  <a:gd name="T15" fmla="*/ 2 h 2"/>
                  <a:gd name="T16" fmla="*/ 5 w 6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2">
                    <a:moveTo>
                      <a:pt x="5" y="2"/>
                    </a:moveTo>
                    <a:cubicBezTo>
                      <a:pt x="5" y="2"/>
                      <a:pt x="5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3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2"/>
                      <a:pt x="3" y="2"/>
                      <a:pt x="4" y="2"/>
                    </a:cubicBezTo>
                    <a:cubicBezTo>
                      <a:pt x="4" y="2"/>
                      <a:pt x="4" y="2"/>
                      <a:pt x="5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6" name="Freeform 273"/>
              <p:cNvSpPr>
                <a:spLocks/>
              </p:cNvSpPr>
              <p:nvPr/>
            </p:nvSpPr>
            <p:spPr bwMode="auto">
              <a:xfrm>
                <a:off x="2690813" y="-2522538"/>
                <a:ext cx="7938" cy="3175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2 w 2"/>
                  <a:gd name="T5" fmla="*/ 1 h 1"/>
                  <a:gd name="T6" fmla="*/ 2 w 2"/>
                  <a:gd name="T7" fmla="*/ 0 h 1"/>
                  <a:gd name="T8" fmla="*/ 1 w 2"/>
                  <a:gd name="T9" fmla="*/ 0 h 1"/>
                  <a:gd name="T10" fmla="*/ 0 w 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9" name="Freeform 274"/>
              <p:cNvSpPr>
                <a:spLocks/>
              </p:cNvSpPr>
              <p:nvPr/>
            </p:nvSpPr>
            <p:spPr bwMode="auto">
              <a:xfrm>
                <a:off x="2687638" y="-2535238"/>
                <a:ext cx="11113" cy="12700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1 w 3"/>
                  <a:gd name="T5" fmla="*/ 3 h 3"/>
                  <a:gd name="T6" fmla="*/ 2 w 3"/>
                  <a:gd name="T7" fmla="*/ 3 h 3"/>
                  <a:gd name="T8" fmla="*/ 3 w 3"/>
                  <a:gd name="T9" fmla="*/ 1 h 3"/>
                  <a:gd name="T10" fmla="*/ 3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2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0" name="Freeform 275"/>
              <p:cNvSpPr>
                <a:spLocks/>
              </p:cNvSpPr>
              <p:nvPr/>
            </p:nvSpPr>
            <p:spPr bwMode="auto">
              <a:xfrm>
                <a:off x="2687638" y="-2546350"/>
                <a:ext cx="3175" cy="11112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1 h 3"/>
                  <a:gd name="T4" fmla="*/ 1 w 1"/>
                  <a:gd name="T5" fmla="*/ 3 h 3"/>
                  <a:gd name="T6" fmla="*/ 1 w 1"/>
                  <a:gd name="T7" fmla="*/ 3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0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1" name="Freeform 276"/>
              <p:cNvSpPr>
                <a:spLocks/>
              </p:cNvSpPr>
              <p:nvPr/>
            </p:nvSpPr>
            <p:spPr bwMode="auto">
              <a:xfrm>
                <a:off x="2679700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0 w 3"/>
                  <a:gd name="T5" fmla="*/ 2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1 h 3"/>
                  <a:gd name="T18" fmla="*/ 2 w 3"/>
                  <a:gd name="T19" fmla="*/ 0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2" name="Freeform 277"/>
              <p:cNvSpPr>
                <a:spLocks/>
              </p:cNvSpPr>
              <p:nvPr/>
            </p:nvSpPr>
            <p:spPr bwMode="auto">
              <a:xfrm>
                <a:off x="2676525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1 w 3"/>
                  <a:gd name="T3" fmla="*/ 0 h 3"/>
                  <a:gd name="T4" fmla="*/ 1 w 3"/>
                  <a:gd name="T5" fmla="*/ 0 h 3"/>
                  <a:gd name="T6" fmla="*/ 0 w 3"/>
                  <a:gd name="T7" fmla="*/ 1 h 3"/>
                  <a:gd name="T8" fmla="*/ 0 w 3"/>
                  <a:gd name="T9" fmla="*/ 1 h 3"/>
                  <a:gd name="T10" fmla="*/ 1 w 3"/>
                  <a:gd name="T11" fmla="*/ 3 h 3"/>
                  <a:gd name="T12" fmla="*/ 1 w 3"/>
                  <a:gd name="T13" fmla="*/ 3 h 3"/>
                  <a:gd name="T14" fmla="*/ 3 w 3"/>
                  <a:gd name="T15" fmla="*/ 1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3" name="Freeform 278"/>
              <p:cNvSpPr>
                <a:spLocks/>
              </p:cNvSpPr>
              <p:nvPr/>
            </p:nvSpPr>
            <p:spPr bwMode="auto">
              <a:xfrm>
                <a:off x="2668588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0 w 3"/>
                  <a:gd name="T5" fmla="*/ 2 h 3"/>
                  <a:gd name="T6" fmla="*/ 1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2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4" name="Freeform 279"/>
              <p:cNvSpPr>
                <a:spLocks/>
              </p:cNvSpPr>
              <p:nvPr/>
            </p:nvSpPr>
            <p:spPr bwMode="auto">
              <a:xfrm>
                <a:off x="2665413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1 w 3"/>
                  <a:gd name="T7" fmla="*/ 3 h 3"/>
                  <a:gd name="T8" fmla="*/ 2 w 3"/>
                  <a:gd name="T9" fmla="*/ 3 h 3"/>
                  <a:gd name="T10" fmla="*/ 3 w 3"/>
                  <a:gd name="T11" fmla="*/ 1 h 3"/>
                  <a:gd name="T12" fmla="*/ 3 w 3"/>
                  <a:gd name="T13" fmla="*/ 1 h 3"/>
                  <a:gd name="T14" fmla="*/ 2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5" name="Freeform 280"/>
              <p:cNvSpPr>
                <a:spLocks/>
              </p:cNvSpPr>
              <p:nvPr/>
            </p:nvSpPr>
            <p:spPr bwMode="auto">
              <a:xfrm>
                <a:off x="2660650" y="-255270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2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2 h 3"/>
                  <a:gd name="T12" fmla="*/ 2 w 2"/>
                  <a:gd name="T13" fmla="*/ 2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6" name="Freeform 281"/>
              <p:cNvSpPr>
                <a:spLocks/>
              </p:cNvSpPr>
              <p:nvPr/>
            </p:nvSpPr>
            <p:spPr bwMode="auto">
              <a:xfrm>
                <a:off x="2660650" y="-2535238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2 h 3"/>
                  <a:gd name="T6" fmla="*/ 1 w 2"/>
                  <a:gd name="T7" fmla="*/ 3 h 3"/>
                  <a:gd name="T8" fmla="*/ 1 w 2"/>
                  <a:gd name="T9" fmla="*/ 2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1 w 2"/>
                  <a:gd name="T19" fmla="*/ 0 h 3"/>
                  <a:gd name="T20" fmla="*/ 0 w 2"/>
                  <a:gd name="T21" fmla="*/ 1 h 3"/>
                  <a:gd name="T22" fmla="*/ 0 w 2"/>
                  <a:gd name="T23" fmla="*/ 1 h 3"/>
                  <a:gd name="T24" fmla="*/ 0 w 2"/>
                  <a:gd name="T2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7" name="Freeform 282"/>
              <p:cNvSpPr>
                <a:spLocks/>
              </p:cNvSpPr>
              <p:nvPr/>
            </p:nvSpPr>
            <p:spPr bwMode="auto">
              <a:xfrm>
                <a:off x="2660650" y="-2530475"/>
                <a:ext cx="4763" cy="7937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1 w 1"/>
                  <a:gd name="T5" fmla="*/ 1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8" name="Freeform 283"/>
              <p:cNvSpPr>
                <a:spLocks/>
              </p:cNvSpPr>
              <p:nvPr/>
            </p:nvSpPr>
            <p:spPr bwMode="auto">
              <a:xfrm>
                <a:off x="2665413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0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9" name="Freeform 284"/>
              <p:cNvSpPr>
                <a:spLocks/>
              </p:cNvSpPr>
              <p:nvPr/>
            </p:nvSpPr>
            <p:spPr bwMode="auto">
              <a:xfrm>
                <a:off x="2668588" y="-2519363"/>
                <a:ext cx="7938" cy="11112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0 h 3"/>
                  <a:gd name="T4" fmla="*/ 1 w 2"/>
                  <a:gd name="T5" fmla="*/ 0 h 3"/>
                  <a:gd name="T6" fmla="*/ 1 w 2"/>
                  <a:gd name="T7" fmla="*/ 0 h 3"/>
                  <a:gd name="T8" fmla="*/ 0 w 2"/>
                  <a:gd name="T9" fmla="*/ 1 h 3"/>
                  <a:gd name="T10" fmla="*/ 0 w 2"/>
                  <a:gd name="T11" fmla="*/ 2 h 3"/>
                  <a:gd name="T12" fmla="*/ 1 w 2"/>
                  <a:gd name="T13" fmla="*/ 3 h 3"/>
                  <a:gd name="T14" fmla="*/ 2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1" y="3"/>
                    </a:cubicBezTo>
                    <a:cubicBezTo>
                      <a:pt x="2" y="2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0" name="Freeform 285"/>
              <p:cNvSpPr>
                <a:spLocks/>
              </p:cNvSpPr>
              <p:nvPr/>
            </p:nvSpPr>
            <p:spPr bwMode="auto">
              <a:xfrm>
                <a:off x="2668588" y="-2516188"/>
                <a:ext cx="11113" cy="7937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3 h 5"/>
                  <a:gd name="T4" fmla="*/ 5 w 7"/>
                  <a:gd name="T5" fmla="*/ 0 h 5"/>
                  <a:gd name="T6" fmla="*/ 0 w 7"/>
                  <a:gd name="T7" fmla="*/ 5 h 5"/>
                  <a:gd name="T8" fmla="*/ 2 w 7"/>
                  <a:gd name="T9" fmla="*/ 5 h 5"/>
                  <a:gd name="T10" fmla="*/ 7 w 7"/>
                  <a:gd name="T11" fmla="*/ 5 h 5"/>
                  <a:gd name="T12" fmla="*/ 7 w 7"/>
                  <a:gd name="T13" fmla="*/ 5 h 5"/>
                  <a:gd name="T14" fmla="*/ 7 w 7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3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1" name="Freeform 286"/>
              <p:cNvSpPr>
                <a:spLocks/>
              </p:cNvSpPr>
              <p:nvPr/>
            </p:nvSpPr>
            <p:spPr bwMode="auto">
              <a:xfrm>
                <a:off x="2676525" y="-2505075"/>
                <a:ext cx="74613" cy="7937"/>
              </a:xfrm>
              <a:custGeom>
                <a:avLst/>
                <a:gdLst>
                  <a:gd name="T0" fmla="*/ 20 w 20"/>
                  <a:gd name="T1" fmla="*/ 2 h 2"/>
                  <a:gd name="T2" fmla="*/ 20 w 20"/>
                  <a:gd name="T3" fmla="*/ 2 h 2"/>
                  <a:gd name="T4" fmla="*/ 20 w 20"/>
                  <a:gd name="T5" fmla="*/ 2 h 2"/>
                  <a:gd name="T6" fmla="*/ 20 w 20"/>
                  <a:gd name="T7" fmla="*/ 1 h 2"/>
                  <a:gd name="T8" fmla="*/ 20 w 20"/>
                  <a:gd name="T9" fmla="*/ 1 h 2"/>
                  <a:gd name="T10" fmla="*/ 20 w 20"/>
                  <a:gd name="T11" fmla="*/ 1 h 2"/>
                  <a:gd name="T12" fmla="*/ 20 w 20"/>
                  <a:gd name="T13" fmla="*/ 1 h 2"/>
                  <a:gd name="T14" fmla="*/ 20 w 20"/>
                  <a:gd name="T15" fmla="*/ 1 h 2"/>
                  <a:gd name="T16" fmla="*/ 20 w 20"/>
                  <a:gd name="T17" fmla="*/ 1 h 2"/>
                  <a:gd name="T18" fmla="*/ 20 w 20"/>
                  <a:gd name="T19" fmla="*/ 1 h 2"/>
                  <a:gd name="T20" fmla="*/ 20 w 20"/>
                  <a:gd name="T21" fmla="*/ 1 h 2"/>
                  <a:gd name="T22" fmla="*/ 20 w 20"/>
                  <a:gd name="T23" fmla="*/ 1 h 2"/>
                  <a:gd name="T24" fmla="*/ 20 w 20"/>
                  <a:gd name="T25" fmla="*/ 1 h 2"/>
                  <a:gd name="T26" fmla="*/ 20 w 20"/>
                  <a:gd name="T27" fmla="*/ 1 h 2"/>
                  <a:gd name="T28" fmla="*/ 20 w 20"/>
                  <a:gd name="T29" fmla="*/ 0 h 2"/>
                  <a:gd name="T30" fmla="*/ 12 w 20"/>
                  <a:gd name="T31" fmla="*/ 0 h 2"/>
                  <a:gd name="T32" fmla="*/ 10 w 20"/>
                  <a:gd name="T33" fmla="*/ 0 h 2"/>
                  <a:gd name="T34" fmla="*/ 10 w 20"/>
                  <a:gd name="T35" fmla="*/ 0 h 2"/>
                  <a:gd name="T36" fmla="*/ 9 w 20"/>
                  <a:gd name="T37" fmla="*/ 0 h 2"/>
                  <a:gd name="T38" fmla="*/ 0 w 20"/>
                  <a:gd name="T39" fmla="*/ 0 h 2"/>
                  <a:gd name="T40" fmla="*/ 0 w 20"/>
                  <a:gd name="T41" fmla="*/ 1 h 2"/>
                  <a:gd name="T42" fmla="*/ 0 w 20"/>
                  <a:gd name="T43" fmla="*/ 1 h 2"/>
                  <a:gd name="T44" fmla="*/ 0 w 20"/>
                  <a:gd name="T45" fmla="*/ 1 h 2"/>
                  <a:gd name="T46" fmla="*/ 0 w 20"/>
                  <a:gd name="T47" fmla="*/ 1 h 2"/>
                  <a:gd name="T48" fmla="*/ 0 w 20"/>
                  <a:gd name="T49" fmla="*/ 1 h 2"/>
                  <a:gd name="T50" fmla="*/ 0 w 20"/>
                  <a:gd name="T51" fmla="*/ 1 h 2"/>
                  <a:gd name="T52" fmla="*/ 0 w 20"/>
                  <a:gd name="T53" fmla="*/ 1 h 2"/>
                  <a:gd name="T54" fmla="*/ 0 w 20"/>
                  <a:gd name="T55" fmla="*/ 1 h 2"/>
                  <a:gd name="T56" fmla="*/ 0 w 20"/>
                  <a:gd name="T57" fmla="*/ 1 h 2"/>
                  <a:gd name="T58" fmla="*/ 0 w 20"/>
                  <a:gd name="T59" fmla="*/ 1 h 2"/>
                  <a:gd name="T60" fmla="*/ 0 w 20"/>
                  <a:gd name="T61" fmla="*/ 1 h 2"/>
                  <a:gd name="T62" fmla="*/ 0 w 20"/>
                  <a:gd name="T63" fmla="*/ 2 h 2"/>
                  <a:gd name="T64" fmla="*/ 0 w 20"/>
                  <a:gd name="T65" fmla="*/ 2 h 2"/>
                  <a:gd name="T66" fmla="*/ 0 w 20"/>
                  <a:gd name="T67" fmla="*/ 2 h 2"/>
                  <a:gd name="T68" fmla="*/ 0 w 20"/>
                  <a:gd name="T69" fmla="*/ 2 h 2"/>
                  <a:gd name="T70" fmla="*/ 20 w 20"/>
                  <a:gd name="T7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0" h="2">
                    <a:moveTo>
                      <a:pt x="20" y="2"/>
                    </a:moveTo>
                    <a:cubicBezTo>
                      <a:pt x="20" y="2"/>
                      <a:pt x="20" y="2"/>
                      <a:pt x="20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7" y="0"/>
                      <a:pt x="15" y="0"/>
                      <a:pt x="12" y="0"/>
                    </a:cubicBezTo>
                    <a:cubicBezTo>
                      <a:pt x="11" y="0"/>
                      <a:pt x="11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9" y="0"/>
                      <a:pt x="9" y="0"/>
                    </a:cubicBezTo>
                    <a:cubicBezTo>
                      <a:pt x="6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7" y="1"/>
                      <a:pt x="13" y="1"/>
                      <a:pt x="2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2" name="Freeform 287"/>
              <p:cNvSpPr>
                <a:spLocks/>
              </p:cNvSpPr>
              <p:nvPr/>
            </p:nvSpPr>
            <p:spPr bwMode="auto">
              <a:xfrm>
                <a:off x="2743200" y="-2516188"/>
                <a:ext cx="7938" cy="7937"/>
              </a:xfrm>
              <a:custGeom>
                <a:avLst/>
                <a:gdLst>
                  <a:gd name="T0" fmla="*/ 5 w 5"/>
                  <a:gd name="T1" fmla="*/ 5 h 5"/>
                  <a:gd name="T2" fmla="*/ 3 w 5"/>
                  <a:gd name="T3" fmla="*/ 0 h 5"/>
                  <a:gd name="T4" fmla="*/ 0 w 5"/>
                  <a:gd name="T5" fmla="*/ 3 h 5"/>
                  <a:gd name="T6" fmla="*/ 3 w 5"/>
                  <a:gd name="T7" fmla="*/ 5 h 5"/>
                  <a:gd name="T8" fmla="*/ 5 w 5"/>
                  <a:gd name="T9" fmla="*/ 5 h 5"/>
                  <a:gd name="T10" fmla="*/ 5 w 5"/>
                  <a:gd name="T11" fmla="*/ 5 h 5"/>
                  <a:gd name="T12" fmla="*/ 5 w 5"/>
                  <a:gd name="T13" fmla="*/ 5 h 5"/>
                  <a:gd name="T14" fmla="*/ 5 w 5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3" y="0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3" name="Freeform 288"/>
              <p:cNvSpPr>
                <a:spLocks/>
              </p:cNvSpPr>
              <p:nvPr/>
            </p:nvSpPr>
            <p:spPr bwMode="auto">
              <a:xfrm>
                <a:off x="2747963" y="-2519363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1 h 3"/>
                  <a:gd name="T4" fmla="*/ 2 w 3"/>
                  <a:gd name="T5" fmla="*/ 0 h 3"/>
                  <a:gd name="T6" fmla="*/ 2 w 3"/>
                  <a:gd name="T7" fmla="*/ 0 h 3"/>
                  <a:gd name="T8" fmla="*/ 1 w 3"/>
                  <a:gd name="T9" fmla="*/ 0 h 3"/>
                  <a:gd name="T10" fmla="*/ 0 w 3"/>
                  <a:gd name="T11" fmla="*/ 1 h 3"/>
                  <a:gd name="T12" fmla="*/ 2 w 3"/>
                  <a:gd name="T13" fmla="*/ 3 h 3"/>
                  <a:gd name="T14" fmla="*/ 3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4" name="Freeform 289"/>
              <p:cNvSpPr>
                <a:spLocks/>
              </p:cNvSpPr>
              <p:nvPr/>
            </p:nvSpPr>
            <p:spPr bwMode="auto">
              <a:xfrm>
                <a:off x="2759075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0 h 2"/>
                  <a:gd name="T8" fmla="*/ 0 w 1"/>
                  <a:gd name="T9" fmla="*/ 1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5" name="Freeform 290"/>
              <p:cNvSpPr>
                <a:spLocks/>
              </p:cNvSpPr>
              <p:nvPr/>
            </p:nvSpPr>
            <p:spPr bwMode="auto">
              <a:xfrm>
                <a:off x="2762250" y="-2530475"/>
                <a:ext cx="7938" cy="7937"/>
              </a:xfrm>
              <a:custGeom>
                <a:avLst/>
                <a:gdLst>
                  <a:gd name="T0" fmla="*/ 2 w 2"/>
                  <a:gd name="T1" fmla="*/ 0 h 2"/>
                  <a:gd name="T2" fmla="*/ 1 w 2"/>
                  <a:gd name="T3" fmla="*/ 0 h 2"/>
                  <a:gd name="T4" fmla="*/ 0 w 2"/>
                  <a:gd name="T5" fmla="*/ 1 h 2"/>
                  <a:gd name="T6" fmla="*/ 1 w 2"/>
                  <a:gd name="T7" fmla="*/ 2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6" name="Freeform 291"/>
              <p:cNvSpPr>
                <a:spLocks/>
              </p:cNvSpPr>
              <p:nvPr/>
            </p:nvSpPr>
            <p:spPr bwMode="auto">
              <a:xfrm>
                <a:off x="2762250" y="-2546350"/>
                <a:ext cx="7938" cy="15875"/>
              </a:xfrm>
              <a:custGeom>
                <a:avLst/>
                <a:gdLst>
                  <a:gd name="T0" fmla="*/ 1 w 2"/>
                  <a:gd name="T1" fmla="*/ 3 h 4"/>
                  <a:gd name="T2" fmla="*/ 1 w 2"/>
                  <a:gd name="T3" fmla="*/ 0 h 4"/>
                  <a:gd name="T4" fmla="*/ 1 w 2"/>
                  <a:gd name="T5" fmla="*/ 0 h 4"/>
                  <a:gd name="T6" fmla="*/ 0 w 2"/>
                  <a:gd name="T7" fmla="*/ 2 h 4"/>
                  <a:gd name="T8" fmla="*/ 0 w 2"/>
                  <a:gd name="T9" fmla="*/ 2 h 4"/>
                  <a:gd name="T10" fmla="*/ 1 w 2"/>
                  <a:gd name="T11" fmla="*/ 3 h 4"/>
                  <a:gd name="T12" fmla="*/ 1 w 2"/>
                  <a:gd name="T13" fmla="*/ 4 h 4"/>
                  <a:gd name="T14" fmla="*/ 1 w 2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3"/>
                    </a:moveTo>
                    <a:cubicBezTo>
                      <a:pt x="2" y="2"/>
                      <a:pt x="2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7" name="Freeform 292"/>
              <p:cNvSpPr>
                <a:spLocks/>
              </p:cNvSpPr>
              <p:nvPr/>
            </p:nvSpPr>
            <p:spPr bwMode="auto">
              <a:xfrm>
                <a:off x="2762250" y="-2557463"/>
                <a:ext cx="7938" cy="11112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2 h 3"/>
                  <a:gd name="T4" fmla="*/ 2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0 w 2"/>
                  <a:gd name="T11" fmla="*/ 0 h 3"/>
                  <a:gd name="T12" fmla="*/ 2 w 2"/>
                  <a:gd name="T13" fmla="*/ 3 h 3"/>
                  <a:gd name="T14" fmla="*/ 2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3"/>
                      <a:pt x="2" y="3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8" name="Freeform 293"/>
              <p:cNvSpPr>
                <a:spLocks/>
              </p:cNvSpPr>
              <p:nvPr/>
            </p:nvSpPr>
            <p:spPr bwMode="auto">
              <a:xfrm>
                <a:off x="2759075" y="-2565400"/>
                <a:ext cx="3175" cy="7937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0 h 2"/>
                  <a:gd name="T4" fmla="*/ 1 w 1"/>
                  <a:gd name="T5" fmla="*/ 2 h 2"/>
                  <a:gd name="T6" fmla="*/ 1 w 1"/>
                  <a:gd name="T7" fmla="*/ 2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9" name="Freeform 294"/>
              <p:cNvSpPr>
                <a:spLocks/>
              </p:cNvSpPr>
              <p:nvPr/>
            </p:nvSpPr>
            <p:spPr bwMode="auto">
              <a:xfrm>
                <a:off x="2751138" y="-2557463"/>
                <a:ext cx="7938" cy="11112"/>
              </a:xfrm>
              <a:custGeom>
                <a:avLst/>
                <a:gdLst>
                  <a:gd name="T0" fmla="*/ 0 w 2"/>
                  <a:gd name="T1" fmla="*/ 2 h 3"/>
                  <a:gd name="T2" fmla="*/ 1 w 2"/>
                  <a:gd name="T3" fmla="*/ 3 h 3"/>
                  <a:gd name="T4" fmla="*/ 1 w 2"/>
                  <a:gd name="T5" fmla="*/ 3 h 3"/>
                  <a:gd name="T6" fmla="*/ 1 w 2"/>
                  <a:gd name="T7" fmla="*/ 3 h 3"/>
                  <a:gd name="T8" fmla="*/ 2 w 2"/>
                  <a:gd name="T9" fmla="*/ 1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0 w 2"/>
                  <a:gd name="T19" fmla="*/ 1 h 3"/>
                  <a:gd name="T20" fmla="*/ 0 w 2"/>
                  <a:gd name="T21" fmla="*/ 2 h 3"/>
                  <a:gd name="T22" fmla="*/ 0 w 2"/>
                  <a:gd name="T2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0" name="Freeform 295"/>
              <p:cNvSpPr>
                <a:spLocks/>
              </p:cNvSpPr>
              <p:nvPr/>
            </p:nvSpPr>
            <p:spPr bwMode="auto">
              <a:xfrm>
                <a:off x="2747963" y="-2565400"/>
                <a:ext cx="3175" cy="12700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1 h 3"/>
                  <a:gd name="T6" fmla="*/ 1 w 1"/>
                  <a:gd name="T7" fmla="*/ 1 h 3"/>
                  <a:gd name="T8" fmla="*/ 1 w 1"/>
                  <a:gd name="T9" fmla="*/ 0 h 3"/>
                  <a:gd name="T10" fmla="*/ 0 w 1"/>
                  <a:gd name="T11" fmla="*/ 1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1" name="Freeform 296"/>
              <p:cNvSpPr>
                <a:spLocks/>
              </p:cNvSpPr>
              <p:nvPr/>
            </p:nvSpPr>
            <p:spPr bwMode="auto">
              <a:xfrm>
                <a:off x="2736850" y="-2565400"/>
                <a:ext cx="6350" cy="12700"/>
              </a:xfrm>
              <a:custGeom>
                <a:avLst/>
                <a:gdLst>
                  <a:gd name="T0" fmla="*/ 2 w 2"/>
                  <a:gd name="T1" fmla="*/ 1 h 3"/>
                  <a:gd name="T2" fmla="*/ 2 w 2"/>
                  <a:gd name="T3" fmla="*/ 1 h 3"/>
                  <a:gd name="T4" fmla="*/ 1 w 2"/>
                  <a:gd name="T5" fmla="*/ 1 h 3"/>
                  <a:gd name="T6" fmla="*/ 1 w 2"/>
                  <a:gd name="T7" fmla="*/ 0 h 3"/>
                  <a:gd name="T8" fmla="*/ 0 w 2"/>
                  <a:gd name="T9" fmla="*/ 3 h 3"/>
                  <a:gd name="T10" fmla="*/ 0 w 2"/>
                  <a:gd name="T11" fmla="*/ 3 h 3"/>
                  <a:gd name="T12" fmla="*/ 1 w 2"/>
                  <a:gd name="T13" fmla="*/ 3 h 3"/>
                  <a:gd name="T14" fmla="*/ 2 w 2"/>
                  <a:gd name="T15" fmla="*/ 1 h 3"/>
                  <a:gd name="T16" fmla="*/ 2 w 2"/>
                  <a:gd name="T1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2" name="Freeform 297"/>
              <p:cNvSpPr>
                <a:spLocks/>
              </p:cNvSpPr>
              <p:nvPr/>
            </p:nvSpPr>
            <p:spPr bwMode="auto">
              <a:xfrm>
                <a:off x="2725738" y="-2568575"/>
                <a:ext cx="11113" cy="38100"/>
              </a:xfrm>
              <a:custGeom>
                <a:avLst/>
                <a:gdLst>
                  <a:gd name="T0" fmla="*/ 1 w 3"/>
                  <a:gd name="T1" fmla="*/ 10 h 10"/>
                  <a:gd name="T2" fmla="*/ 3 w 3"/>
                  <a:gd name="T3" fmla="*/ 0 h 10"/>
                  <a:gd name="T4" fmla="*/ 3 w 3"/>
                  <a:gd name="T5" fmla="*/ 0 h 10"/>
                  <a:gd name="T6" fmla="*/ 2 w 3"/>
                  <a:gd name="T7" fmla="*/ 0 h 10"/>
                  <a:gd name="T8" fmla="*/ 2 w 3"/>
                  <a:gd name="T9" fmla="*/ 0 h 10"/>
                  <a:gd name="T10" fmla="*/ 2 w 3"/>
                  <a:gd name="T11" fmla="*/ 0 h 10"/>
                  <a:gd name="T12" fmla="*/ 0 w 3"/>
                  <a:gd name="T13" fmla="*/ 10 h 10"/>
                  <a:gd name="T14" fmla="*/ 1 w 3"/>
                  <a:gd name="T15" fmla="*/ 10 h 10"/>
                  <a:gd name="T16" fmla="*/ 1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1" y="1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7" name="Freeform 298"/>
              <p:cNvSpPr>
                <a:spLocks/>
              </p:cNvSpPr>
              <p:nvPr/>
            </p:nvSpPr>
            <p:spPr bwMode="auto">
              <a:xfrm>
                <a:off x="2720975" y="-2565400"/>
                <a:ext cx="4763" cy="34925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1 h 9"/>
                  <a:gd name="T4" fmla="*/ 0 w 1"/>
                  <a:gd name="T5" fmla="*/ 9 h 9"/>
                  <a:gd name="T6" fmla="*/ 0 w 1"/>
                  <a:gd name="T7" fmla="*/ 9 h 9"/>
                  <a:gd name="T8" fmla="*/ 1 w 1"/>
                  <a:gd name="T9" fmla="*/ 0 h 9"/>
                  <a:gd name="T10" fmla="*/ 1 w 1"/>
                  <a:gd name="T11" fmla="*/ 0 h 9"/>
                  <a:gd name="T12" fmla="*/ 0 w 1"/>
                  <a:gd name="T13" fmla="*/ 0 h 9"/>
                  <a:gd name="T14" fmla="*/ 0 w 1"/>
                  <a:gd name="T15" fmla="*/ 0 h 9"/>
                  <a:gd name="T16" fmla="*/ 0 w 1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8" name="Freeform 299"/>
              <p:cNvSpPr>
                <a:spLocks/>
              </p:cNvSpPr>
              <p:nvPr/>
            </p:nvSpPr>
            <p:spPr bwMode="auto">
              <a:xfrm>
                <a:off x="2701925" y="-2613025"/>
                <a:ext cx="23813" cy="22225"/>
              </a:xfrm>
              <a:custGeom>
                <a:avLst/>
                <a:gdLst>
                  <a:gd name="T0" fmla="*/ 2 w 6"/>
                  <a:gd name="T1" fmla="*/ 4 h 6"/>
                  <a:gd name="T2" fmla="*/ 3 w 6"/>
                  <a:gd name="T3" fmla="*/ 4 h 6"/>
                  <a:gd name="T4" fmla="*/ 2 w 6"/>
                  <a:gd name="T5" fmla="*/ 6 h 6"/>
                  <a:gd name="T6" fmla="*/ 2 w 6"/>
                  <a:gd name="T7" fmla="*/ 6 h 6"/>
                  <a:gd name="T8" fmla="*/ 5 w 6"/>
                  <a:gd name="T9" fmla="*/ 6 h 6"/>
                  <a:gd name="T10" fmla="*/ 5 w 6"/>
                  <a:gd name="T11" fmla="*/ 6 h 6"/>
                  <a:gd name="T12" fmla="*/ 4 w 6"/>
                  <a:gd name="T13" fmla="*/ 4 h 6"/>
                  <a:gd name="T14" fmla="*/ 6 w 6"/>
                  <a:gd name="T15" fmla="*/ 4 h 6"/>
                  <a:gd name="T16" fmla="*/ 6 w 6"/>
                  <a:gd name="T17" fmla="*/ 4 h 6"/>
                  <a:gd name="T18" fmla="*/ 6 w 6"/>
                  <a:gd name="T19" fmla="*/ 2 h 6"/>
                  <a:gd name="T20" fmla="*/ 6 w 6"/>
                  <a:gd name="T21" fmla="*/ 2 h 6"/>
                  <a:gd name="T22" fmla="*/ 5 w 6"/>
                  <a:gd name="T23" fmla="*/ 3 h 6"/>
                  <a:gd name="T24" fmla="*/ 4 w 6"/>
                  <a:gd name="T25" fmla="*/ 2 h 6"/>
                  <a:gd name="T26" fmla="*/ 5 w 6"/>
                  <a:gd name="T27" fmla="*/ 1 h 6"/>
                  <a:gd name="T28" fmla="*/ 5 w 6"/>
                  <a:gd name="T29" fmla="*/ 0 h 6"/>
                  <a:gd name="T30" fmla="*/ 2 w 6"/>
                  <a:gd name="T31" fmla="*/ 0 h 6"/>
                  <a:gd name="T32" fmla="*/ 2 w 6"/>
                  <a:gd name="T33" fmla="*/ 1 h 6"/>
                  <a:gd name="T34" fmla="*/ 3 w 6"/>
                  <a:gd name="T35" fmla="*/ 2 h 6"/>
                  <a:gd name="T36" fmla="*/ 2 w 6"/>
                  <a:gd name="T37" fmla="*/ 3 h 6"/>
                  <a:gd name="T38" fmla="*/ 1 w 6"/>
                  <a:gd name="T39" fmla="*/ 2 h 6"/>
                  <a:gd name="T40" fmla="*/ 0 w 6"/>
                  <a:gd name="T41" fmla="*/ 2 h 6"/>
                  <a:gd name="T42" fmla="*/ 0 w 6"/>
                  <a:gd name="T43" fmla="*/ 4 h 6"/>
                  <a:gd name="T44" fmla="*/ 1 w 6"/>
                  <a:gd name="T45" fmla="*/ 4 h 6"/>
                  <a:gd name="T46" fmla="*/ 2 w 6"/>
                  <a:gd name="T4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" h="6">
                    <a:moveTo>
                      <a:pt x="2" y="4"/>
                    </a:moveTo>
                    <a:cubicBezTo>
                      <a:pt x="2" y="4"/>
                      <a:pt x="2" y="4"/>
                      <a:pt x="3" y="4"/>
                    </a:cubicBezTo>
                    <a:cubicBezTo>
                      <a:pt x="3" y="4"/>
                      <a:pt x="3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3" y="5"/>
                      <a:pt x="3" y="4"/>
                      <a:pt x="4" y="4"/>
                    </a:cubicBezTo>
                    <a:cubicBezTo>
                      <a:pt x="4" y="3"/>
                      <a:pt x="5" y="3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3" y="2"/>
                      <a:pt x="3" y="2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9" name="Freeform 300"/>
              <p:cNvSpPr>
                <a:spLocks/>
              </p:cNvSpPr>
              <p:nvPr/>
            </p:nvSpPr>
            <p:spPr bwMode="auto">
              <a:xfrm>
                <a:off x="2698750" y="-2565400"/>
                <a:ext cx="11113" cy="34925"/>
              </a:xfrm>
              <a:custGeom>
                <a:avLst/>
                <a:gdLst>
                  <a:gd name="T0" fmla="*/ 3 w 3"/>
                  <a:gd name="T1" fmla="*/ 9 h 9"/>
                  <a:gd name="T2" fmla="*/ 2 w 3"/>
                  <a:gd name="T3" fmla="*/ 1 h 9"/>
                  <a:gd name="T4" fmla="*/ 2 w 3"/>
                  <a:gd name="T5" fmla="*/ 0 h 9"/>
                  <a:gd name="T6" fmla="*/ 1 w 3"/>
                  <a:gd name="T7" fmla="*/ 0 h 9"/>
                  <a:gd name="T8" fmla="*/ 1 w 3"/>
                  <a:gd name="T9" fmla="*/ 0 h 9"/>
                  <a:gd name="T10" fmla="*/ 0 w 3"/>
                  <a:gd name="T11" fmla="*/ 0 h 9"/>
                  <a:gd name="T12" fmla="*/ 2 w 3"/>
                  <a:gd name="T13" fmla="*/ 9 h 9"/>
                  <a:gd name="T14" fmla="*/ 3 w 3"/>
                  <a:gd name="T15" fmla="*/ 9 h 9"/>
                  <a:gd name="T16" fmla="*/ 3 w 3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0" name="Freeform 301"/>
              <p:cNvSpPr>
                <a:spLocks/>
              </p:cNvSpPr>
              <p:nvPr/>
            </p:nvSpPr>
            <p:spPr bwMode="auto">
              <a:xfrm>
                <a:off x="2690813" y="-2568575"/>
                <a:ext cx="11113" cy="38100"/>
              </a:xfrm>
              <a:custGeom>
                <a:avLst/>
                <a:gdLst>
                  <a:gd name="T0" fmla="*/ 3 w 3"/>
                  <a:gd name="T1" fmla="*/ 10 h 10"/>
                  <a:gd name="T2" fmla="*/ 2 w 3"/>
                  <a:gd name="T3" fmla="*/ 0 h 10"/>
                  <a:gd name="T4" fmla="*/ 2 w 3"/>
                  <a:gd name="T5" fmla="*/ 0 h 10"/>
                  <a:gd name="T6" fmla="*/ 2 w 3"/>
                  <a:gd name="T7" fmla="*/ 0 h 10"/>
                  <a:gd name="T8" fmla="*/ 0 w 3"/>
                  <a:gd name="T9" fmla="*/ 0 h 10"/>
                  <a:gd name="T10" fmla="*/ 0 w 3"/>
                  <a:gd name="T11" fmla="*/ 0 h 10"/>
                  <a:gd name="T12" fmla="*/ 3 w 3"/>
                  <a:gd name="T13" fmla="*/ 10 h 10"/>
                  <a:gd name="T14" fmla="*/ 3 w 3"/>
                  <a:gd name="T15" fmla="*/ 10 h 10"/>
                  <a:gd name="T16" fmla="*/ 3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3" y="1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1" name="Freeform 302"/>
              <p:cNvSpPr>
                <a:spLocks/>
              </p:cNvSpPr>
              <p:nvPr/>
            </p:nvSpPr>
            <p:spPr bwMode="auto">
              <a:xfrm>
                <a:off x="2679700" y="-2565400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3 h 3"/>
                  <a:gd name="T6" fmla="*/ 2 w 2"/>
                  <a:gd name="T7" fmla="*/ 3 h 3"/>
                  <a:gd name="T8" fmla="*/ 2 w 2"/>
                  <a:gd name="T9" fmla="*/ 3 h 3"/>
                  <a:gd name="T10" fmla="*/ 1 w 2"/>
                  <a:gd name="T11" fmla="*/ 0 h 3"/>
                  <a:gd name="T12" fmla="*/ 1 w 2"/>
                  <a:gd name="T13" fmla="*/ 1 h 3"/>
                  <a:gd name="T14" fmla="*/ 0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2" name="Freeform 303"/>
              <p:cNvSpPr>
                <a:spLocks/>
              </p:cNvSpPr>
              <p:nvPr/>
            </p:nvSpPr>
            <p:spPr bwMode="auto">
              <a:xfrm>
                <a:off x="2668588" y="-2565400"/>
                <a:ext cx="11113" cy="12700"/>
              </a:xfrm>
              <a:custGeom>
                <a:avLst/>
                <a:gdLst>
                  <a:gd name="T0" fmla="*/ 2 w 3"/>
                  <a:gd name="T1" fmla="*/ 3 h 3"/>
                  <a:gd name="T2" fmla="*/ 2 w 3"/>
                  <a:gd name="T3" fmla="*/ 3 h 3"/>
                  <a:gd name="T4" fmla="*/ 3 w 3"/>
                  <a:gd name="T5" fmla="*/ 1 h 3"/>
                  <a:gd name="T6" fmla="*/ 2 w 3"/>
                  <a:gd name="T7" fmla="*/ 0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3" name="Freeform 304"/>
              <p:cNvSpPr>
                <a:spLocks/>
              </p:cNvSpPr>
              <p:nvPr/>
            </p:nvSpPr>
            <p:spPr bwMode="auto">
              <a:xfrm>
                <a:off x="2665413" y="-2557463"/>
                <a:ext cx="11113" cy="11112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3 h 3"/>
                  <a:gd name="T6" fmla="*/ 2 w 3"/>
                  <a:gd name="T7" fmla="*/ 3 h 3"/>
                  <a:gd name="T8" fmla="*/ 2 w 3"/>
                  <a:gd name="T9" fmla="*/ 3 h 3"/>
                  <a:gd name="T10" fmla="*/ 3 w 3"/>
                  <a:gd name="T11" fmla="*/ 2 h 3"/>
                  <a:gd name="T12" fmla="*/ 3 w 3"/>
                  <a:gd name="T13" fmla="*/ 1 h 3"/>
                  <a:gd name="T14" fmla="*/ 2 w 3"/>
                  <a:gd name="T15" fmla="*/ 0 h 3"/>
                  <a:gd name="T16" fmla="*/ 2 w 3"/>
                  <a:gd name="T17" fmla="*/ 0 h 3"/>
                  <a:gd name="T18" fmla="*/ 0 w 3"/>
                  <a:gd name="T1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4" name="Freeform 305"/>
              <p:cNvSpPr>
                <a:spLocks/>
              </p:cNvSpPr>
              <p:nvPr/>
            </p:nvSpPr>
            <p:spPr bwMode="auto">
              <a:xfrm>
                <a:off x="2665413" y="-2565400"/>
                <a:ext cx="3175" cy="7937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5" name="Freeform 306"/>
              <p:cNvSpPr>
                <a:spLocks/>
              </p:cNvSpPr>
              <p:nvPr/>
            </p:nvSpPr>
            <p:spPr bwMode="auto">
              <a:xfrm>
                <a:off x="2660650" y="-2557463"/>
                <a:ext cx="4763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1 w 1"/>
                  <a:gd name="T5" fmla="*/ 0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3 h 3"/>
                  <a:gd name="T12" fmla="*/ 1 w 1"/>
                  <a:gd name="T13" fmla="*/ 0 h 3"/>
                  <a:gd name="T14" fmla="*/ 1 w 1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6" name="Freeform 307"/>
              <p:cNvSpPr>
                <a:spLocks/>
              </p:cNvSpPr>
              <p:nvPr/>
            </p:nvSpPr>
            <p:spPr bwMode="auto">
              <a:xfrm>
                <a:off x="2652713" y="-2546350"/>
                <a:ext cx="12700" cy="15875"/>
              </a:xfrm>
              <a:custGeom>
                <a:avLst/>
                <a:gdLst>
                  <a:gd name="T0" fmla="*/ 1 w 3"/>
                  <a:gd name="T1" fmla="*/ 3 h 4"/>
                  <a:gd name="T2" fmla="*/ 2 w 3"/>
                  <a:gd name="T3" fmla="*/ 4 h 4"/>
                  <a:gd name="T4" fmla="*/ 2 w 3"/>
                  <a:gd name="T5" fmla="*/ 3 h 4"/>
                  <a:gd name="T6" fmla="*/ 3 w 3"/>
                  <a:gd name="T7" fmla="*/ 2 h 4"/>
                  <a:gd name="T8" fmla="*/ 3 w 3"/>
                  <a:gd name="T9" fmla="*/ 2 h 4"/>
                  <a:gd name="T10" fmla="*/ 1 w 3"/>
                  <a:gd name="T11" fmla="*/ 0 h 4"/>
                  <a:gd name="T12" fmla="*/ 1 w 3"/>
                  <a:gd name="T13" fmla="*/ 0 h 4"/>
                  <a:gd name="T14" fmla="*/ 1 w 3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3"/>
                    </a:move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7" name="Freeform 308"/>
              <p:cNvSpPr>
                <a:spLocks/>
              </p:cNvSpPr>
              <p:nvPr/>
            </p:nvSpPr>
            <p:spPr bwMode="auto">
              <a:xfrm>
                <a:off x="2641600" y="-2486025"/>
                <a:ext cx="139700" cy="11112"/>
              </a:xfrm>
              <a:custGeom>
                <a:avLst/>
                <a:gdLst>
                  <a:gd name="T0" fmla="*/ 0 w 88"/>
                  <a:gd name="T1" fmla="*/ 0 h 7"/>
                  <a:gd name="T2" fmla="*/ 88 w 88"/>
                  <a:gd name="T3" fmla="*/ 0 h 7"/>
                  <a:gd name="T4" fmla="*/ 88 w 88"/>
                  <a:gd name="T5" fmla="*/ 7 h 7"/>
                  <a:gd name="T6" fmla="*/ 0 w 88"/>
                  <a:gd name="T7" fmla="*/ 7 h 7"/>
                  <a:gd name="T8" fmla="*/ 0 w 88"/>
                  <a:gd name="T9" fmla="*/ 0 h 7"/>
                  <a:gd name="T10" fmla="*/ 0 w 88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7">
                    <a:moveTo>
                      <a:pt x="0" y="0"/>
                    </a:moveTo>
                    <a:lnTo>
                      <a:pt x="88" y="0"/>
                    </a:lnTo>
                    <a:lnTo>
                      <a:pt x="88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8" name="Freeform 309"/>
              <p:cNvSpPr>
                <a:spLocks/>
              </p:cNvSpPr>
              <p:nvPr/>
            </p:nvSpPr>
            <p:spPr bwMode="auto">
              <a:xfrm>
                <a:off x="2649538" y="-2470150"/>
                <a:ext cx="123825" cy="6350"/>
              </a:xfrm>
              <a:custGeom>
                <a:avLst/>
                <a:gdLst>
                  <a:gd name="T0" fmla="*/ 0 w 33"/>
                  <a:gd name="T1" fmla="*/ 0 h 2"/>
                  <a:gd name="T2" fmla="*/ 0 w 33"/>
                  <a:gd name="T3" fmla="*/ 1 h 2"/>
                  <a:gd name="T4" fmla="*/ 0 w 33"/>
                  <a:gd name="T5" fmla="*/ 2 h 2"/>
                  <a:gd name="T6" fmla="*/ 33 w 33"/>
                  <a:gd name="T7" fmla="*/ 2 h 2"/>
                  <a:gd name="T8" fmla="*/ 33 w 33"/>
                  <a:gd name="T9" fmla="*/ 1 h 2"/>
                  <a:gd name="T10" fmla="*/ 33 w 33"/>
                  <a:gd name="T11" fmla="*/ 0 h 2"/>
                  <a:gd name="T12" fmla="*/ 0 w 33"/>
                  <a:gd name="T13" fmla="*/ 0 h 2"/>
                  <a:gd name="T14" fmla="*/ 0 w 33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3" y="2"/>
                      <a:pt x="33" y="1"/>
                      <a:pt x="33" y="1"/>
                    </a:cubicBezTo>
                    <a:cubicBezTo>
                      <a:pt x="33" y="1"/>
                      <a:pt x="33" y="0"/>
                      <a:pt x="3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9" name="Freeform 310"/>
              <p:cNvSpPr>
                <a:spLocks/>
              </p:cNvSpPr>
              <p:nvPr/>
            </p:nvSpPr>
            <p:spPr bwMode="auto">
              <a:xfrm>
                <a:off x="2638425" y="-2085975"/>
                <a:ext cx="147638" cy="3175"/>
              </a:xfrm>
              <a:custGeom>
                <a:avLst/>
                <a:gdLst>
                  <a:gd name="T0" fmla="*/ 0 w 93"/>
                  <a:gd name="T1" fmla="*/ 0 h 2"/>
                  <a:gd name="T2" fmla="*/ 93 w 93"/>
                  <a:gd name="T3" fmla="*/ 0 h 2"/>
                  <a:gd name="T4" fmla="*/ 93 w 93"/>
                  <a:gd name="T5" fmla="*/ 2 h 2"/>
                  <a:gd name="T6" fmla="*/ 0 w 93"/>
                  <a:gd name="T7" fmla="*/ 2 h 2"/>
                  <a:gd name="T8" fmla="*/ 0 w 93"/>
                  <a:gd name="T9" fmla="*/ 0 h 2"/>
                  <a:gd name="T10" fmla="*/ 0 w 93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2">
                    <a:moveTo>
                      <a:pt x="0" y="0"/>
                    </a:moveTo>
                    <a:lnTo>
                      <a:pt x="93" y="0"/>
                    </a:lnTo>
                    <a:lnTo>
                      <a:pt x="9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0" name="Freeform 311"/>
              <p:cNvSpPr>
                <a:spLocks/>
              </p:cNvSpPr>
              <p:nvPr/>
            </p:nvSpPr>
            <p:spPr bwMode="auto">
              <a:xfrm>
                <a:off x="2619375" y="-2071688"/>
                <a:ext cx="184150" cy="3175"/>
              </a:xfrm>
              <a:custGeom>
                <a:avLst/>
                <a:gdLst>
                  <a:gd name="T0" fmla="*/ 0 w 116"/>
                  <a:gd name="T1" fmla="*/ 0 h 2"/>
                  <a:gd name="T2" fmla="*/ 116 w 116"/>
                  <a:gd name="T3" fmla="*/ 0 h 2"/>
                  <a:gd name="T4" fmla="*/ 116 w 116"/>
                  <a:gd name="T5" fmla="*/ 2 h 2"/>
                  <a:gd name="T6" fmla="*/ 0 w 116"/>
                  <a:gd name="T7" fmla="*/ 2 h 2"/>
                  <a:gd name="T8" fmla="*/ 0 w 116"/>
                  <a:gd name="T9" fmla="*/ 0 h 2"/>
                  <a:gd name="T10" fmla="*/ 0 w 116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6" h="2">
                    <a:moveTo>
                      <a:pt x="0" y="0"/>
                    </a:moveTo>
                    <a:lnTo>
                      <a:pt x="116" y="0"/>
                    </a:lnTo>
                    <a:lnTo>
                      <a:pt x="11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1" name="Freeform 312"/>
              <p:cNvSpPr>
                <a:spLocks/>
              </p:cNvSpPr>
              <p:nvPr/>
            </p:nvSpPr>
            <p:spPr bwMode="auto">
              <a:xfrm>
                <a:off x="2649538" y="-2098675"/>
                <a:ext cx="131763" cy="4762"/>
              </a:xfrm>
              <a:custGeom>
                <a:avLst/>
                <a:gdLst>
                  <a:gd name="T0" fmla="*/ 0 w 83"/>
                  <a:gd name="T1" fmla="*/ 0 h 3"/>
                  <a:gd name="T2" fmla="*/ 83 w 83"/>
                  <a:gd name="T3" fmla="*/ 0 h 3"/>
                  <a:gd name="T4" fmla="*/ 83 w 83"/>
                  <a:gd name="T5" fmla="*/ 3 h 3"/>
                  <a:gd name="T6" fmla="*/ 0 w 83"/>
                  <a:gd name="T7" fmla="*/ 3 h 3"/>
                  <a:gd name="T8" fmla="*/ 0 w 83"/>
                  <a:gd name="T9" fmla="*/ 0 h 3"/>
                  <a:gd name="T10" fmla="*/ 0 w 83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3" h="3">
                    <a:moveTo>
                      <a:pt x="0" y="0"/>
                    </a:moveTo>
                    <a:lnTo>
                      <a:pt x="83" y="0"/>
                    </a:lnTo>
                    <a:lnTo>
                      <a:pt x="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2" name="Freeform 313"/>
              <p:cNvSpPr>
                <a:spLocks/>
              </p:cNvSpPr>
              <p:nvPr/>
            </p:nvSpPr>
            <p:spPr bwMode="auto">
              <a:xfrm>
                <a:off x="2605088" y="-2055813"/>
                <a:ext cx="214313" cy="6350"/>
              </a:xfrm>
              <a:custGeom>
                <a:avLst/>
                <a:gdLst>
                  <a:gd name="T0" fmla="*/ 0 w 135"/>
                  <a:gd name="T1" fmla="*/ 0 h 4"/>
                  <a:gd name="T2" fmla="*/ 135 w 135"/>
                  <a:gd name="T3" fmla="*/ 0 h 4"/>
                  <a:gd name="T4" fmla="*/ 135 w 135"/>
                  <a:gd name="T5" fmla="*/ 4 h 4"/>
                  <a:gd name="T6" fmla="*/ 0 w 135"/>
                  <a:gd name="T7" fmla="*/ 4 h 4"/>
                  <a:gd name="T8" fmla="*/ 0 w 135"/>
                  <a:gd name="T9" fmla="*/ 0 h 4"/>
                  <a:gd name="T10" fmla="*/ 0 w 135"/>
                  <a:gd name="T1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4">
                    <a:moveTo>
                      <a:pt x="0" y="0"/>
                    </a:moveTo>
                    <a:lnTo>
                      <a:pt x="135" y="0"/>
                    </a:lnTo>
                    <a:lnTo>
                      <a:pt x="135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3" name="Freeform 314"/>
              <p:cNvSpPr>
                <a:spLocks/>
              </p:cNvSpPr>
              <p:nvPr/>
            </p:nvSpPr>
            <p:spPr bwMode="auto">
              <a:xfrm>
                <a:off x="2473325" y="-2409825"/>
                <a:ext cx="176213" cy="330200"/>
              </a:xfrm>
              <a:custGeom>
                <a:avLst/>
                <a:gdLst>
                  <a:gd name="T0" fmla="*/ 40 w 47"/>
                  <a:gd name="T1" fmla="*/ 88 h 88"/>
                  <a:gd name="T2" fmla="*/ 44 w 47"/>
                  <a:gd name="T3" fmla="*/ 84 h 88"/>
                  <a:gd name="T4" fmla="*/ 45 w 47"/>
                  <a:gd name="T5" fmla="*/ 83 h 88"/>
                  <a:gd name="T6" fmla="*/ 43 w 47"/>
                  <a:gd name="T7" fmla="*/ 80 h 88"/>
                  <a:gd name="T8" fmla="*/ 27 w 47"/>
                  <a:gd name="T9" fmla="*/ 74 h 88"/>
                  <a:gd name="T10" fmla="*/ 27 w 47"/>
                  <a:gd name="T11" fmla="*/ 74 h 88"/>
                  <a:gd name="T12" fmla="*/ 42 w 47"/>
                  <a:gd name="T13" fmla="*/ 79 h 88"/>
                  <a:gd name="T14" fmla="*/ 39 w 47"/>
                  <a:gd name="T15" fmla="*/ 75 h 88"/>
                  <a:gd name="T16" fmla="*/ 36 w 47"/>
                  <a:gd name="T17" fmla="*/ 72 h 88"/>
                  <a:gd name="T18" fmla="*/ 34 w 47"/>
                  <a:gd name="T19" fmla="*/ 68 h 88"/>
                  <a:gd name="T20" fmla="*/ 32 w 47"/>
                  <a:gd name="T21" fmla="*/ 64 h 88"/>
                  <a:gd name="T22" fmla="*/ 31 w 47"/>
                  <a:gd name="T23" fmla="*/ 62 h 88"/>
                  <a:gd name="T24" fmla="*/ 13 w 47"/>
                  <a:gd name="T25" fmla="*/ 49 h 88"/>
                  <a:gd name="T26" fmla="*/ 30 w 47"/>
                  <a:gd name="T27" fmla="*/ 59 h 88"/>
                  <a:gd name="T28" fmla="*/ 28 w 47"/>
                  <a:gd name="T29" fmla="*/ 56 h 88"/>
                  <a:gd name="T30" fmla="*/ 27 w 47"/>
                  <a:gd name="T31" fmla="*/ 51 h 88"/>
                  <a:gd name="T32" fmla="*/ 22 w 47"/>
                  <a:gd name="T33" fmla="*/ 38 h 88"/>
                  <a:gd name="T34" fmla="*/ 22 w 47"/>
                  <a:gd name="T35" fmla="*/ 38 h 88"/>
                  <a:gd name="T36" fmla="*/ 6 w 47"/>
                  <a:gd name="T37" fmla="*/ 27 h 88"/>
                  <a:gd name="T38" fmla="*/ 22 w 47"/>
                  <a:gd name="T39" fmla="*/ 36 h 88"/>
                  <a:gd name="T40" fmla="*/ 19 w 47"/>
                  <a:gd name="T41" fmla="*/ 25 h 88"/>
                  <a:gd name="T42" fmla="*/ 16 w 47"/>
                  <a:gd name="T43" fmla="*/ 15 h 88"/>
                  <a:gd name="T44" fmla="*/ 17 w 47"/>
                  <a:gd name="T45" fmla="*/ 16 h 88"/>
                  <a:gd name="T46" fmla="*/ 21 w 47"/>
                  <a:gd name="T47" fmla="*/ 31 h 88"/>
                  <a:gd name="T48" fmla="*/ 22 w 47"/>
                  <a:gd name="T49" fmla="*/ 34 h 88"/>
                  <a:gd name="T50" fmla="*/ 23 w 47"/>
                  <a:gd name="T51" fmla="*/ 34 h 88"/>
                  <a:gd name="T52" fmla="*/ 30 w 47"/>
                  <a:gd name="T53" fmla="*/ 23 h 88"/>
                  <a:gd name="T54" fmla="*/ 23 w 47"/>
                  <a:gd name="T55" fmla="*/ 36 h 88"/>
                  <a:gd name="T56" fmla="*/ 28 w 47"/>
                  <a:gd name="T57" fmla="*/ 50 h 88"/>
                  <a:gd name="T58" fmla="*/ 30 w 47"/>
                  <a:gd name="T59" fmla="*/ 55 h 88"/>
                  <a:gd name="T60" fmla="*/ 30 w 47"/>
                  <a:gd name="T61" fmla="*/ 56 h 88"/>
                  <a:gd name="T62" fmla="*/ 32 w 47"/>
                  <a:gd name="T63" fmla="*/ 56 h 88"/>
                  <a:gd name="T64" fmla="*/ 38 w 47"/>
                  <a:gd name="T65" fmla="*/ 43 h 88"/>
                  <a:gd name="T66" fmla="*/ 32 w 47"/>
                  <a:gd name="T67" fmla="*/ 59 h 88"/>
                  <a:gd name="T68" fmla="*/ 32 w 47"/>
                  <a:gd name="T69" fmla="*/ 60 h 88"/>
                  <a:gd name="T70" fmla="*/ 42 w 47"/>
                  <a:gd name="T71" fmla="*/ 77 h 88"/>
                  <a:gd name="T72" fmla="*/ 44 w 47"/>
                  <a:gd name="T73" fmla="*/ 66 h 88"/>
                  <a:gd name="T74" fmla="*/ 43 w 47"/>
                  <a:gd name="T75" fmla="*/ 78 h 88"/>
                  <a:gd name="T76" fmla="*/ 44 w 47"/>
                  <a:gd name="T77" fmla="*/ 79 h 88"/>
                  <a:gd name="T78" fmla="*/ 45 w 47"/>
                  <a:gd name="T79" fmla="*/ 80 h 88"/>
                  <a:gd name="T80" fmla="*/ 47 w 47"/>
                  <a:gd name="T81" fmla="*/ 61 h 88"/>
                  <a:gd name="T82" fmla="*/ 45 w 47"/>
                  <a:gd name="T83" fmla="*/ 62 h 88"/>
                  <a:gd name="T84" fmla="*/ 44 w 47"/>
                  <a:gd name="T85" fmla="*/ 63 h 88"/>
                  <a:gd name="T86" fmla="*/ 41 w 47"/>
                  <a:gd name="T87" fmla="*/ 61 h 88"/>
                  <a:gd name="T88" fmla="*/ 41 w 47"/>
                  <a:gd name="T89" fmla="*/ 40 h 88"/>
                  <a:gd name="T90" fmla="*/ 36 w 47"/>
                  <a:gd name="T91" fmla="*/ 40 h 88"/>
                  <a:gd name="T92" fmla="*/ 35 w 47"/>
                  <a:gd name="T93" fmla="*/ 29 h 88"/>
                  <a:gd name="T94" fmla="*/ 33 w 47"/>
                  <a:gd name="T95" fmla="*/ 16 h 88"/>
                  <a:gd name="T96" fmla="*/ 25 w 47"/>
                  <a:gd name="T97" fmla="*/ 21 h 88"/>
                  <a:gd name="T98" fmla="*/ 18 w 47"/>
                  <a:gd name="T99" fmla="*/ 1 h 88"/>
                  <a:gd name="T100" fmla="*/ 10 w 47"/>
                  <a:gd name="T101" fmla="*/ 15 h 88"/>
                  <a:gd name="T102" fmla="*/ 10 w 47"/>
                  <a:gd name="T103" fmla="*/ 25 h 88"/>
                  <a:gd name="T104" fmla="*/ 4 w 47"/>
                  <a:gd name="T105" fmla="*/ 23 h 88"/>
                  <a:gd name="T106" fmla="*/ 2 w 47"/>
                  <a:gd name="T107" fmla="*/ 24 h 88"/>
                  <a:gd name="T108" fmla="*/ 13 w 47"/>
                  <a:gd name="T109" fmla="*/ 41 h 88"/>
                  <a:gd name="T110" fmla="*/ 13 w 47"/>
                  <a:gd name="T111" fmla="*/ 45 h 88"/>
                  <a:gd name="T112" fmla="*/ 21 w 47"/>
                  <a:gd name="T113" fmla="*/ 64 h 88"/>
                  <a:gd name="T114" fmla="*/ 25 w 47"/>
                  <a:gd name="T115" fmla="*/ 69 h 88"/>
                  <a:gd name="T116" fmla="*/ 23 w 47"/>
                  <a:gd name="T117" fmla="*/ 70 h 88"/>
                  <a:gd name="T118" fmla="*/ 22 w 47"/>
                  <a:gd name="T119" fmla="*/ 74 h 88"/>
                  <a:gd name="T120" fmla="*/ 41 w 47"/>
                  <a:gd name="T121" fmla="*/ 8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7" h="88">
                    <a:moveTo>
                      <a:pt x="41" y="86"/>
                    </a:moveTo>
                    <a:cubicBezTo>
                      <a:pt x="40" y="88"/>
                      <a:pt x="40" y="88"/>
                      <a:pt x="40" y="88"/>
                    </a:cubicBezTo>
                    <a:cubicBezTo>
                      <a:pt x="42" y="88"/>
                      <a:pt x="42" y="88"/>
                      <a:pt x="42" y="88"/>
                    </a:cubicBezTo>
                    <a:cubicBezTo>
                      <a:pt x="44" y="84"/>
                      <a:pt x="44" y="84"/>
                      <a:pt x="44" y="84"/>
                    </a:cubicBezTo>
                    <a:cubicBezTo>
                      <a:pt x="45" y="84"/>
                      <a:pt x="45" y="84"/>
                      <a:pt x="45" y="84"/>
                    </a:cubicBezTo>
                    <a:cubicBezTo>
                      <a:pt x="45" y="83"/>
                      <a:pt x="45" y="83"/>
                      <a:pt x="45" y="83"/>
                    </a:cubicBezTo>
                    <a:cubicBezTo>
                      <a:pt x="44" y="82"/>
                      <a:pt x="44" y="82"/>
                      <a:pt x="44" y="82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0" y="80"/>
                      <a:pt x="33" y="79"/>
                      <a:pt x="27" y="74"/>
                    </a:cubicBezTo>
                    <a:cubicBezTo>
                      <a:pt x="26" y="74"/>
                      <a:pt x="25" y="73"/>
                      <a:pt x="25" y="73"/>
                    </a:cubicBezTo>
                    <a:cubicBezTo>
                      <a:pt x="26" y="73"/>
                      <a:pt x="26" y="73"/>
                      <a:pt x="27" y="74"/>
                    </a:cubicBezTo>
                    <a:cubicBezTo>
                      <a:pt x="30" y="75"/>
                      <a:pt x="35" y="78"/>
                      <a:pt x="40" y="79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41" y="78"/>
                      <a:pt x="41" y="78"/>
                      <a:pt x="41" y="78"/>
                    </a:cubicBezTo>
                    <a:cubicBezTo>
                      <a:pt x="40" y="77"/>
                      <a:pt x="40" y="76"/>
                      <a:pt x="39" y="75"/>
                    </a:cubicBezTo>
                    <a:cubicBezTo>
                      <a:pt x="39" y="75"/>
                      <a:pt x="39" y="75"/>
                      <a:pt x="38" y="74"/>
                    </a:cubicBezTo>
                    <a:cubicBezTo>
                      <a:pt x="38" y="74"/>
                      <a:pt x="37" y="73"/>
                      <a:pt x="36" y="72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5" y="70"/>
                      <a:pt x="35" y="69"/>
                      <a:pt x="34" y="68"/>
                    </a:cubicBezTo>
                    <a:cubicBezTo>
                      <a:pt x="34" y="67"/>
                      <a:pt x="34" y="67"/>
                      <a:pt x="34" y="67"/>
                    </a:cubicBezTo>
                    <a:cubicBezTo>
                      <a:pt x="33" y="66"/>
                      <a:pt x="33" y="65"/>
                      <a:pt x="32" y="64"/>
                    </a:cubicBezTo>
                    <a:cubicBezTo>
                      <a:pt x="32" y="63"/>
                      <a:pt x="31" y="63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18" y="58"/>
                      <a:pt x="14" y="52"/>
                      <a:pt x="13" y="49"/>
                    </a:cubicBezTo>
                    <a:cubicBezTo>
                      <a:pt x="19" y="56"/>
                      <a:pt x="27" y="58"/>
                      <a:pt x="29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9" y="57"/>
                      <a:pt x="29" y="56"/>
                      <a:pt x="28" y="56"/>
                    </a:cubicBezTo>
                    <a:cubicBezTo>
                      <a:pt x="28" y="54"/>
                      <a:pt x="27" y="53"/>
                      <a:pt x="27" y="52"/>
                    </a:cubicBezTo>
                    <a:cubicBezTo>
                      <a:pt x="27" y="51"/>
                      <a:pt x="27" y="51"/>
                      <a:pt x="27" y="51"/>
                    </a:cubicBezTo>
                    <a:cubicBezTo>
                      <a:pt x="25" y="48"/>
                      <a:pt x="24" y="44"/>
                      <a:pt x="23" y="42"/>
                    </a:cubicBezTo>
                    <a:cubicBezTo>
                      <a:pt x="23" y="41"/>
                      <a:pt x="23" y="39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16" y="36"/>
                      <a:pt x="9" y="30"/>
                      <a:pt x="7" y="28"/>
                    </a:cubicBezTo>
                    <a:cubicBezTo>
                      <a:pt x="6" y="28"/>
                      <a:pt x="6" y="27"/>
                      <a:pt x="6" y="27"/>
                    </a:cubicBezTo>
                    <a:cubicBezTo>
                      <a:pt x="11" y="31"/>
                      <a:pt x="18" y="35"/>
                      <a:pt x="21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0" y="31"/>
                      <a:pt x="19" y="28"/>
                      <a:pt x="19" y="25"/>
                    </a:cubicBezTo>
                    <a:cubicBezTo>
                      <a:pt x="18" y="22"/>
                      <a:pt x="17" y="20"/>
                      <a:pt x="17" y="18"/>
                    </a:cubicBezTo>
                    <a:cubicBezTo>
                      <a:pt x="17" y="16"/>
                      <a:pt x="16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4"/>
                      <a:pt x="17" y="15"/>
                      <a:pt x="17" y="16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0" y="27"/>
                      <a:pt x="21" y="29"/>
                      <a:pt x="21" y="31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3" y="34"/>
                      <a:pt x="23" y="34"/>
                      <a:pt x="23" y="34"/>
                    </a:cubicBezTo>
                    <a:cubicBezTo>
                      <a:pt x="23" y="34"/>
                      <a:pt x="24" y="34"/>
                      <a:pt x="24" y="33"/>
                    </a:cubicBezTo>
                    <a:cubicBezTo>
                      <a:pt x="25" y="32"/>
                      <a:pt x="29" y="28"/>
                      <a:pt x="30" y="23"/>
                    </a:cubicBezTo>
                    <a:cubicBezTo>
                      <a:pt x="30" y="26"/>
                      <a:pt x="28" y="30"/>
                      <a:pt x="23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6" y="44"/>
                      <a:pt x="27" y="47"/>
                      <a:pt x="28" y="50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9" y="53"/>
                      <a:pt x="29" y="54"/>
                      <a:pt x="30" y="55"/>
                    </a:cubicBezTo>
                    <a:cubicBezTo>
                      <a:pt x="30" y="55"/>
                      <a:pt x="30" y="56"/>
                      <a:pt x="30" y="56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1" y="57"/>
                      <a:pt x="32" y="57"/>
                      <a:pt x="32" y="56"/>
                    </a:cubicBezTo>
                    <a:cubicBezTo>
                      <a:pt x="33" y="55"/>
                      <a:pt x="36" y="48"/>
                      <a:pt x="37" y="45"/>
                    </a:cubicBezTo>
                    <a:cubicBezTo>
                      <a:pt x="38" y="44"/>
                      <a:pt x="38" y="44"/>
                      <a:pt x="38" y="43"/>
                    </a:cubicBezTo>
                    <a:cubicBezTo>
                      <a:pt x="38" y="44"/>
                      <a:pt x="38" y="44"/>
                      <a:pt x="38" y="45"/>
                    </a:cubicBezTo>
                    <a:cubicBezTo>
                      <a:pt x="37" y="49"/>
                      <a:pt x="34" y="57"/>
                      <a:pt x="32" y="59"/>
                    </a:cubicBezTo>
                    <a:cubicBezTo>
                      <a:pt x="32" y="59"/>
                      <a:pt x="32" y="59"/>
                      <a:pt x="32" y="59"/>
                    </a:cubicBezTo>
                    <a:cubicBezTo>
                      <a:pt x="32" y="60"/>
                      <a:pt x="32" y="60"/>
                      <a:pt x="32" y="60"/>
                    </a:cubicBezTo>
                    <a:cubicBezTo>
                      <a:pt x="34" y="65"/>
                      <a:pt x="38" y="71"/>
                      <a:pt x="42" y="76"/>
                    </a:cubicBezTo>
                    <a:cubicBezTo>
                      <a:pt x="42" y="77"/>
                      <a:pt x="42" y="77"/>
                      <a:pt x="42" y="77"/>
                    </a:cubicBezTo>
                    <a:cubicBezTo>
                      <a:pt x="43" y="76"/>
                      <a:pt x="43" y="76"/>
                      <a:pt x="43" y="76"/>
                    </a:cubicBezTo>
                    <a:cubicBezTo>
                      <a:pt x="43" y="74"/>
                      <a:pt x="44" y="70"/>
                      <a:pt x="44" y="66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7"/>
                      <a:pt x="44" y="74"/>
                      <a:pt x="43" y="78"/>
                    </a:cubicBezTo>
                    <a:cubicBezTo>
                      <a:pt x="43" y="78"/>
                      <a:pt x="43" y="78"/>
                      <a:pt x="43" y="78"/>
                    </a:cubicBezTo>
                    <a:cubicBezTo>
                      <a:pt x="44" y="79"/>
                      <a:pt x="44" y="79"/>
                      <a:pt x="44" y="79"/>
                    </a:cubicBezTo>
                    <a:cubicBezTo>
                      <a:pt x="44" y="79"/>
                      <a:pt x="44" y="80"/>
                      <a:pt x="45" y="80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6" y="80"/>
                      <a:pt x="46" y="80"/>
                      <a:pt x="46" y="80"/>
                    </a:cubicBezTo>
                    <a:cubicBezTo>
                      <a:pt x="47" y="61"/>
                      <a:pt x="47" y="61"/>
                      <a:pt x="47" y="61"/>
                    </a:cubicBezTo>
                    <a:cubicBezTo>
                      <a:pt x="46" y="62"/>
                      <a:pt x="46" y="62"/>
                      <a:pt x="46" y="62"/>
                    </a:cubicBezTo>
                    <a:cubicBezTo>
                      <a:pt x="46" y="62"/>
                      <a:pt x="45" y="62"/>
                      <a:pt x="45" y="62"/>
                    </a:cubicBezTo>
                    <a:cubicBezTo>
                      <a:pt x="45" y="62"/>
                      <a:pt x="45" y="62"/>
                      <a:pt x="45" y="62"/>
                    </a:cubicBezTo>
                    <a:cubicBezTo>
                      <a:pt x="44" y="63"/>
                      <a:pt x="44" y="63"/>
                      <a:pt x="44" y="63"/>
                    </a:cubicBezTo>
                    <a:cubicBezTo>
                      <a:pt x="43" y="63"/>
                      <a:pt x="42" y="64"/>
                      <a:pt x="41" y="63"/>
                    </a:cubicBezTo>
                    <a:cubicBezTo>
                      <a:pt x="41" y="63"/>
                      <a:pt x="41" y="62"/>
                      <a:pt x="41" y="61"/>
                    </a:cubicBezTo>
                    <a:cubicBezTo>
                      <a:pt x="41" y="61"/>
                      <a:pt x="41" y="60"/>
                      <a:pt x="41" y="58"/>
                    </a:cubicBezTo>
                    <a:cubicBezTo>
                      <a:pt x="42" y="52"/>
                      <a:pt x="44" y="43"/>
                      <a:pt x="41" y="40"/>
                    </a:cubicBezTo>
                    <a:cubicBezTo>
                      <a:pt x="41" y="39"/>
                      <a:pt x="40" y="39"/>
                      <a:pt x="39" y="39"/>
                    </a:cubicBezTo>
                    <a:cubicBezTo>
                      <a:pt x="38" y="39"/>
                      <a:pt x="37" y="39"/>
                      <a:pt x="36" y="40"/>
                    </a:cubicBezTo>
                    <a:cubicBezTo>
                      <a:pt x="34" y="41"/>
                      <a:pt x="33" y="41"/>
                      <a:pt x="32" y="40"/>
                    </a:cubicBezTo>
                    <a:cubicBezTo>
                      <a:pt x="31" y="39"/>
                      <a:pt x="34" y="33"/>
                      <a:pt x="35" y="29"/>
                    </a:cubicBezTo>
                    <a:cubicBezTo>
                      <a:pt x="36" y="27"/>
                      <a:pt x="38" y="25"/>
                      <a:pt x="38" y="24"/>
                    </a:cubicBezTo>
                    <a:cubicBezTo>
                      <a:pt x="38" y="22"/>
                      <a:pt x="36" y="17"/>
                      <a:pt x="33" y="16"/>
                    </a:cubicBezTo>
                    <a:cubicBezTo>
                      <a:pt x="32" y="16"/>
                      <a:pt x="30" y="16"/>
                      <a:pt x="29" y="18"/>
                    </a:cubicBezTo>
                    <a:cubicBezTo>
                      <a:pt x="27" y="20"/>
                      <a:pt x="26" y="21"/>
                      <a:pt x="25" y="21"/>
                    </a:cubicBezTo>
                    <a:cubicBezTo>
                      <a:pt x="23" y="20"/>
                      <a:pt x="22" y="17"/>
                      <a:pt x="23" y="14"/>
                    </a:cubicBezTo>
                    <a:cubicBezTo>
                      <a:pt x="24" y="4"/>
                      <a:pt x="20" y="2"/>
                      <a:pt x="18" y="1"/>
                    </a:cubicBezTo>
                    <a:cubicBezTo>
                      <a:pt x="14" y="0"/>
                      <a:pt x="10" y="2"/>
                      <a:pt x="9" y="6"/>
                    </a:cubicBezTo>
                    <a:cubicBezTo>
                      <a:pt x="8" y="9"/>
                      <a:pt x="9" y="12"/>
                      <a:pt x="10" y="15"/>
                    </a:cubicBezTo>
                    <a:cubicBezTo>
                      <a:pt x="12" y="18"/>
                      <a:pt x="13" y="20"/>
                      <a:pt x="12" y="23"/>
                    </a:cubicBezTo>
                    <a:cubicBezTo>
                      <a:pt x="11" y="24"/>
                      <a:pt x="11" y="25"/>
                      <a:pt x="10" y="25"/>
                    </a:cubicBezTo>
                    <a:cubicBezTo>
                      <a:pt x="9" y="25"/>
                      <a:pt x="8" y="25"/>
                      <a:pt x="7" y="24"/>
                    </a:cubicBezTo>
                    <a:cubicBezTo>
                      <a:pt x="6" y="23"/>
                      <a:pt x="5" y="22"/>
                      <a:pt x="4" y="23"/>
                    </a:cubicBezTo>
                    <a:cubicBezTo>
                      <a:pt x="3" y="23"/>
                      <a:pt x="3" y="23"/>
                      <a:pt x="3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0" y="30"/>
                      <a:pt x="4" y="36"/>
                      <a:pt x="13" y="41"/>
                    </a:cubicBezTo>
                    <a:cubicBezTo>
                      <a:pt x="15" y="41"/>
                      <a:pt x="15" y="42"/>
                      <a:pt x="15" y="43"/>
                    </a:cubicBezTo>
                    <a:cubicBezTo>
                      <a:pt x="15" y="44"/>
                      <a:pt x="14" y="45"/>
                      <a:pt x="13" y="45"/>
                    </a:cubicBezTo>
                    <a:cubicBezTo>
                      <a:pt x="10" y="45"/>
                      <a:pt x="8" y="46"/>
                      <a:pt x="8" y="47"/>
                    </a:cubicBezTo>
                    <a:cubicBezTo>
                      <a:pt x="7" y="52"/>
                      <a:pt x="14" y="58"/>
                      <a:pt x="21" y="64"/>
                    </a:cubicBezTo>
                    <a:cubicBezTo>
                      <a:pt x="23" y="65"/>
                      <a:pt x="24" y="66"/>
                      <a:pt x="25" y="67"/>
                    </a:cubicBezTo>
                    <a:cubicBezTo>
                      <a:pt x="25" y="67"/>
                      <a:pt x="25" y="68"/>
                      <a:pt x="25" y="69"/>
                    </a:cubicBezTo>
                    <a:cubicBezTo>
                      <a:pt x="25" y="70"/>
                      <a:pt x="24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2"/>
                      <a:pt x="22" y="73"/>
                      <a:pt x="22" y="74"/>
                    </a:cubicBezTo>
                    <a:cubicBezTo>
                      <a:pt x="24" y="79"/>
                      <a:pt x="33" y="83"/>
                      <a:pt x="38" y="85"/>
                    </a:cubicBezTo>
                    <a:cubicBezTo>
                      <a:pt x="39" y="86"/>
                      <a:pt x="40" y="86"/>
                      <a:pt x="41" y="8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4" name="Freeform 315"/>
              <p:cNvSpPr>
                <a:spLocks/>
              </p:cNvSpPr>
              <p:nvPr/>
            </p:nvSpPr>
            <p:spPr bwMode="auto">
              <a:xfrm>
                <a:off x="2660650" y="-2014538"/>
                <a:ext cx="49213" cy="25400"/>
              </a:xfrm>
              <a:custGeom>
                <a:avLst/>
                <a:gdLst>
                  <a:gd name="T0" fmla="*/ 1 w 13"/>
                  <a:gd name="T1" fmla="*/ 0 h 7"/>
                  <a:gd name="T2" fmla="*/ 0 w 13"/>
                  <a:gd name="T3" fmla="*/ 0 h 7"/>
                  <a:gd name="T4" fmla="*/ 1 w 13"/>
                  <a:gd name="T5" fmla="*/ 1 h 7"/>
                  <a:gd name="T6" fmla="*/ 1 w 13"/>
                  <a:gd name="T7" fmla="*/ 1 h 7"/>
                  <a:gd name="T8" fmla="*/ 9 w 13"/>
                  <a:gd name="T9" fmla="*/ 7 h 7"/>
                  <a:gd name="T10" fmla="*/ 10 w 13"/>
                  <a:gd name="T11" fmla="*/ 7 h 7"/>
                  <a:gd name="T12" fmla="*/ 12 w 13"/>
                  <a:gd name="T13" fmla="*/ 6 h 7"/>
                  <a:gd name="T14" fmla="*/ 12 w 13"/>
                  <a:gd name="T15" fmla="*/ 4 h 7"/>
                  <a:gd name="T16" fmla="*/ 1 w 13"/>
                  <a:gd name="T1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7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3" y="4"/>
                      <a:pt x="7" y="7"/>
                      <a:pt x="9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7"/>
                      <a:pt x="11" y="6"/>
                      <a:pt x="12" y="6"/>
                    </a:cubicBezTo>
                    <a:cubicBezTo>
                      <a:pt x="13" y="5"/>
                      <a:pt x="12" y="4"/>
                      <a:pt x="12" y="4"/>
                    </a:cubicBezTo>
                    <a:cubicBezTo>
                      <a:pt x="11" y="2"/>
                      <a:pt x="7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5" name="Freeform 316"/>
              <p:cNvSpPr>
                <a:spLocks/>
              </p:cNvSpPr>
              <p:nvPr/>
            </p:nvSpPr>
            <p:spPr bwMode="auto">
              <a:xfrm>
                <a:off x="2679700" y="-2044700"/>
                <a:ext cx="52388" cy="41275"/>
              </a:xfrm>
              <a:custGeom>
                <a:avLst/>
                <a:gdLst>
                  <a:gd name="T0" fmla="*/ 14 w 14"/>
                  <a:gd name="T1" fmla="*/ 0 h 11"/>
                  <a:gd name="T2" fmla="*/ 11 w 14"/>
                  <a:gd name="T3" fmla="*/ 0 h 11"/>
                  <a:gd name="T4" fmla="*/ 11 w 14"/>
                  <a:gd name="T5" fmla="*/ 1 h 11"/>
                  <a:gd name="T6" fmla="*/ 2 w 14"/>
                  <a:gd name="T7" fmla="*/ 7 h 11"/>
                  <a:gd name="T8" fmla="*/ 0 w 14"/>
                  <a:gd name="T9" fmla="*/ 7 h 11"/>
                  <a:gd name="T10" fmla="*/ 2 w 14"/>
                  <a:gd name="T11" fmla="*/ 8 h 11"/>
                  <a:gd name="T12" fmla="*/ 6 w 14"/>
                  <a:gd name="T13" fmla="*/ 10 h 11"/>
                  <a:gd name="T14" fmla="*/ 7 w 14"/>
                  <a:gd name="T15" fmla="*/ 11 h 11"/>
                  <a:gd name="T16" fmla="*/ 7 w 14"/>
                  <a:gd name="T17" fmla="*/ 11 h 11"/>
                  <a:gd name="T18" fmla="*/ 8 w 14"/>
                  <a:gd name="T19" fmla="*/ 11 h 11"/>
                  <a:gd name="T20" fmla="*/ 8 w 14"/>
                  <a:gd name="T21" fmla="*/ 10 h 11"/>
                  <a:gd name="T22" fmla="*/ 13 w 14"/>
                  <a:gd name="T23" fmla="*/ 1 h 11"/>
                  <a:gd name="T24" fmla="*/ 14 w 14"/>
                  <a:gd name="T25" fmla="*/ 0 h 11"/>
                  <a:gd name="T26" fmla="*/ 14 w 14"/>
                  <a:gd name="T2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" h="11">
                    <a:moveTo>
                      <a:pt x="14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2"/>
                      <a:pt x="7" y="5"/>
                      <a:pt x="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3" y="8"/>
                      <a:pt x="5" y="9"/>
                      <a:pt x="6" y="10"/>
                    </a:cubicBezTo>
                    <a:cubicBezTo>
                      <a:pt x="7" y="10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10" y="5"/>
                      <a:pt x="13" y="1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6" name="Freeform 317"/>
              <p:cNvSpPr>
                <a:spLocks/>
              </p:cNvSpPr>
              <p:nvPr/>
            </p:nvSpPr>
            <p:spPr bwMode="auto">
              <a:xfrm>
                <a:off x="2690813" y="-2044700"/>
                <a:ext cx="19050" cy="6350"/>
              </a:xfrm>
              <a:custGeom>
                <a:avLst/>
                <a:gdLst>
                  <a:gd name="T0" fmla="*/ 3 w 5"/>
                  <a:gd name="T1" fmla="*/ 2 h 2"/>
                  <a:gd name="T2" fmla="*/ 3 w 5"/>
                  <a:gd name="T3" fmla="*/ 2 h 2"/>
                  <a:gd name="T4" fmla="*/ 4 w 5"/>
                  <a:gd name="T5" fmla="*/ 1 h 2"/>
                  <a:gd name="T6" fmla="*/ 5 w 5"/>
                  <a:gd name="T7" fmla="*/ 1 h 2"/>
                  <a:gd name="T8" fmla="*/ 4 w 5"/>
                  <a:gd name="T9" fmla="*/ 1 h 2"/>
                  <a:gd name="T10" fmla="*/ 3 w 5"/>
                  <a:gd name="T11" fmla="*/ 1 h 2"/>
                  <a:gd name="T12" fmla="*/ 3 w 5"/>
                  <a:gd name="T13" fmla="*/ 0 h 2"/>
                  <a:gd name="T14" fmla="*/ 0 w 5"/>
                  <a:gd name="T15" fmla="*/ 0 h 2"/>
                  <a:gd name="T16" fmla="*/ 1 w 5"/>
                  <a:gd name="T17" fmla="*/ 1 h 2"/>
                  <a:gd name="T18" fmla="*/ 2 w 5"/>
                  <a:gd name="T19" fmla="*/ 1 h 2"/>
                  <a:gd name="T20" fmla="*/ 3 w 5"/>
                  <a:gd name="T21" fmla="*/ 2 h 2"/>
                  <a:gd name="T22" fmla="*/ 3 w 5"/>
                  <a:gd name="T2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2"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7" name="Freeform 318"/>
              <p:cNvSpPr>
                <a:spLocks/>
              </p:cNvSpPr>
              <p:nvPr/>
            </p:nvSpPr>
            <p:spPr bwMode="auto">
              <a:xfrm>
                <a:off x="2713038" y="-2025650"/>
                <a:ext cx="30163" cy="22225"/>
              </a:xfrm>
              <a:custGeom>
                <a:avLst/>
                <a:gdLst>
                  <a:gd name="T0" fmla="*/ 6 w 8"/>
                  <a:gd name="T1" fmla="*/ 2 h 6"/>
                  <a:gd name="T2" fmla="*/ 8 w 8"/>
                  <a:gd name="T3" fmla="*/ 1 h 6"/>
                  <a:gd name="T4" fmla="*/ 6 w 8"/>
                  <a:gd name="T5" fmla="*/ 1 h 6"/>
                  <a:gd name="T6" fmla="*/ 4 w 8"/>
                  <a:gd name="T7" fmla="*/ 0 h 6"/>
                  <a:gd name="T8" fmla="*/ 4 w 8"/>
                  <a:gd name="T9" fmla="*/ 0 h 6"/>
                  <a:gd name="T10" fmla="*/ 3 w 8"/>
                  <a:gd name="T11" fmla="*/ 0 h 6"/>
                  <a:gd name="T12" fmla="*/ 2 w 8"/>
                  <a:gd name="T13" fmla="*/ 3 h 6"/>
                  <a:gd name="T14" fmla="*/ 0 w 8"/>
                  <a:gd name="T15" fmla="*/ 6 h 6"/>
                  <a:gd name="T16" fmla="*/ 3 w 8"/>
                  <a:gd name="T17" fmla="*/ 4 h 6"/>
                  <a:gd name="T18" fmla="*/ 6 w 8"/>
                  <a:gd name="T1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6">
                    <a:moveTo>
                      <a:pt x="6" y="2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5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3"/>
                      <a:pt x="5" y="3"/>
                      <a:pt x="6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8" name="Freeform 319"/>
              <p:cNvSpPr>
                <a:spLocks/>
              </p:cNvSpPr>
              <p:nvPr/>
            </p:nvSpPr>
            <p:spPr bwMode="auto">
              <a:xfrm>
                <a:off x="2720975" y="-2014538"/>
                <a:ext cx="41275" cy="25400"/>
              </a:xfrm>
              <a:custGeom>
                <a:avLst/>
                <a:gdLst>
                  <a:gd name="T0" fmla="*/ 0 w 11"/>
                  <a:gd name="T1" fmla="*/ 4 h 7"/>
                  <a:gd name="T2" fmla="*/ 1 w 11"/>
                  <a:gd name="T3" fmla="*/ 6 h 7"/>
                  <a:gd name="T4" fmla="*/ 3 w 11"/>
                  <a:gd name="T5" fmla="*/ 7 h 7"/>
                  <a:gd name="T6" fmla="*/ 6 w 11"/>
                  <a:gd name="T7" fmla="*/ 5 h 7"/>
                  <a:gd name="T8" fmla="*/ 11 w 11"/>
                  <a:gd name="T9" fmla="*/ 0 h 7"/>
                  <a:gd name="T10" fmla="*/ 10 w 11"/>
                  <a:gd name="T11" fmla="*/ 0 h 7"/>
                  <a:gd name="T12" fmla="*/ 0 w 11"/>
                  <a:gd name="T13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7">
                    <a:moveTo>
                      <a:pt x="0" y="4"/>
                    </a:moveTo>
                    <a:cubicBezTo>
                      <a:pt x="0" y="5"/>
                      <a:pt x="0" y="6"/>
                      <a:pt x="1" y="6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4" y="7"/>
                      <a:pt x="5" y="6"/>
                      <a:pt x="6" y="5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2" y="0"/>
                      <a:pt x="0" y="3"/>
                      <a:pt x="0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9" name="Freeform 320"/>
              <p:cNvSpPr>
                <a:spLocks/>
              </p:cNvSpPr>
              <p:nvPr/>
            </p:nvSpPr>
            <p:spPr bwMode="auto">
              <a:xfrm>
                <a:off x="2781300" y="-2409825"/>
                <a:ext cx="169863" cy="330200"/>
              </a:xfrm>
              <a:custGeom>
                <a:avLst/>
                <a:gdLst>
                  <a:gd name="T0" fmla="*/ 43 w 45"/>
                  <a:gd name="T1" fmla="*/ 24 h 88"/>
                  <a:gd name="T2" fmla="*/ 38 w 45"/>
                  <a:gd name="T3" fmla="*/ 24 h 88"/>
                  <a:gd name="T4" fmla="*/ 34 w 45"/>
                  <a:gd name="T5" fmla="*/ 23 h 88"/>
                  <a:gd name="T6" fmla="*/ 37 w 45"/>
                  <a:gd name="T7" fmla="*/ 6 h 88"/>
                  <a:gd name="T8" fmla="*/ 23 w 45"/>
                  <a:gd name="T9" fmla="*/ 14 h 88"/>
                  <a:gd name="T10" fmla="*/ 17 w 45"/>
                  <a:gd name="T11" fmla="*/ 18 h 88"/>
                  <a:gd name="T12" fmla="*/ 9 w 45"/>
                  <a:gd name="T13" fmla="*/ 24 h 88"/>
                  <a:gd name="T14" fmla="*/ 14 w 45"/>
                  <a:gd name="T15" fmla="*/ 40 h 88"/>
                  <a:gd name="T16" fmla="*/ 8 w 45"/>
                  <a:gd name="T17" fmla="*/ 39 h 88"/>
                  <a:gd name="T18" fmla="*/ 5 w 45"/>
                  <a:gd name="T19" fmla="*/ 58 h 88"/>
                  <a:gd name="T20" fmla="*/ 6 w 45"/>
                  <a:gd name="T21" fmla="*/ 63 h 88"/>
                  <a:gd name="T22" fmla="*/ 2 w 45"/>
                  <a:gd name="T23" fmla="*/ 62 h 88"/>
                  <a:gd name="T24" fmla="*/ 1 w 45"/>
                  <a:gd name="T25" fmla="*/ 62 h 88"/>
                  <a:gd name="T26" fmla="*/ 1 w 45"/>
                  <a:gd name="T27" fmla="*/ 80 h 88"/>
                  <a:gd name="T28" fmla="*/ 2 w 45"/>
                  <a:gd name="T29" fmla="*/ 80 h 88"/>
                  <a:gd name="T30" fmla="*/ 3 w 45"/>
                  <a:gd name="T31" fmla="*/ 78 h 88"/>
                  <a:gd name="T32" fmla="*/ 2 w 45"/>
                  <a:gd name="T33" fmla="*/ 66 h 88"/>
                  <a:gd name="T34" fmla="*/ 4 w 45"/>
                  <a:gd name="T35" fmla="*/ 76 h 88"/>
                  <a:gd name="T36" fmla="*/ 5 w 45"/>
                  <a:gd name="T37" fmla="*/ 76 h 88"/>
                  <a:gd name="T38" fmla="*/ 15 w 45"/>
                  <a:gd name="T39" fmla="*/ 59 h 88"/>
                  <a:gd name="T40" fmla="*/ 9 w 45"/>
                  <a:gd name="T41" fmla="*/ 45 h 88"/>
                  <a:gd name="T42" fmla="*/ 9 w 45"/>
                  <a:gd name="T43" fmla="*/ 45 h 88"/>
                  <a:gd name="T44" fmla="*/ 16 w 45"/>
                  <a:gd name="T45" fmla="*/ 56 h 88"/>
                  <a:gd name="T46" fmla="*/ 16 w 45"/>
                  <a:gd name="T47" fmla="*/ 56 h 88"/>
                  <a:gd name="T48" fmla="*/ 16 w 45"/>
                  <a:gd name="T49" fmla="*/ 55 h 88"/>
                  <a:gd name="T50" fmla="*/ 18 w 45"/>
                  <a:gd name="T51" fmla="*/ 50 h 88"/>
                  <a:gd name="T52" fmla="*/ 22 w 45"/>
                  <a:gd name="T53" fmla="*/ 39 h 88"/>
                  <a:gd name="T54" fmla="*/ 22 w 45"/>
                  <a:gd name="T55" fmla="*/ 39 h 88"/>
                  <a:gd name="T56" fmla="*/ 22 w 45"/>
                  <a:gd name="T57" fmla="*/ 36 h 88"/>
                  <a:gd name="T58" fmla="*/ 22 w 45"/>
                  <a:gd name="T59" fmla="*/ 33 h 88"/>
                  <a:gd name="T60" fmla="*/ 23 w 45"/>
                  <a:gd name="T61" fmla="*/ 35 h 88"/>
                  <a:gd name="T62" fmla="*/ 26 w 45"/>
                  <a:gd name="T63" fmla="*/ 25 h 88"/>
                  <a:gd name="T64" fmla="*/ 29 w 45"/>
                  <a:gd name="T65" fmla="*/ 13 h 88"/>
                  <a:gd name="T66" fmla="*/ 29 w 45"/>
                  <a:gd name="T67" fmla="*/ 18 h 88"/>
                  <a:gd name="T68" fmla="*/ 25 w 45"/>
                  <a:gd name="T69" fmla="*/ 33 h 88"/>
                  <a:gd name="T70" fmla="*/ 24 w 45"/>
                  <a:gd name="T71" fmla="*/ 36 h 88"/>
                  <a:gd name="T72" fmla="*/ 39 w 45"/>
                  <a:gd name="T73" fmla="*/ 27 h 88"/>
                  <a:gd name="T74" fmla="*/ 24 w 45"/>
                  <a:gd name="T75" fmla="*/ 38 h 88"/>
                  <a:gd name="T76" fmla="*/ 23 w 45"/>
                  <a:gd name="T77" fmla="*/ 38 h 88"/>
                  <a:gd name="T78" fmla="*/ 19 w 45"/>
                  <a:gd name="T79" fmla="*/ 51 h 88"/>
                  <a:gd name="T80" fmla="*/ 17 w 45"/>
                  <a:gd name="T81" fmla="*/ 56 h 88"/>
                  <a:gd name="T82" fmla="*/ 16 w 45"/>
                  <a:gd name="T83" fmla="*/ 59 h 88"/>
                  <a:gd name="T84" fmla="*/ 33 w 45"/>
                  <a:gd name="T85" fmla="*/ 49 h 88"/>
                  <a:gd name="T86" fmla="*/ 15 w 45"/>
                  <a:gd name="T87" fmla="*/ 62 h 88"/>
                  <a:gd name="T88" fmla="*/ 14 w 45"/>
                  <a:gd name="T89" fmla="*/ 64 h 88"/>
                  <a:gd name="T90" fmla="*/ 12 w 45"/>
                  <a:gd name="T91" fmla="*/ 68 h 88"/>
                  <a:gd name="T92" fmla="*/ 10 w 45"/>
                  <a:gd name="T93" fmla="*/ 72 h 88"/>
                  <a:gd name="T94" fmla="*/ 8 w 45"/>
                  <a:gd name="T95" fmla="*/ 75 h 88"/>
                  <a:gd name="T96" fmla="*/ 5 w 45"/>
                  <a:gd name="T97" fmla="*/ 79 h 88"/>
                  <a:gd name="T98" fmla="*/ 18 w 45"/>
                  <a:gd name="T99" fmla="*/ 74 h 88"/>
                  <a:gd name="T100" fmla="*/ 19 w 45"/>
                  <a:gd name="T101" fmla="*/ 74 h 88"/>
                  <a:gd name="T102" fmla="*/ 4 w 45"/>
                  <a:gd name="T103" fmla="*/ 80 h 88"/>
                  <a:gd name="T104" fmla="*/ 2 w 45"/>
                  <a:gd name="T105" fmla="*/ 84 h 88"/>
                  <a:gd name="T106" fmla="*/ 4 w 45"/>
                  <a:gd name="T107" fmla="*/ 88 h 88"/>
                  <a:gd name="T108" fmla="*/ 6 w 45"/>
                  <a:gd name="T109" fmla="*/ 86 h 88"/>
                  <a:gd name="T110" fmla="*/ 24 w 45"/>
                  <a:gd name="T111" fmla="*/ 74 h 88"/>
                  <a:gd name="T112" fmla="*/ 23 w 45"/>
                  <a:gd name="T113" fmla="*/ 70 h 88"/>
                  <a:gd name="T114" fmla="*/ 23 w 45"/>
                  <a:gd name="T115" fmla="*/ 70 h 88"/>
                  <a:gd name="T116" fmla="*/ 21 w 45"/>
                  <a:gd name="T117" fmla="*/ 67 h 88"/>
                  <a:gd name="T118" fmla="*/ 38 w 45"/>
                  <a:gd name="T119" fmla="*/ 47 h 88"/>
                  <a:gd name="T120" fmla="*/ 30 w 45"/>
                  <a:gd name="T121" fmla="*/ 43 h 88"/>
                  <a:gd name="T122" fmla="*/ 43 w 45"/>
                  <a:gd name="T123" fmla="*/ 24 h 88"/>
                  <a:gd name="T124" fmla="*/ 43 w 45"/>
                  <a:gd name="T125" fmla="*/ 24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" h="88">
                    <a:moveTo>
                      <a:pt x="43" y="24"/>
                    </a:moveTo>
                    <a:cubicBezTo>
                      <a:pt x="43" y="24"/>
                      <a:pt x="43" y="24"/>
                      <a:pt x="43" y="24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40" y="22"/>
                      <a:pt x="39" y="23"/>
                      <a:pt x="38" y="24"/>
                    </a:cubicBezTo>
                    <a:cubicBezTo>
                      <a:pt x="37" y="25"/>
                      <a:pt x="36" y="25"/>
                      <a:pt x="35" y="25"/>
                    </a:cubicBezTo>
                    <a:cubicBezTo>
                      <a:pt x="35" y="25"/>
                      <a:pt x="34" y="24"/>
                      <a:pt x="34" y="23"/>
                    </a:cubicBezTo>
                    <a:cubicBezTo>
                      <a:pt x="33" y="20"/>
                      <a:pt x="34" y="18"/>
                      <a:pt x="35" y="15"/>
                    </a:cubicBezTo>
                    <a:cubicBezTo>
                      <a:pt x="37" y="12"/>
                      <a:pt x="38" y="9"/>
                      <a:pt x="37" y="6"/>
                    </a:cubicBezTo>
                    <a:cubicBezTo>
                      <a:pt x="36" y="2"/>
                      <a:pt x="31" y="0"/>
                      <a:pt x="28" y="1"/>
                    </a:cubicBezTo>
                    <a:cubicBezTo>
                      <a:pt x="26" y="2"/>
                      <a:pt x="21" y="4"/>
                      <a:pt x="23" y="14"/>
                    </a:cubicBezTo>
                    <a:cubicBezTo>
                      <a:pt x="23" y="17"/>
                      <a:pt x="22" y="20"/>
                      <a:pt x="21" y="21"/>
                    </a:cubicBezTo>
                    <a:cubicBezTo>
                      <a:pt x="20" y="21"/>
                      <a:pt x="18" y="20"/>
                      <a:pt x="17" y="18"/>
                    </a:cubicBezTo>
                    <a:cubicBezTo>
                      <a:pt x="16" y="16"/>
                      <a:pt x="14" y="16"/>
                      <a:pt x="13" y="16"/>
                    </a:cubicBezTo>
                    <a:cubicBezTo>
                      <a:pt x="10" y="17"/>
                      <a:pt x="8" y="22"/>
                      <a:pt x="9" y="24"/>
                    </a:cubicBezTo>
                    <a:cubicBezTo>
                      <a:pt x="9" y="25"/>
                      <a:pt x="10" y="27"/>
                      <a:pt x="11" y="29"/>
                    </a:cubicBezTo>
                    <a:cubicBezTo>
                      <a:pt x="13" y="33"/>
                      <a:pt x="15" y="39"/>
                      <a:pt x="14" y="40"/>
                    </a:cubicBezTo>
                    <a:cubicBezTo>
                      <a:pt x="14" y="41"/>
                      <a:pt x="12" y="41"/>
                      <a:pt x="10" y="40"/>
                    </a:cubicBezTo>
                    <a:cubicBezTo>
                      <a:pt x="9" y="39"/>
                      <a:pt x="8" y="39"/>
                      <a:pt x="8" y="39"/>
                    </a:cubicBezTo>
                    <a:cubicBezTo>
                      <a:pt x="7" y="39"/>
                      <a:pt x="6" y="39"/>
                      <a:pt x="5" y="40"/>
                    </a:cubicBezTo>
                    <a:cubicBezTo>
                      <a:pt x="3" y="43"/>
                      <a:pt x="4" y="52"/>
                      <a:pt x="5" y="58"/>
                    </a:cubicBezTo>
                    <a:cubicBezTo>
                      <a:pt x="6" y="60"/>
                      <a:pt x="6" y="61"/>
                      <a:pt x="6" y="61"/>
                    </a:cubicBezTo>
                    <a:cubicBezTo>
                      <a:pt x="6" y="62"/>
                      <a:pt x="6" y="63"/>
                      <a:pt x="6" y="63"/>
                    </a:cubicBezTo>
                    <a:cubicBezTo>
                      <a:pt x="5" y="64"/>
                      <a:pt x="3" y="63"/>
                      <a:pt x="2" y="63"/>
                    </a:cubicBezTo>
                    <a:cubicBezTo>
                      <a:pt x="2" y="63"/>
                      <a:pt x="2" y="63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1" y="62"/>
                      <a:pt x="1" y="62"/>
                      <a:pt x="1" y="62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3" y="79"/>
                      <a:pt x="3" y="79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4"/>
                      <a:pt x="2" y="67"/>
                      <a:pt x="2" y="66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3" y="70"/>
                      <a:pt x="3" y="74"/>
                      <a:pt x="4" y="76"/>
                    </a:cubicBezTo>
                    <a:cubicBezTo>
                      <a:pt x="4" y="77"/>
                      <a:pt x="4" y="77"/>
                      <a:pt x="4" y="77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9" y="71"/>
                      <a:pt x="12" y="65"/>
                      <a:pt x="14" y="60"/>
                    </a:cubicBezTo>
                    <a:cubicBezTo>
                      <a:pt x="15" y="59"/>
                      <a:pt x="15" y="59"/>
                      <a:pt x="15" y="59"/>
                    </a:cubicBezTo>
                    <a:cubicBezTo>
                      <a:pt x="14" y="59"/>
                      <a:pt x="14" y="59"/>
                      <a:pt x="14" y="59"/>
                    </a:cubicBezTo>
                    <a:cubicBezTo>
                      <a:pt x="12" y="57"/>
                      <a:pt x="9" y="49"/>
                      <a:pt x="9" y="45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9" y="44"/>
                      <a:pt x="9" y="44"/>
                      <a:pt x="9" y="45"/>
                    </a:cubicBezTo>
                    <a:cubicBezTo>
                      <a:pt x="10" y="48"/>
                      <a:pt x="13" y="55"/>
                      <a:pt x="14" y="56"/>
                    </a:cubicBezTo>
                    <a:cubicBezTo>
                      <a:pt x="14" y="56"/>
                      <a:pt x="15" y="57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54"/>
                      <a:pt x="17" y="53"/>
                      <a:pt x="17" y="52"/>
                    </a:cubicBezTo>
                    <a:cubicBezTo>
                      <a:pt x="18" y="50"/>
                      <a:pt x="18" y="50"/>
                      <a:pt x="18" y="50"/>
                    </a:cubicBezTo>
                    <a:cubicBezTo>
                      <a:pt x="19" y="48"/>
                      <a:pt x="20" y="45"/>
                      <a:pt x="21" y="41"/>
                    </a:cubicBezTo>
                    <a:cubicBezTo>
                      <a:pt x="21" y="41"/>
                      <a:pt x="21" y="40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18" y="30"/>
                      <a:pt x="16" y="26"/>
                      <a:pt x="16" y="23"/>
                    </a:cubicBezTo>
                    <a:cubicBezTo>
                      <a:pt x="17" y="28"/>
                      <a:pt x="20" y="32"/>
                      <a:pt x="22" y="33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5" y="29"/>
                      <a:pt x="26" y="27"/>
                      <a:pt x="26" y="25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15"/>
                      <a:pt x="29" y="14"/>
                      <a:pt x="29" y="13"/>
                    </a:cubicBezTo>
                    <a:cubicBezTo>
                      <a:pt x="29" y="14"/>
                      <a:pt x="29" y="14"/>
                      <a:pt x="29" y="15"/>
                    </a:cubicBezTo>
                    <a:cubicBezTo>
                      <a:pt x="29" y="15"/>
                      <a:pt x="29" y="16"/>
                      <a:pt x="29" y="18"/>
                    </a:cubicBezTo>
                    <a:cubicBezTo>
                      <a:pt x="28" y="20"/>
                      <a:pt x="28" y="22"/>
                      <a:pt x="27" y="25"/>
                    </a:cubicBezTo>
                    <a:cubicBezTo>
                      <a:pt x="26" y="28"/>
                      <a:pt x="26" y="31"/>
                      <a:pt x="25" y="33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4" y="36"/>
                      <a:pt x="24" y="36"/>
                      <a:pt x="24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7" y="35"/>
                      <a:pt x="35" y="31"/>
                      <a:pt x="39" y="27"/>
                    </a:cubicBezTo>
                    <a:cubicBezTo>
                      <a:pt x="39" y="27"/>
                      <a:pt x="39" y="28"/>
                      <a:pt x="39" y="28"/>
                    </a:cubicBezTo>
                    <a:cubicBezTo>
                      <a:pt x="36" y="30"/>
                      <a:pt x="30" y="36"/>
                      <a:pt x="24" y="38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3" y="38"/>
                      <a:pt x="23" y="38"/>
                      <a:pt x="23" y="38"/>
                    </a:cubicBezTo>
                    <a:cubicBezTo>
                      <a:pt x="23" y="39"/>
                      <a:pt x="23" y="41"/>
                      <a:pt x="22" y="42"/>
                    </a:cubicBezTo>
                    <a:cubicBezTo>
                      <a:pt x="21" y="45"/>
                      <a:pt x="20" y="48"/>
                      <a:pt x="19" y="51"/>
                    </a:cubicBezTo>
                    <a:cubicBezTo>
                      <a:pt x="19" y="52"/>
                      <a:pt x="19" y="52"/>
                      <a:pt x="19" y="52"/>
                    </a:cubicBezTo>
                    <a:cubicBezTo>
                      <a:pt x="18" y="53"/>
                      <a:pt x="18" y="54"/>
                      <a:pt x="17" y="56"/>
                    </a:cubicBezTo>
                    <a:cubicBezTo>
                      <a:pt x="17" y="56"/>
                      <a:pt x="17" y="57"/>
                      <a:pt x="16" y="58"/>
                    </a:cubicBezTo>
                    <a:cubicBezTo>
                      <a:pt x="16" y="59"/>
                      <a:pt x="16" y="59"/>
                      <a:pt x="16" y="59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9" y="58"/>
                      <a:pt x="27" y="56"/>
                      <a:pt x="33" y="49"/>
                    </a:cubicBezTo>
                    <a:cubicBezTo>
                      <a:pt x="32" y="52"/>
                      <a:pt x="28" y="58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3"/>
                      <a:pt x="14" y="63"/>
                      <a:pt x="14" y="64"/>
                    </a:cubicBezTo>
                    <a:cubicBezTo>
                      <a:pt x="14" y="65"/>
                      <a:pt x="13" y="66"/>
                      <a:pt x="12" y="67"/>
                    </a:cubicBezTo>
                    <a:cubicBezTo>
                      <a:pt x="12" y="68"/>
                      <a:pt x="12" y="68"/>
                      <a:pt x="12" y="68"/>
                    </a:cubicBezTo>
                    <a:cubicBezTo>
                      <a:pt x="11" y="69"/>
                      <a:pt x="11" y="70"/>
                      <a:pt x="10" y="71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9" y="73"/>
                      <a:pt x="9" y="73"/>
                      <a:pt x="8" y="74"/>
                    </a:cubicBezTo>
                    <a:cubicBezTo>
                      <a:pt x="8" y="75"/>
                      <a:pt x="8" y="75"/>
                      <a:pt x="8" y="75"/>
                    </a:cubicBezTo>
                    <a:cubicBezTo>
                      <a:pt x="7" y="76"/>
                      <a:pt x="6" y="77"/>
                      <a:pt x="6" y="78"/>
                    </a:cubicBezTo>
                    <a:cubicBezTo>
                      <a:pt x="5" y="79"/>
                      <a:pt x="5" y="79"/>
                      <a:pt x="5" y="79"/>
                    </a:cubicBezTo>
                    <a:cubicBezTo>
                      <a:pt x="6" y="79"/>
                      <a:pt x="6" y="79"/>
                      <a:pt x="6" y="79"/>
                    </a:cubicBezTo>
                    <a:cubicBezTo>
                      <a:pt x="12" y="78"/>
                      <a:pt x="16" y="75"/>
                      <a:pt x="18" y="74"/>
                    </a:cubicBezTo>
                    <a:cubicBezTo>
                      <a:pt x="19" y="73"/>
                      <a:pt x="20" y="73"/>
                      <a:pt x="21" y="73"/>
                    </a:cubicBezTo>
                    <a:cubicBezTo>
                      <a:pt x="20" y="73"/>
                      <a:pt x="20" y="74"/>
                      <a:pt x="19" y="74"/>
                    </a:cubicBezTo>
                    <a:cubicBezTo>
                      <a:pt x="13" y="79"/>
                      <a:pt x="7" y="80"/>
                      <a:pt x="4" y="80"/>
                    </a:cubicBezTo>
                    <a:cubicBezTo>
                      <a:pt x="4" y="80"/>
                      <a:pt x="4" y="80"/>
                      <a:pt x="4" y="80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2" y="84"/>
                      <a:pt x="2" y="84"/>
                      <a:pt x="2" y="84"/>
                    </a:cubicBezTo>
                    <a:cubicBezTo>
                      <a:pt x="3" y="84"/>
                      <a:pt x="3" y="84"/>
                      <a:pt x="3" y="84"/>
                    </a:cubicBezTo>
                    <a:cubicBezTo>
                      <a:pt x="4" y="88"/>
                      <a:pt x="4" y="88"/>
                      <a:pt x="4" y="88"/>
                    </a:cubicBezTo>
                    <a:cubicBezTo>
                      <a:pt x="6" y="88"/>
                      <a:pt x="6" y="88"/>
                      <a:pt x="6" y="88"/>
                    </a:cubicBezTo>
                    <a:cubicBezTo>
                      <a:pt x="6" y="86"/>
                      <a:pt x="6" y="86"/>
                      <a:pt x="6" y="86"/>
                    </a:cubicBezTo>
                    <a:cubicBezTo>
                      <a:pt x="6" y="86"/>
                      <a:pt x="7" y="86"/>
                      <a:pt x="8" y="85"/>
                    </a:cubicBezTo>
                    <a:cubicBezTo>
                      <a:pt x="14" y="83"/>
                      <a:pt x="22" y="79"/>
                      <a:pt x="24" y="74"/>
                    </a:cubicBezTo>
                    <a:cubicBezTo>
                      <a:pt x="24" y="73"/>
                      <a:pt x="24" y="72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0"/>
                      <a:pt x="21" y="70"/>
                      <a:pt x="21" y="69"/>
                    </a:cubicBezTo>
                    <a:cubicBezTo>
                      <a:pt x="20" y="68"/>
                      <a:pt x="21" y="67"/>
                      <a:pt x="21" y="67"/>
                    </a:cubicBezTo>
                    <a:cubicBezTo>
                      <a:pt x="22" y="66"/>
                      <a:pt x="23" y="65"/>
                      <a:pt x="25" y="64"/>
                    </a:cubicBezTo>
                    <a:cubicBezTo>
                      <a:pt x="32" y="58"/>
                      <a:pt x="39" y="52"/>
                      <a:pt x="38" y="47"/>
                    </a:cubicBezTo>
                    <a:cubicBezTo>
                      <a:pt x="37" y="46"/>
                      <a:pt x="36" y="45"/>
                      <a:pt x="33" y="45"/>
                    </a:cubicBezTo>
                    <a:cubicBezTo>
                      <a:pt x="32" y="45"/>
                      <a:pt x="30" y="44"/>
                      <a:pt x="30" y="43"/>
                    </a:cubicBezTo>
                    <a:cubicBezTo>
                      <a:pt x="30" y="42"/>
                      <a:pt x="31" y="41"/>
                      <a:pt x="32" y="41"/>
                    </a:cubicBezTo>
                    <a:cubicBezTo>
                      <a:pt x="41" y="36"/>
                      <a:pt x="45" y="30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0" name="Freeform 321"/>
              <p:cNvSpPr>
                <a:spLocks noEditPoints="1"/>
              </p:cNvSpPr>
              <p:nvPr/>
            </p:nvSpPr>
            <p:spPr bwMode="auto">
              <a:xfrm>
                <a:off x="2665413" y="-2414588"/>
                <a:ext cx="25400" cy="38100"/>
              </a:xfrm>
              <a:custGeom>
                <a:avLst/>
                <a:gdLst>
                  <a:gd name="T0" fmla="*/ 7 w 16"/>
                  <a:gd name="T1" fmla="*/ 0 h 24"/>
                  <a:gd name="T2" fmla="*/ 0 w 16"/>
                  <a:gd name="T3" fmla="*/ 24 h 24"/>
                  <a:gd name="T4" fmla="*/ 2 w 16"/>
                  <a:gd name="T5" fmla="*/ 24 h 24"/>
                  <a:gd name="T6" fmla="*/ 4 w 16"/>
                  <a:gd name="T7" fmla="*/ 19 h 24"/>
                  <a:gd name="T8" fmla="*/ 11 w 16"/>
                  <a:gd name="T9" fmla="*/ 19 h 24"/>
                  <a:gd name="T10" fmla="*/ 14 w 16"/>
                  <a:gd name="T11" fmla="*/ 24 h 24"/>
                  <a:gd name="T12" fmla="*/ 16 w 16"/>
                  <a:gd name="T13" fmla="*/ 24 h 24"/>
                  <a:gd name="T14" fmla="*/ 9 w 16"/>
                  <a:gd name="T15" fmla="*/ 0 h 24"/>
                  <a:gd name="T16" fmla="*/ 7 w 16"/>
                  <a:gd name="T17" fmla="*/ 0 h 24"/>
                  <a:gd name="T18" fmla="*/ 7 w 16"/>
                  <a:gd name="T19" fmla="*/ 0 h 24"/>
                  <a:gd name="T20" fmla="*/ 7 w 16"/>
                  <a:gd name="T21" fmla="*/ 0 h 24"/>
                  <a:gd name="T22" fmla="*/ 7 w 16"/>
                  <a:gd name="T23" fmla="*/ 15 h 24"/>
                  <a:gd name="T24" fmla="*/ 7 w 16"/>
                  <a:gd name="T25" fmla="*/ 5 h 24"/>
                  <a:gd name="T26" fmla="*/ 11 w 16"/>
                  <a:gd name="T27" fmla="*/ 15 h 24"/>
                  <a:gd name="T28" fmla="*/ 7 w 16"/>
                  <a:gd name="T29" fmla="*/ 15 h 24"/>
                  <a:gd name="T30" fmla="*/ 7 w 16"/>
                  <a:gd name="T31" fmla="*/ 15 h 24"/>
                  <a:gd name="T32" fmla="*/ 7 w 16"/>
                  <a:gd name="T33" fmla="*/ 1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" h="24">
                    <a:moveTo>
                      <a:pt x="7" y="0"/>
                    </a:moveTo>
                    <a:lnTo>
                      <a:pt x="0" y="24"/>
                    </a:lnTo>
                    <a:lnTo>
                      <a:pt x="2" y="24"/>
                    </a:lnTo>
                    <a:lnTo>
                      <a:pt x="4" y="19"/>
                    </a:lnTo>
                    <a:lnTo>
                      <a:pt x="11" y="19"/>
                    </a:lnTo>
                    <a:lnTo>
                      <a:pt x="14" y="24"/>
                    </a:lnTo>
                    <a:lnTo>
                      <a:pt x="16" y="24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  <a:moveTo>
                      <a:pt x="7" y="15"/>
                    </a:moveTo>
                    <a:lnTo>
                      <a:pt x="7" y="5"/>
                    </a:lnTo>
                    <a:lnTo>
                      <a:pt x="11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1" name="Freeform 322"/>
              <p:cNvSpPr>
                <a:spLocks noEditPoints="1"/>
              </p:cNvSpPr>
              <p:nvPr/>
            </p:nvSpPr>
            <p:spPr bwMode="auto">
              <a:xfrm>
                <a:off x="2725738" y="-2425700"/>
                <a:ext cx="33338" cy="57150"/>
              </a:xfrm>
              <a:custGeom>
                <a:avLst/>
                <a:gdLst>
                  <a:gd name="T0" fmla="*/ 0 w 9"/>
                  <a:gd name="T1" fmla="*/ 8 h 15"/>
                  <a:gd name="T2" fmla="*/ 9 w 9"/>
                  <a:gd name="T3" fmla="*/ 8 h 15"/>
                  <a:gd name="T4" fmla="*/ 0 w 9"/>
                  <a:gd name="T5" fmla="*/ 8 h 15"/>
                  <a:gd name="T6" fmla="*/ 2 w 9"/>
                  <a:gd name="T7" fmla="*/ 8 h 15"/>
                  <a:gd name="T8" fmla="*/ 7 w 9"/>
                  <a:gd name="T9" fmla="*/ 8 h 15"/>
                  <a:gd name="T10" fmla="*/ 2 w 9"/>
                  <a:gd name="T11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5">
                    <a:moveTo>
                      <a:pt x="0" y="8"/>
                    </a:moveTo>
                    <a:cubicBezTo>
                      <a:pt x="0" y="15"/>
                      <a:pt x="9" y="15"/>
                      <a:pt x="9" y="8"/>
                    </a:cubicBezTo>
                    <a:cubicBezTo>
                      <a:pt x="9" y="0"/>
                      <a:pt x="0" y="0"/>
                      <a:pt x="0" y="8"/>
                    </a:cubicBezTo>
                    <a:close/>
                    <a:moveTo>
                      <a:pt x="2" y="8"/>
                    </a:moveTo>
                    <a:cubicBezTo>
                      <a:pt x="2" y="3"/>
                      <a:pt x="7" y="3"/>
                      <a:pt x="7" y="8"/>
                    </a:cubicBezTo>
                    <a:cubicBezTo>
                      <a:pt x="7" y="12"/>
                      <a:pt x="2" y="12"/>
                      <a:pt x="2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2" name="Line 324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3" name="Line 325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84" name="Группа 383"/>
            <p:cNvGrpSpPr/>
            <p:nvPr/>
          </p:nvGrpSpPr>
          <p:grpSpPr>
            <a:xfrm>
              <a:off x="1546225" y="-3938587"/>
              <a:ext cx="2335213" cy="2898774"/>
              <a:chOff x="1546225" y="-3938587"/>
              <a:chExt cx="2335213" cy="2898774"/>
            </a:xfrm>
          </p:grpSpPr>
          <p:sp>
            <p:nvSpPr>
              <p:cNvPr id="385" name="Freeform 323"/>
              <p:cNvSpPr>
                <a:spLocks/>
              </p:cNvSpPr>
              <p:nvPr/>
            </p:nvSpPr>
            <p:spPr bwMode="auto">
              <a:xfrm>
                <a:off x="2725738" y="-3622675"/>
                <a:ext cx="1155700" cy="2454275"/>
              </a:xfrm>
              <a:custGeom>
                <a:avLst/>
                <a:gdLst>
                  <a:gd name="T0" fmla="*/ 307 w 307"/>
                  <a:gd name="T1" fmla="*/ 76 h 652"/>
                  <a:gd name="T2" fmla="*/ 307 w 307"/>
                  <a:gd name="T3" fmla="*/ 57 h 652"/>
                  <a:gd name="T4" fmla="*/ 269 w 307"/>
                  <a:gd name="T5" fmla="*/ 14 h 652"/>
                  <a:gd name="T6" fmla="*/ 236 w 307"/>
                  <a:gd name="T7" fmla="*/ 1 h 652"/>
                  <a:gd name="T8" fmla="*/ 236 w 307"/>
                  <a:gd name="T9" fmla="*/ 1 h 652"/>
                  <a:gd name="T10" fmla="*/ 235 w 307"/>
                  <a:gd name="T11" fmla="*/ 0 h 652"/>
                  <a:gd name="T12" fmla="*/ 235 w 307"/>
                  <a:gd name="T13" fmla="*/ 129 h 652"/>
                  <a:gd name="T14" fmla="*/ 235 w 307"/>
                  <a:gd name="T15" fmla="*/ 173 h 652"/>
                  <a:gd name="T16" fmla="*/ 235 w 307"/>
                  <a:gd name="T17" fmla="*/ 342 h 652"/>
                  <a:gd name="T18" fmla="*/ 235 w 307"/>
                  <a:gd name="T19" fmla="*/ 387 h 652"/>
                  <a:gd name="T20" fmla="*/ 235 w 307"/>
                  <a:gd name="T21" fmla="*/ 454 h 652"/>
                  <a:gd name="T22" fmla="*/ 216 w 307"/>
                  <a:gd name="T23" fmla="*/ 487 h 652"/>
                  <a:gd name="T24" fmla="*/ 0 w 307"/>
                  <a:gd name="T25" fmla="*/ 614 h 652"/>
                  <a:gd name="T26" fmla="*/ 67 w 307"/>
                  <a:gd name="T27" fmla="*/ 652 h 652"/>
                  <a:gd name="T28" fmla="*/ 262 w 307"/>
                  <a:gd name="T29" fmla="*/ 542 h 652"/>
                  <a:gd name="T30" fmla="*/ 307 w 307"/>
                  <a:gd name="T31" fmla="*/ 464 h 652"/>
                  <a:gd name="T32" fmla="*/ 307 w 307"/>
                  <a:gd name="T33" fmla="*/ 387 h 652"/>
                  <a:gd name="T34" fmla="*/ 307 w 307"/>
                  <a:gd name="T35" fmla="*/ 387 h 652"/>
                  <a:gd name="T36" fmla="*/ 307 w 307"/>
                  <a:gd name="T37" fmla="*/ 173 h 652"/>
                  <a:gd name="T38" fmla="*/ 307 w 307"/>
                  <a:gd name="T39" fmla="*/ 173 h 652"/>
                  <a:gd name="T40" fmla="*/ 307 w 307"/>
                  <a:gd name="T41" fmla="*/ 85 h 652"/>
                  <a:gd name="T42" fmla="*/ 307 w 307"/>
                  <a:gd name="T43" fmla="*/ 85 h 652"/>
                  <a:gd name="T44" fmla="*/ 307 w 307"/>
                  <a:gd name="T45" fmla="*/ 76 h 652"/>
                  <a:gd name="T46" fmla="*/ 307 w 307"/>
                  <a:gd name="T47" fmla="*/ 76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07" h="652">
                    <a:moveTo>
                      <a:pt x="307" y="76"/>
                    </a:moveTo>
                    <a:cubicBezTo>
                      <a:pt x="307" y="57"/>
                      <a:pt x="307" y="57"/>
                      <a:pt x="307" y="57"/>
                    </a:cubicBezTo>
                    <a:cubicBezTo>
                      <a:pt x="307" y="39"/>
                      <a:pt x="293" y="22"/>
                      <a:pt x="269" y="14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5" y="0"/>
                      <a:pt x="235" y="0"/>
                      <a:pt x="235" y="0"/>
                    </a:cubicBezTo>
                    <a:cubicBezTo>
                      <a:pt x="235" y="129"/>
                      <a:pt x="235" y="129"/>
                      <a:pt x="235" y="129"/>
                    </a:cubicBezTo>
                    <a:cubicBezTo>
                      <a:pt x="235" y="173"/>
                      <a:pt x="235" y="173"/>
                      <a:pt x="235" y="173"/>
                    </a:cubicBezTo>
                    <a:cubicBezTo>
                      <a:pt x="235" y="342"/>
                      <a:pt x="235" y="342"/>
                      <a:pt x="235" y="342"/>
                    </a:cubicBezTo>
                    <a:cubicBezTo>
                      <a:pt x="235" y="387"/>
                      <a:pt x="235" y="387"/>
                      <a:pt x="235" y="387"/>
                    </a:cubicBezTo>
                    <a:cubicBezTo>
                      <a:pt x="235" y="454"/>
                      <a:pt x="235" y="454"/>
                      <a:pt x="235" y="454"/>
                    </a:cubicBezTo>
                    <a:cubicBezTo>
                      <a:pt x="235" y="468"/>
                      <a:pt x="228" y="481"/>
                      <a:pt x="216" y="487"/>
                    </a:cubicBezTo>
                    <a:cubicBezTo>
                      <a:pt x="0" y="614"/>
                      <a:pt x="0" y="614"/>
                      <a:pt x="0" y="614"/>
                    </a:cubicBezTo>
                    <a:cubicBezTo>
                      <a:pt x="67" y="652"/>
                      <a:pt x="67" y="652"/>
                      <a:pt x="67" y="652"/>
                    </a:cubicBezTo>
                    <a:cubicBezTo>
                      <a:pt x="262" y="542"/>
                      <a:pt x="262" y="542"/>
                      <a:pt x="262" y="542"/>
                    </a:cubicBezTo>
                    <a:cubicBezTo>
                      <a:pt x="290" y="526"/>
                      <a:pt x="307" y="496"/>
                      <a:pt x="307" y="464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76"/>
                      <a:pt x="307" y="76"/>
                      <a:pt x="307" y="76"/>
                    </a:cubicBezTo>
                    <a:cubicBezTo>
                      <a:pt x="307" y="76"/>
                      <a:pt x="307" y="76"/>
                      <a:pt x="307" y="76"/>
                    </a:cubicBezTo>
                    <a:close/>
                  </a:path>
                </a:pathLst>
              </a:custGeom>
              <a:solidFill>
                <a:srgbClr val="3583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326"/>
              <p:cNvSpPr>
                <a:spLocks/>
              </p:cNvSpPr>
              <p:nvPr/>
            </p:nvSpPr>
            <p:spPr bwMode="auto">
              <a:xfrm>
                <a:off x="1549400" y="-3938587"/>
                <a:ext cx="2065338" cy="700087"/>
              </a:xfrm>
              <a:custGeom>
                <a:avLst/>
                <a:gdLst>
                  <a:gd name="T0" fmla="*/ 353 w 548"/>
                  <a:gd name="T1" fmla="*/ 11 h 186"/>
                  <a:gd name="T2" fmla="*/ 264 w 548"/>
                  <a:gd name="T3" fmla="*/ 11 h 186"/>
                  <a:gd name="T4" fmla="*/ 37 w 548"/>
                  <a:gd name="T5" fmla="*/ 98 h 186"/>
                  <a:gd name="T6" fmla="*/ 0 w 548"/>
                  <a:gd name="T7" fmla="*/ 141 h 186"/>
                  <a:gd name="T8" fmla="*/ 0 w 548"/>
                  <a:gd name="T9" fmla="*/ 160 h 186"/>
                  <a:gd name="T10" fmla="*/ 0 w 548"/>
                  <a:gd name="T11" fmla="*/ 160 h 186"/>
                  <a:gd name="T12" fmla="*/ 0 w 548"/>
                  <a:gd name="T13" fmla="*/ 186 h 186"/>
                  <a:gd name="T14" fmla="*/ 290 w 548"/>
                  <a:gd name="T15" fmla="*/ 75 h 186"/>
                  <a:gd name="T16" fmla="*/ 329 w 548"/>
                  <a:gd name="T17" fmla="*/ 75 h 186"/>
                  <a:gd name="T18" fmla="*/ 548 w 548"/>
                  <a:gd name="T19" fmla="*/ 158 h 186"/>
                  <a:gd name="T20" fmla="*/ 548 w 548"/>
                  <a:gd name="T21" fmla="*/ 138 h 186"/>
                  <a:gd name="T22" fmla="*/ 548 w 548"/>
                  <a:gd name="T23" fmla="*/ 105 h 186"/>
                  <a:gd name="T24" fmla="*/ 548 w 548"/>
                  <a:gd name="T25" fmla="*/ 85 h 186"/>
                  <a:gd name="T26" fmla="*/ 353 w 548"/>
                  <a:gd name="T27" fmla="*/ 11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8" h="186">
                    <a:moveTo>
                      <a:pt x="353" y="11"/>
                    </a:moveTo>
                    <a:cubicBezTo>
                      <a:pt x="325" y="0"/>
                      <a:pt x="291" y="1"/>
                      <a:pt x="264" y="11"/>
                    </a:cubicBezTo>
                    <a:cubicBezTo>
                      <a:pt x="37" y="98"/>
                      <a:pt x="37" y="98"/>
                      <a:pt x="37" y="98"/>
                    </a:cubicBezTo>
                    <a:cubicBezTo>
                      <a:pt x="14" y="106"/>
                      <a:pt x="0" y="123"/>
                      <a:pt x="0" y="14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290" y="75"/>
                      <a:pt x="290" y="75"/>
                      <a:pt x="290" y="75"/>
                    </a:cubicBezTo>
                    <a:cubicBezTo>
                      <a:pt x="302" y="71"/>
                      <a:pt x="317" y="71"/>
                      <a:pt x="329" y="75"/>
                    </a:cubicBezTo>
                    <a:cubicBezTo>
                      <a:pt x="548" y="158"/>
                      <a:pt x="548" y="158"/>
                      <a:pt x="548" y="158"/>
                    </a:cubicBezTo>
                    <a:cubicBezTo>
                      <a:pt x="548" y="138"/>
                      <a:pt x="548" y="138"/>
                      <a:pt x="548" y="138"/>
                    </a:cubicBezTo>
                    <a:cubicBezTo>
                      <a:pt x="548" y="105"/>
                      <a:pt x="548" y="105"/>
                      <a:pt x="548" y="105"/>
                    </a:cubicBezTo>
                    <a:cubicBezTo>
                      <a:pt x="548" y="85"/>
                      <a:pt x="548" y="85"/>
                      <a:pt x="548" y="85"/>
                    </a:cubicBezTo>
                    <a:lnTo>
                      <a:pt x="353" y="11"/>
                    </a:lnTo>
                    <a:close/>
                  </a:path>
                </a:pathLst>
              </a:custGeom>
              <a:solidFill>
                <a:srgbClr val="2149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327"/>
              <p:cNvSpPr>
                <a:spLocks/>
              </p:cNvSpPr>
              <p:nvPr/>
            </p:nvSpPr>
            <p:spPr bwMode="auto">
              <a:xfrm>
                <a:off x="1546225" y="-3336925"/>
                <a:ext cx="1435100" cy="2297112"/>
              </a:xfrm>
              <a:custGeom>
                <a:avLst/>
                <a:gdLst>
                  <a:gd name="T0" fmla="*/ 90 w 381"/>
                  <a:gd name="T1" fmla="*/ 409 h 610"/>
                  <a:gd name="T2" fmla="*/ 71 w 381"/>
                  <a:gd name="T3" fmla="*/ 376 h 610"/>
                  <a:gd name="T4" fmla="*/ 70 w 381"/>
                  <a:gd name="T5" fmla="*/ 0 h 610"/>
                  <a:gd name="T6" fmla="*/ 1 w 381"/>
                  <a:gd name="T7" fmla="*/ 26 h 610"/>
                  <a:gd name="T8" fmla="*/ 1 w 381"/>
                  <a:gd name="T9" fmla="*/ 49 h 610"/>
                  <a:gd name="T10" fmla="*/ 1 w 381"/>
                  <a:gd name="T11" fmla="*/ 49 h 610"/>
                  <a:gd name="T12" fmla="*/ 0 w 381"/>
                  <a:gd name="T13" fmla="*/ 96 h 610"/>
                  <a:gd name="T14" fmla="*/ 1 w 381"/>
                  <a:gd name="T15" fmla="*/ 96 h 610"/>
                  <a:gd name="T16" fmla="*/ 0 w 381"/>
                  <a:gd name="T17" fmla="*/ 388 h 610"/>
                  <a:gd name="T18" fmla="*/ 45 w 381"/>
                  <a:gd name="T19" fmla="*/ 466 h 610"/>
                  <a:gd name="T20" fmla="*/ 271 w 381"/>
                  <a:gd name="T21" fmla="*/ 596 h 610"/>
                  <a:gd name="T22" fmla="*/ 347 w 381"/>
                  <a:gd name="T23" fmla="*/ 596 h 610"/>
                  <a:gd name="T24" fmla="*/ 381 w 381"/>
                  <a:gd name="T25" fmla="*/ 577 h 610"/>
                  <a:gd name="T26" fmla="*/ 90 w 381"/>
                  <a:gd name="T27" fmla="*/ 409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1" h="610">
                    <a:moveTo>
                      <a:pt x="90" y="409"/>
                    </a:moveTo>
                    <a:cubicBezTo>
                      <a:pt x="78" y="402"/>
                      <a:pt x="71" y="389"/>
                      <a:pt x="71" y="376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388"/>
                      <a:pt x="0" y="388"/>
                      <a:pt x="0" y="388"/>
                    </a:cubicBezTo>
                    <a:cubicBezTo>
                      <a:pt x="0" y="420"/>
                      <a:pt x="17" y="450"/>
                      <a:pt x="45" y="466"/>
                    </a:cubicBezTo>
                    <a:cubicBezTo>
                      <a:pt x="271" y="596"/>
                      <a:pt x="271" y="596"/>
                      <a:pt x="271" y="596"/>
                    </a:cubicBezTo>
                    <a:cubicBezTo>
                      <a:pt x="295" y="610"/>
                      <a:pt x="323" y="610"/>
                      <a:pt x="347" y="596"/>
                    </a:cubicBezTo>
                    <a:cubicBezTo>
                      <a:pt x="381" y="577"/>
                      <a:pt x="381" y="577"/>
                      <a:pt x="381" y="577"/>
                    </a:cubicBezTo>
                    <a:lnTo>
                      <a:pt x="90" y="409"/>
                    </a:lnTo>
                    <a:close/>
                  </a:path>
                </a:pathLst>
              </a:custGeom>
              <a:solidFill>
                <a:srgbClr val="52A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854" name="Группа 1541"/>
          <p:cNvGrpSpPr/>
          <p:nvPr/>
        </p:nvGrpSpPr>
        <p:grpSpPr>
          <a:xfrm>
            <a:off x="6059112" y="2900552"/>
            <a:ext cx="324472" cy="409220"/>
            <a:chOff x="5803969" y="5491253"/>
            <a:chExt cx="425381" cy="536485"/>
          </a:xfrm>
          <a:solidFill>
            <a:schemeClr val="bg1"/>
          </a:solidFill>
        </p:grpSpPr>
        <p:sp>
          <p:nvSpPr>
            <p:cNvPr id="855" name="Freeform 5"/>
            <p:cNvSpPr>
              <a:spLocks noEditPoints="1"/>
            </p:cNvSpPr>
            <p:nvPr/>
          </p:nvSpPr>
          <p:spPr bwMode="auto">
            <a:xfrm>
              <a:off x="5803969" y="5491253"/>
              <a:ext cx="258766" cy="258767"/>
            </a:xfrm>
            <a:custGeom>
              <a:avLst/>
              <a:gdLst>
                <a:gd name="T0" fmla="*/ 717 w 717"/>
                <a:gd name="T1" fmla="*/ 359 h 717"/>
                <a:gd name="T2" fmla="*/ 358 w 717"/>
                <a:gd name="T3" fmla="*/ 0 h 717"/>
                <a:gd name="T4" fmla="*/ 0 w 717"/>
                <a:gd name="T5" fmla="*/ 359 h 717"/>
                <a:gd name="T6" fmla="*/ 358 w 717"/>
                <a:gd name="T7" fmla="*/ 717 h 717"/>
                <a:gd name="T8" fmla="*/ 717 w 717"/>
                <a:gd name="T9" fmla="*/ 359 h 717"/>
                <a:gd name="T10" fmla="*/ 156 w 717"/>
                <a:gd name="T11" fmla="*/ 585 h 717"/>
                <a:gd name="T12" fmla="*/ 156 w 717"/>
                <a:gd name="T13" fmla="*/ 585 h 717"/>
                <a:gd name="T14" fmla="*/ 132 w 717"/>
                <a:gd name="T15" fmla="*/ 561 h 717"/>
                <a:gd name="T16" fmla="*/ 121 w 717"/>
                <a:gd name="T17" fmla="*/ 536 h 717"/>
                <a:gd name="T18" fmla="*/ 132 w 717"/>
                <a:gd name="T19" fmla="*/ 511 h 717"/>
                <a:gd name="T20" fmla="*/ 284 w 717"/>
                <a:gd name="T21" fmla="*/ 359 h 717"/>
                <a:gd name="T22" fmla="*/ 132 w 717"/>
                <a:gd name="T23" fmla="*/ 206 h 717"/>
                <a:gd name="T24" fmla="*/ 121 w 717"/>
                <a:gd name="T25" fmla="*/ 181 h 717"/>
                <a:gd name="T26" fmla="*/ 132 w 717"/>
                <a:gd name="T27" fmla="*/ 156 h 717"/>
                <a:gd name="T28" fmla="*/ 156 w 717"/>
                <a:gd name="T29" fmla="*/ 132 h 717"/>
                <a:gd name="T30" fmla="*/ 206 w 717"/>
                <a:gd name="T31" fmla="*/ 132 h 717"/>
                <a:gd name="T32" fmla="*/ 358 w 717"/>
                <a:gd name="T33" fmla="*/ 285 h 717"/>
                <a:gd name="T34" fmla="*/ 511 w 717"/>
                <a:gd name="T35" fmla="*/ 132 h 717"/>
                <a:gd name="T36" fmla="*/ 536 w 717"/>
                <a:gd name="T37" fmla="*/ 122 h 717"/>
                <a:gd name="T38" fmla="*/ 561 w 717"/>
                <a:gd name="T39" fmla="*/ 132 h 717"/>
                <a:gd name="T40" fmla="*/ 585 w 717"/>
                <a:gd name="T41" fmla="*/ 156 h 717"/>
                <a:gd name="T42" fmla="*/ 585 w 717"/>
                <a:gd name="T43" fmla="*/ 206 h 717"/>
                <a:gd name="T44" fmla="*/ 432 w 717"/>
                <a:gd name="T45" fmla="*/ 359 h 717"/>
                <a:gd name="T46" fmla="*/ 585 w 717"/>
                <a:gd name="T47" fmla="*/ 511 h 717"/>
                <a:gd name="T48" fmla="*/ 595 w 717"/>
                <a:gd name="T49" fmla="*/ 536 h 717"/>
                <a:gd name="T50" fmla="*/ 585 w 717"/>
                <a:gd name="T51" fmla="*/ 561 h 717"/>
                <a:gd name="T52" fmla="*/ 561 w 717"/>
                <a:gd name="T53" fmla="*/ 585 h 717"/>
                <a:gd name="T54" fmla="*/ 511 w 717"/>
                <a:gd name="T55" fmla="*/ 585 h 717"/>
                <a:gd name="T56" fmla="*/ 358 w 717"/>
                <a:gd name="T57" fmla="*/ 433 h 717"/>
                <a:gd name="T58" fmla="*/ 206 w 717"/>
                <a:gd name="T59" fmla="*/ 585 h 717"/>
                <a:gd name="T60" fmla="*/ 181 w 717"/>
                <a:gd name="T61" fmla="*/ 596 h 717"/>
                <a:gd name="T62" fmla="*/ 156 w 717"/>
                <a:gd name="T63" fmla="*/ 585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7" h="717">
                  <a:moveTo>
                    <a:pt x="717" y="359"/>
                  </a:moveTo>
                  <a:cubicBezTo>
                    <a:pt x="717" y="161"/>
                    <a:pt x="556" y="0"/>
                    <a:pt x="358" y="0"/>
                  </a:cubicBezTo>
                  <a:cubicBezTo>
                    <a:pt x="160" y="0"/>
                    <a:pt x="0" y="161"/>
                    <a:pt x="0" y="359"/>
                  </a:cubicBezTo>
                  <a:cubicBezTo>
                    <a:pt x="0" y="556"/>
                    <a:pt x="160" y="717"/>
                    <a:pt x="358" y="717"/>
                  </a:cubicBezTo>
                  <a:cubicBezTo>
                    <a:pt x="556" y="717"/>
                    <a:pt x="717" y="556"/>
                    <a:pt x="717" y="359"/>
                  </a:cubicBezTo>
                  <a:close/>
                  <a:moveTo>
                    <a:pt x="156" y="585"/>
                  </a:moveTo>
                  <a:lnTo>
                    <a:pt x="156" y="585"/>
                  </a:lnTo>
                  <a:lnTo>
                    <a:pt x="132" y="561"/>
                  </a:lnTo>
                  <a:cubicBezTo>
                    <a:pt x="125" y="554"/>
                    <a:pt x="121" y="545"/>
                    <a:pt x="121" y="536"/>
                  </a:cubicBezTo>
                  <a:cubicBezTo>
                    <a:pt x="121" y="527"/>
                    <a:pt x="125" y="518"/>
                    <a:pt x="132" y="511"/>
                  </a:cubicBezTo>
                  <a:lnTo>
                    <a:pt x="284" y="359"/>
                  </a:lnTo>
                  <a:lnTo>
                    <a:pt x="132" y="206"/>
                  </a:lnTo>
                  <a:cubicBezTo>
                    <a:pt x="125" y="199"/>
                    <a:pt x="121" y="190"/>
                    <a:pt x="121" y="181"/>
                  </a:cubicBezTo>
                  <a:cubicBezTo>
                    <a:pt x="121" y="172"/>
                    <a:pt x="125" y="163"/>
                    <a:pt x="132" y="156"/>
                  </a:cubicBezTo>
                  <a:lnTo>
                    <a:pt x="156" y="132"/>
                  </a:lnTo>
                  <a:cubicBezTo>
                    <a:pt x="170" y="118"/>
                    <a:pt x="192" y="118"/>
                    <a:pt x="206" y="132"/>
                  </a:cubicBezTo>
                  <a:lnTo>
                    <a:pt x="358" y="285"/>
                  </a:lnTo>
                  <a:lnTo>
                    <a:pt x="511" y="132"/>
                  </a:lnTo>
                  <a:cubicBezTo>
                    <a:pt x="518" y="125"/>
                    <a:pt x="526" y="122"/>
                    <a:pt x="536" y="122"/>
                  </a:cubicBezTo>
                  <a:cubicBezTo>
                    <a:pt x="545" y="122"/>
                    <a:pt x="554" y="125"/>
                    <a:pt x="561" y="132"/>
                  </a:cubicBezTo>
                  <a:lnTo>
                    <a:pt x="585" y="156"/>
                  </a:lnTo>
                  <a:cubicBezTo>
                    <a:pt x="599" y="170"/>
                    <a:pt x="599" y="192"/>
                    <a:pt x="585" y="206"/>
                  </a:cubicBezTo>
                  <a:lnTo>
                    <a:pt x="432" y="359"/>
                  </a:lnTo>
                  <a:lnTo>
                    <a:pt x="585" y="511"/>
                  </a:lnTo>
                  <a:cubicBezTo>
                    <a:pt x="592" y="518"/>
                    <a:pt x="595" y="527"/>
                    <a:pt x="595" y="536"/>
                  </a:cubicBezTo>
                  <a:cubicBezTo>
                    <a:pt x="595" y="545"/>
                    <a:pt x="592" y="554"/>
                    <a:pt x="585" y="561"/>
                  </a:cubicBezTo>
                  <a:lnTo>
                    <a:pt x="561" y="585"/>
                  </a:lnTo>
                  <a:cubicBezTo>
                    <a:pt x="547" y="599"/>
                    <a:pt x="525" y="599"/>
                    <a:pt x="511" y="585"/>
                  </a:cubicBezTo>
                  <a:lnTo>
                    <a:pt x="358" y="433"/>
                  </a:lnTo>
                  <a:lnTo>
                    <a:pt x="206" y="585"/>
                  </a:lnTo>
                  <a:cubicBezTo>
                    <a:pt x="199" y="592"/>
                    <a:pt x="190" y="596"/>
                    <a:pt x="181" y="596"/>
                  </a:cubicBezTo>
                  <a:cubicBezTo>
                    <a:pt x="172" y="596"/>
                    <a:pt x="163" y="592"/>
                    <a:pt x="156" y="5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6" name="Oval 1289"/>
            <p:cNvSpPr>
              <a:spLocks noChangeArrowheads="1"/>
            </p:cNvSpPr>
            <p:nvPr/>
          </p:nvSpPr>
          <p:spPr bwMode="auto">
            <a:xfrm>
              <a:off x="6121400" y="5800725"/>
              <a:ext cx="20638" cy="206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57" name="Freeform 1290"/>
            <p:cNvSpPr>
              <a:spLocks noEditPoints="1"/>
            </p:cNvSpPr>
            <p:nvPr/>
          </p:nvSpPr>
          <p:spPr bwMode="auto">
            <a:xfrm>
              <a:off x="5845175" y="5524500"/>
              <a:ext cx="384175" cy="503238"/>
            </a:xfrm>
            <a:custGeom>
              <a:avLst/>
              <a:gdLst>
                <a:gd name="T0" fmla="*/ 636 w 1068"/>
                <a:gd name="T1" fmla="*/ 268 h 1396"/>
                <a:gd name="T2" fmla="*/ 0 w 1068"/>
                <a:gd name="T3" fmla="*/ 1099 h 1396"/>
                <a:gd name="T4" fmla="*/ 95 w 1068"/>
                <a:gd name="T5" fmla="*/ 1396 h 1396"/>
                <a:gd name="T6" fmla="*/ 1068 w 1068"/>
                <a:gd name="T7" fmla="*/ 1276 h 1396"/>
                <a:gd name="T8" fmla="*/ 1068 w 1068"/>
                <a:gd name="T9" fmla="*/ 1245 h 1396"/>
                <a:gd name="T10" fmla="*/ 1068 w 1068"/>
                <a:gd name="T11" fmla="*/ 441 h 1396"/>
                <a:gd name="T12" fmla="*/ 972 w 1068"/>
                <a:gd name="T13" fmla="*/ 0 h 1396"/>
                <a:gd name="T14" fmla="*/ 838 w 1068"/>
                <a:gd name="T15" fmla="*/ 829 h 1396"/>
                <a:gd name="T16" fmla="*/ 820 w 1068"/>
                <a:gd name="T17" fmla="*/ 834 h 1396"/>
                <a:gd name="T18" fmla="*/ 816 w 1068"/>
                <a:gd name="T19" fmla="*/ 846 h 1396"/>
                <a:gd name="T20" fmla="*/ 795 w 1068"/>
                <a:gd name="T21" fmla="*/ 840 h 1396"/>
                <a:gd name="T22" fmla="*/ 775 w 1068"/>
                <a:gd name="T23" fmla="*/ 846 h 1396"/>
                <a:gd name="T24" fmla="*/ 770 w 1068"/>
                <a:gd name="T25" fmla="*/ 834 h 1396"/>
                <a:gd name="T26" fmla="*/ 752 w 1068"/>
                <a:gd name="T27" fmla="*/ 829 h 1396"/>
                <a:gd name="T28" fmla="*/ 752 w 1068"/>
                <a:gd name="T29" fmla="*/ 815 h 1396"/>
                <a:gd name="T30" fmla="*/ 747 w 1068"/>
                <a:gd name="T31" fmla="*/ 799 h 1396"/>
                <a:gd name="T32" fmla="*/ 741 w 1068"/>
                <a:gd name="T33" fmla="*/ 788 h 1396"/>
                <a:gd name="T34" fmla="*/ 752 w 1068"/>
                <a:gd name="T35" fmla="*/ 775 h 1396"/>
                <a:gd name="T36" fmla="*/ 752 w 1068"/>
                <a:gd name="T37" fmla="*/ 762 h 1396"/>
                <a:gd name="T38" fmla="*/ 770 w 1068"/>
                <a:gd name="T39" fmla="*/ 757 h 1396"/>
                <a:gd name="T40" fmla="*/ 775 w 1068"/>
                <a:gd name="T41" fmla="*/ 745 h 1396"/>
                <a:gd name="T42" fmla="*/ 793 w 1068"/>
                <a:gd name="T43" fmla="*/ 749 h 1396"/>
                <a:gd name="T44" fmla="*/ 803 w 1068"/>
                <a:gd name="T45" fmla="*/ 741 h 1396"/>
                <a:gd name="T46" fmla="*/ 817 w 1068"/>
                <a:gd name="T47" fmla="*/ 755 h 1396"/>
                <a:gd name="T48" fmla="*/ 829 w 1068"/>
                <a:gd name="T49" fmla="*/ 752 h 1396"/>
                <a:gd name="T50" fmla="*/ 834 w 1068"/>
                <a:gd name="T51" fmla="*/ 772 h 1396"/>
                <a:gd name="T52" fmla="*/ 849 w 1068"/>
                <a:gd name="T53" fmla="*/ 787 h 1396"/>
                <a:gd name="T54" fmla="*/ 843 w 1068"/>
                <a:gd name="T55" fmla="*/ 799 h 1396"/>
                <a:gd name="T56" fmla="*/ 839 w 1068"/>
                <a:gd name="T57" fmla="*/ 815 h 1396"/>
                <a:gd name="T58" fmla="*/ 835 w 1068"/>
                <a:gd name="T59" fmla="*/ 823 h 1396"/>
                <a:gd name="T60" fmla="*/ 856 w 1068"/>
                <a:gd name="T61" fmla="*/ 831 h 1396"/>
                <a:gd name="T62" fmla="*/ 861 w 1068"/>
                <a:gd name="T63" fmla="*/ 821 h 1396"/>
                <a:gd name="T64" fmla="*/ 867 w 1068"/>
                <a:gd name="T65" fmla="*/ 801 h 1396"/>
                <a:gd name="T66" fmla="*/ 867 w 1068"/>
                <a:gd name="T67" fmla="*/ 789 h 1396"/>
                <a:gd name="T68" fmla="*/ 861 w 1068"/>
                <a:gd name="T69" fmla="*/ 769 h 1396"/>
                <a:gd name="T70" fmla="*/ 855 w 1068"/>
                <a:gd name="T71" fmla="*/ 759 h 1396"/>
                <a:gd name="T72" fmla="*/ 911 w 1068"/>
                <a:gd name="T73" fmla="*/ 751 h 1396"/>
                <a:gd name="T74" fmla="*/ 854 w 1068"/>
                <a:gd name="T75" fmla="*/ 834 h 1396"/>
                <a:gd name="T76" fmla="*/ 827 w 1068"/>
                <a:gd name="T77" fmla="*/ 638 h 1396"/>
                <a:gd name="T78" fmla="*/ 827 w 1068"/>
                <a:gd name="T79" fmla="*/ 738 h 1396"/>
                <a:gd name="T80" fmla="*/ 907 w 1068"/>
                <a:gd name="T81" fmla="*/ 375 h 1396"/>
                <a:gd name="T82" fmla="*/ 710 w 1068"/>
                <a:gd name="T83" fmla="*/ 375 h 1396"/>
                <a:gd name="T84" fmla="*/ 764 w 1068"/>
                <a:gd name="T85" fmla="*/ 637 h 1396"/>
                <a:gd name="T86" fmla="*/ 680 w 1068"/>
                <a:gd name="T87" fmla="*/ 637 h 1396"/>
                <a:gd name="T88" fmla="*/ 742 w 1068"/>
                <a:gd name="T89" fmla="*/ 751 h 1396"/>
                <a:gd name="T90" fmla="*/ 741 w 1068"/>
                <a:gd name="T91" fmla="*/ 768 h 1396"/>
                <a:gd name="T92" fmla="*/ 729 w 1068"/>
                <a:gd name="T93" fmla="*/ 772 h 1396"/>
                <a:gd name="T94" fmla="*/ 733 w 1068"/>
                <a:gd name="T95" fmla="*/ 795 h 1396"/>
                <a:gd name="T96" fmla="*/ 725 w 1068"/>
                <a:gd name="T97" fmla="*/ 804 h 1396"/>
                <a:gd name="T98" fmla="*/ 740 w 1068"/>
                <a:gd name="T99" fmla="*/ 821 h 1396"/>
                <a:gd name="T100" fmla="*/ 737 w 1068"/>
                <a:gd name="T101" fmla="*/ 834 h 1396"/>
                <a:gd name="T102" fmla="*/ 680 w 1068"/>
                <a:gd name="T103" fmla="*/ 751 h 1396"/>
                <a:gd name="T104" fmla="*/ 580 w 1068"/>
                <a:gd name="T105" fmla="*/ 760 h 1396"/>
                <a:gd name="T106" fmla="*/ 201 w 1068"/>
                <a:gd name="T107" fmla="*/ 760 h 1396"/>
                <a:gd name="T108" fmla="*/ 153 w 1068"/>
                <a:gd name="T109" fmla="*/ 1286 h 1396"/>
                <a:gd name="T110" fmla="*/ 168 w 1068"/>
                <a:gd name="T111" fmla="*/ 956 h 1396"/>
                <a:gd name="T112" fmla="*/ 680 w 1068"/>
                <a:gd name="T113" fmla="*/ 1223 h 1396"/>
                <a:gd name="T114" fmla="*/ 764 w 1068"/>
                <a:gd name="T115" fmla="*/ 1223 h 1396"/>
                <a:gd name="T116" fmla="*/ 911 w 1068"/>
                <a:gd name="T117" fmla="*/ 852 h 1396"/>
                <a:gd name="T118" fmla="*/ 940 w 1068"/>
                <a:gd name="T119" fmla="*/ 1286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68" h="1396">
                  <a:moveTo>
                    <a:pt x="972" y="0"/>
                  </a:moveTo>
                  <a:lnTo>
                    <a:pt x="530" y="0"/>
                  </a:lnTo>
                  <a:cubicBezTo>
                    <a:pt x="596" y="70"/>
                    <a:pt x="636" y="164"/>
                    <a:pt x="636" y="268"/>
                  </a:cubicBezTo>
                  <a:cubicBezTo>
                    <a:pt x="636" y="484"/>
                    <a:pt x="461" y="659"/>
                    <a:pt x="245" y="659"/>
                  </a:cubicBezTo>
                  <a:cubicBezTo>
                    <a:pt x="152" y="659"/>
                    <a:pt x="67" y="626"/>
                    <a:pt x="0" y="572"/>
                  </a:cubicBezTo>
                  <a:lnTo>
                    <a:pt x="0" y="1099"/>
                  </a:lnTo>
                  <a:lnTo>
                    <a:pt x="0" y="1241"/>
                  </a:lnTo>
                  <a:lnTo>
                    <a:pt x="0" y="1299"/>
                  </a:lnTo>
                  <a:cubicBezTo>
                    <a:pt x="0" y="1352"/>
                    <a:pt x="42" y="1396"/>
                    <a:pt x="95" y="1396"/>
                  </a:cubicBezTo>
                  <a:lnTo>
                    <a:pt x="972" y="1396"/>
                  </a:lnTo>
                  <a:cubicBezTo>
                    <a:pt x="1023" y="1396"/>
                    <a:pt x="1064" y="1356"/>
                    <a:pt x="1067" y="1306"/>
                  </a:cubicBezTo>
                  <a:lnTo>
                    <a:pt x="1068" y="1276"/>
                  </a:lnTo>
                  <a:lnTo>
                    <a:pt x="1068" y="1276"/>
                  </a:lnTo>
                  <a:lnTo>
                    <a:pt x="1068" y="1273"/>
                  </a:lnTo>
                  <a:lnTo>
                    <a:pt x="1068" y="1245"/>
                  </a:lnTo>
                  <a:lnTo>
                    <a:pt x="1068" y="493"/>
                  </a:lnTo>
                  <a:lnTo>
                    <a:pt x="1068" y="463"/>
                  </a:lnTo>
                  <a:lnTo>
                    <a:pt x="1068" y="441"/>
                  </a:lnTo>
                  <a:lnTo>
                    <a:pt x="1068" y="397"/>
                  </a:lnTo>
                  <a:lnTo>
                    <a:pt x="1068" y="97"/>
                  </a:lnTo>
                  <a:cubicBezTo>
                    <a:pt x="1068" y="44"/>
                    <a:pt x="1025" y="0"/>
                    <a:pt x="972" y="0"/>
                  </a:cubicBezTo>
                  <a:close/>
                  <a:moveTo>
                    <a:pt x="835" y="823"/>
                  </a:moveTo>
                  <a:lnTo>
                    <a:pt x="835" y="823"/>
                  </a:lnTo>
                  <a:lnTo>
                    <a:pt x="838" y="829"/>
                  </a:lnTo>
                  <a:cubicBezTo>
                    <a:pt x="836" y="832"/>
                    <a:pt x="832" y="835"/>
                    <a:pt x="829" y="838"/>
                  </a:cubicBezTo>
                  <a:lnTo>
                    <a:pt x="823" y="834"/>
                  </a:lnTo>
                  <a:cubicBezTo>
                    <a:pt x="822" y="834"/>
                    <a:pt x="821" y="834"/>
                    <a:pt x="820" y="834"/>
                  </a:cubicBezTo>
                  <a:cubicBezTo>
                    <a:pt x="819" y="834"/>
                    <a:pt x="818" y="834"/>
                    <a:pt x="817" y="835"/>
                  </a:cubicBezTo>
                  <a:cubicBezTo>
                    <a:pt x="816" y="836"/>
                    <a:pt x="815" y="837"/>
                    <a:pt x="815" y="839"/>
                  </a:cubicBezTo>
                  <a:lnTo>
                    <a:pt x="816" y="846"/>
                  </a:lnTo>
                  <a:cubicBezTo>
                    <a:pt x="812" y="847"/>
                    <a:pt x="807" y="848"/>
                    <a:pt x="803" y="849"/>
                  </a:cubicBezTo>
                  <a:lnTo>
                    <a:pt x="799" y="843"/>
                  </a:lnTo>
                  <a:cubicBezTo>
                    <a:pt x="799" y="841"/>
                    <a:pt x="797" y="840"/>
                    <a:pt x="795" y="840"/>
                  </a:cubicBezTo>
                  <a:cubicBezTo>
                    <a:pt x="793" y="840"/>
                    <a:pt x="792" y="841"/>
                    <a:pt x="791" y="843"/>
                  </a:cubicBezTo>
                  <a:lnTo>
                    <a:pt x="788" y="849"/>
                  </a:lnTo>
                  <a:cubicBezTo>
                    <a:pt x="783" y="848"/>
                    <a:pt x="779" y="847"/>
                    <a:pt x="775" y="846"/>
                  </a:cubicBezTo>
                  <a:lnTo>
                    <a:pt x="775" y="839"/>
                  </a:lnTo>
                  <a:cubicBezTo>
                    <a:pt x="775" y="837"/>
                    <a:pt x="775" y="836"/>
                    <a:pt x="774" y="835"/>
                  </a:cubicBezTo>
                  <a:cubicBezTo>
                    <a:pt x="773" y="834"/>
                    <a:pt x="771" y="834"/>
                    <a:pt x="770" y="834"/>
                  </a:cubicBezTo>
                  <a:cubicBezTo>
                    <a:pt x="769" y="834"/>
                    <a:pt x="768" y="834"/>
                    <a:pt x="768" y="834"/>
                  </a:cubicBezTo>
                  <a:lnTo>
                    <a:pt x="762" y="838"/>
                  </a:lnTo>
                  <a:cubicBezTo>
                    <a:pt x="758" y="835"/>
                    <a:pt x="755" y="832"/>
                    <a:pt x="752" y="829"/>
                  </a:cubicBezTo>
                  <a:lnTo>
                    <a:pt x="756" y="823"/>
                  </a:lnTo>
                  <a:cubicBezTo>
                    <a:pt x="757" y="821"/>
                    <a:pt x="757" y="819"/>
                    <a:pt x="756" y="818"/>
                  </a:cubicBezTo>
                  <a:cubicBezTo>
                    <a:pt x="755" y="816"/>
                    <a:pt x="754" y="815"/>
                    <a:pt x="752" y="815"/>
                  </a:cubicBezTo>
                  <a:lnTo>
                    <a:pt x="745" y="815"/>
                  </a:lnTo>
                  <a:cubicBezTo>
                    <a:pt x="743" y="811"/>
                    <a:pt x="742" y="807"/>
                    <a:pt x="741" y="803"/>
                  </a:cubicBezTo>
                  <a:lnTo>
                    <a:pt x="747" y="799"/>
                  </a:lnTo>
                  <a:cubicBezTo>
                    <a:pt x="749" y="799"/>
                    <a:pt x="750" y="797"/>
                    <a:pt x="750" y="795"/>
                  </a:cubicBezTo>
                  <a:cubicBezTo>
                    <a:pt x="750" y="793"/>
                    <a:pt x="749" y="792"/>
                    <a:pt x="747" y="791"/>
                  </a:cubicBezTo>
                  <a:lnTo>
                    <a:pt x="741" y="788"/>
                  </a:lnTo>
                  <a:cubicBezTo>
                    <a:pt x="742" y="783"/>
                    <a:pt x="743" y="779"/>
                    <a:pt x="745" y="775"/>
                  </a:cubicBezTo>
                  <a:lnTo>
                    <a:pt x="752" y="775"/>
                  </a:lnTo>
                  <a:lnTo>
                    <a:pt x="752" y="775"/>
                  </a:lnTo>
                  <a:cubicBezTo>
                    <a:pt x="753" y="775"/>
                    <a:pt x="755" y="774"/>
                    <a:pt x="756" y="772"/>
                  </a:cubicBezTo>
                  <a:cubicBezTo>
                    <a:pt x="757" y="771"/>
                    <a:pt x="757" y="769"/>
                    <a:pt x="756" y="768"/>
                  </a:cubicBezTo>
                  <a:lnTo>
                    <a:pt x="752" y="762"/>
                  </a:lnTo>
                  <a:cubicBezTo>
                    <a:pt x="755" y="758"/>
                    <a:pt x="758" y="755"/>
                    <a:pt x="762" y="752"/>
                  </a:cubicBezTo>
                  <a:lnTo>
                    <a:pt x="768" y="756"/>
                  </a:lnTo>
                  <a:cubicBezTo>
                    <a:pt x="768" y="756"/>
                    <a:pt x="769" y="757"/>
                    <a:pt x="770" y="757"/>
                  </a:cubicBezTo>
                  <a:cubicBezTo>
                    <a:pt x="771" y="757"/>
                    <a:pt x="773" y="756"/>
                    <a:pt x="774" y="755"/>
                  </a:cubicBezTo>
                  <a:cubicBezTo>
                    <a:pt x="775" y="754"/>
                    <a:pt x="775" y="753"/>
                    <a:pt x="775" y="752"/>
                  </a:cubicBezTo>
                  <a:lnTo>
                    <a:pt x="775" y="745"/>
                  </a:lnTo>
                  <a:cubicBezTo>
                    <a:pt x="779" y="743"/>
                    <a:pt x="783" y="742"/>
                    <a:pt x="788" y="741"/>
                  </a:cubicBezTo>
                  <a:lnTo>
                    <a:pt x="791" y="747"/>
                  </a:lnTo>
                  <a:cubicBezTo>
                    <a:pt x="791" y="748"/>
                    <a:pt x="792" y="749"/>
                    <a:pt x="793" y="749"/>
                  </a:cubicBezTo>
                  <a:cubicBezTo>
                    <a:pt x="794" y="750"/>
                    <a:pt x="794" y="750"/>
                    <a:pt x="795" y="750"/>
                  </a:cubicBezTo>
                  <a:cubicBezTo>
                    <a:pt x="797" y="750"/>
                    <a:pt x="799" y="749"/>
                    <a:pt x="799" y="747"/>
                  </a:cubicBezTo>
                  <a:lnTo>
                    <a:pt x="803" y="741"/>
                  </a:lnTo>
                  <a:cubicBezTo>
                    <a:pt x="807" y="742"/>
                    <a:pt x="812" y="743"/>
                    <a:pt x="816" y="745"/>
                  </a:cubicBezTo>
                  <a:lnTo>
                    <a:pt x="815" y="752"/>
                  </a:lnTo>
                  <a:cubicBezTo>
                    <a:pt x="815" y="753"/>
                    <a:pt x="816" y="754"/>
                    <a:pt x="817" y="755"/>
                  </a:cubicBezTo>
                  <a:cubicBezTo>
                    <a:pt x="818" y="756"/>
                    <a:pt x="819" y="757"/>
                    <a:pt x="820" y="757"/>
                  </a:cubicBezTo>
                  <a:cubicBezTo>
                    <a:pt x="821" y="757"/>
                    <a:pt x="822" y="756"/>
                    <a:pt x="823" y="756"/>
                  </a:cubicBezTo>
                  <a:lnTo>
                    <a:pt x="829" y="752"/>
                  </a:lnTo>
                  <a:cubicBezTo>
                    <a:pt x="832" y="755"/>
                    <a:pt x="835" y="758"/>
                    <a:pt x="838" y="762"/>
                  </a:cubicBezTo>
                  <a:lnTo>
                    <a:pt x="835" y="768"/>
                  </a:lnTo>
                  <a:cubicBezTo>
                    <a:pt x="834" y="769"/>
                    <a:pt x="834" y="771"/>
                    <a:pt x="834" y="772"/>
                  </a:cubicBezTo>
                  <a:cubicBezTo>
                    <a:pt x="835" y="774"/>
                    <a:pt x="837" y="775"/>
                    <a:pt x="839" y="775"/>
                  </a:cubicBezTo>
                  <a:lnTo>
                    <a:pt x="846" y="775"/>
                  </a:lnTo>
                  <a:cubicBezTo>
                    <a:pt x="848" y="779"/>
                    <a:pt x="849" y="783"/>
                    <a:pt x="849" y="787"/>
                  </a:cubicBezTo>
                  <a:lnTo>
                    <a:pt x="843" y="791"/>
                  </a:lnTo>
                  <a:cubicBezTo>
                    <a:pt x="842" y="792"/>
                    <a:pt x="841" y="793"/>
                    <a:pt x="841" y="795"/>
                  </a:cubicBezTo>
                  <a:cubicBezTo>
                    <a:pt x="841" y="797"/>
                    <a:pt x="842" y="799"/>
                    <a:pt x="843" y="799"/>
                  </a:cubicBezTo>
                  <a:lnTo>
                    <a:pt x="849" y="803"/>
                  </a:lnTo>
                  <a:cubicBezTo>
                    <a:pt x="849" y="807"/>
                    <a:pt x="848" y="811"/>
                    <a:pt x="846" y="815"/>
                  </a:cubicBezTo>
                  <a:lnTo>
                    <a:pt x="839" y="815"/>
                  </a:lnTo>
                  <a:lnTo>
                    <a:pt x="839" y="815"/>
                  </a:lnTo>
                  <a:cubicBezTo>
                    <a:pt x="837" y="815"/>
                    <a:pt x="835" y="816"/>
                    <a:pt x="835" y="818"/>
                  </a:cubicBezTo>
                  <a:cubicBezTo>
                    <a:pt x="834" y="819"/>
                    <a:pt x="834" y="821"/>
                    <a:pt x="835" y="823"/>
                  </a:cubicBezTo>
                  <a:close/>
                  <a:moveTo>
                    <a:pt x="854" y="834"/>
                  </a:moveTo>
                  <a:lnTo>
                    <a:pt x="854" y="834"/>
                  </a:lnTo>
                  <a:lnTo>
                    <a:pt x="856" y="831"/>
                  </a:lnTo>
                  <a:lnTo>
                    <a:pt x="850" y="822"/>
                  </a:lnTo>
                  <a:lnTo>
                    <a:pt x="851" y="821"/>
                  </a:lnTo>
                  <a:lnTo>
                    <a:pt x="861" y="821"/>
                  </a:lnTo>
                  <a:lnTo>
                    <a:pt x="862" y="818"/>
                  </a:lnTo>
                  <a:cubicBezTo>
                    <a:pt x="864" y="814"/>
                    <a:pt x="866" y="809"/>
                    <a:pt x="866" y="804"/>
                  </a:cubicBezTo>
                  <a:lnTo>
                    <a:pt x="867" y="801"/>
                  </a:lnTo>
                  <a:lnTo>
                    <a:pt x="857" y="796"/>
                  </a:lnTo>
                  <a:lnTo>
                    <a:pt x="857" y="795"/>
                  </a:lnTo>
                  <a:lnTo>
                    <a:pt x="867" y="789"/>
                  </a:lnTo>
                  <a:lnTo>
                    <a:pt x="866" y="786"/>
                  </a:lnTo>
                  <a:cubicBezTo>
                    <a:pt x="866" y="781"/>
                    <a:pt x="864" y="777"/>
                    <a:pt x="862" y="772"/>
                  </a:cubicBezTo>
                  <a:lnTo>
                    <a:pt x="861" y="769"/>
                  </a:lnTo>
                  <a:lnTo>
                    <a:pt x="851" y="769"/>
                  </a:lnTo>
                  <a:lnTo>
                    <a:pt x="850" y="768"/>
                  </a:lnTo>
                  <a:lnTo>
                    <a:pt x="855" y="759"/>
                  </a:lnTo>
                  <a:lnTo>
                    <a:pt x="854" y="757"/>
                  </a:lnTo>
                  <a:cubicBezTo>
                    <a:pt x="852" y="755"/>
                    <a:pt x="850" y="753"/>
                    <a:pt x="849" y="751"/>
                  </a:cubicBezTo>
                  <a:lnTo>
                    <a:pt x="911" y="751"/>
                  </a:lnTo>
                  <a:lnTo>
                    <a:pt x="911" y="839"/>
                  </a:lnTo>
                  <a:lnTo>
                    <a:pt x="848" y="839"/>
                  </a:lnTo>
                  <a:cubicBezTo>
                    <a:pt x="850" y="838"/>
                    <a:pt x="852" y="836"/>
                    <a:pt x="854" y="834"/>
                  </a:cubicBezTo>
                  <a:close/>
                  <a:moveTo>
                    <a:pt x="827" y="738"/>
                  </a:moveTo>
                  <a:lnTo>
                    <a:pt x="827" y="738"/>
                  </a:lnTo>
                  <a:lnTo>
                    <a:pt x="827" y="638"/>
                  </a:lnTo>
                  <a:lnTo>
                    <a:pt x="911" y="638"/>
                  </a:lnTo>
                  <a:lnTo>
                    <a:pt x="911" y="738"/>
                  </a:lnTo>
                  <a:lnTo>
                    <a:pt x="827" y="738"/>
                  </a:lnTo>
                  <a:close/>
                  <a:moveTo>
                    <a:pt x="710" y="375"/>
                  </a:moveTo>
                  <a:lnTo>
                    <a:pt x="710" y="375"/>
                  </a:lnTo>
                  <a:lnTo>
                    <a:pt x="907" y="375"/>
                  </a:lnTo>
                  <a:lnTo>
                    <a:pt x="907" y="436"/>
                  </a:lnTo>
                  <a:lnTo>
                    <a:pt x="710" y="436"/>
                  </a:lnTo>
                  <a:lnTo>
                    <a:pt x="710" y="375"/>
                  </a:lnTo>
                  <a:close/>
                  <a:moveTo>
                    <a:pt x="680" y="637"/>
                  </a:moveTo>
                  <a:lnTo>
                    <a:pt x="680" y="637"/>
                  </a:lnTo>
                  <a:lnTo>
                    <a:pt x="764" y="637"/>
                  </a:lnTo>
                  <a:lnTo>
                    <a:pt x="764" y="737"/>
                  </a:lnTo>
                  <a:lnTo>
                    <a:pt x="680" y="737"/>
                  </a:lnTo>
                  <a:lnTo>
                    <a:pt x="680" y="637"/>
                  </a:lnTo>
                  <a:close/>
                  <a:moveTo>
                    <a:pt x="680" y="751"/>
                  </a:moveTo>
                  <a:lnTo>
                    <a:pt x="680" y="751"/>
                  </a:lnTo>
                  <a:lnTo>
                    <a:pt x="742" y="751"/>
                  </a:lnTo>
                  <a:cubicBezTo>
                    <a:pt x="740" y="753"/>
                    <a:pt x="739" y="755"/>
                    <a:pt x="737" y="757"/>
                  </a:cubicBezTo>
                  <a:lnTo>
                    <a:pt x="735" y="759"/>
                  </a:lnTo>
                  <a:lnTo>
                    <a:pt x="741" y="768"/>
                  </a:lnTo>
                  <a:lnTo>
                    <a:pt x="740" y="769"/>
                  </a:lnTo>
                  <a:lnTo>
                    <a:pt x="730" y="769"/>
                  </a:lnTo>
                  <a:lnTo>
                    <a:pt x="729" y="772"/>
                  </a:lnTo>
                  <a:cubicBezTo>
                    <a:pt x="727" y="777"/>
                    <a:pt x="725" y="781"/>
                    <a:pt x="725" y="786"/>
                  </a:cubicBezTo>
                  <a:lnTo>
                    <a:pt x="724" y="789"/>
                  </a:lnTo>
                  <a:lnTo>
                    <a:pt x="733" y="795"/>
                  </a:lnTo>
                  <a:lnTo>
                    <a:pt x="733" y="796"/>
                  </a:lnTo>
                  <a:lnTo>
                    <a:pt x="724" y="801"/>
                  </a:lnTo>
                  <a:lnTo>
                    <a:pt x="725" y="804"/>
                  </a:lnTo>
                  <a:cubicBezTo>
                    <a:pt x="725" y="809"/>
                    <a:pt x="727" y="814"/>
                    <a:pt x="728" y="818"/>
                  </a:cubicBezTo>
                  <a:lnTo>
                    <a:pt x="730" y="821"/>
                  </a:lnTo>
                  <a:lnTo>
                    <a:pt x="740" y="821"/>
                  </a:lnTo>
                  <a:lnTo>
                    <a:pt x="741" y="822"/>
                  </a:lnTo>
                  <a:lnTo>
                    <a:pt x="735" y="831"/>
                  </a:lnTo>
                  <a:lnTo>
                    <a:pt x="737" y="834"/>
                  </a:lnTo>
                  <a:cubicBezTo>
                    <a:pt x="739" y="836"/>
                    <a:pt x="741" y="838"/>
                    <a:pt x="743" y="839"/>
                  </a:cubicBezTo>
                  <a:lnTo>
                    <a:pt x="680" y="839"/>
                  </a:lnTo>
                  <a:lnTo>
                    <a:pt x="680" y="751"/>
                  </a:lnTo>
                  <a:close/>
                  <a:moveTo>
                    <a:pt x="201" y="760"/>
                  </a:moveTo>
                  <a:lnTo>
                    <a:pt x="201" y="760"/>
                  </a:lnTo>
                  <a:lnTo>
                    <a:pt x="580" y="760"/>
                  </a:lnTo>
                  <a:lnTo>
                    <a:pt x="580" y="822"/>
                  </a:lnTo>
                  <a:lnTo>
                    <a:pt x="201" y="822"/>
                  </a:lnTo>
                  <a:lnTo>
                    <a:pt x="201" y="760"/>
                  </a:lnTo>
                  <a:close/>
                  <a:moveTo>
                    <a:pt x="940" y="1286"/>
                  </a:moveTo>
                  <a:lnTo>
                    <a:pt x="940" y="1286"/>
                  </a:lnTo>
                  <a:lnTo>
                    <a:pt x="153" y="1286"/>
                  </a:lnTo>
                  <a:lnTo>
                    <a:pt x="96" y="1223"/>
                  </a:lnTo>
                  <a:lnTo>
                    <a:pt x="168" y="1223"/>
                  </a:lnTo>
                  <a:lnTo>
                    <a:pt x="168" y="956"/>
                  </a:lnTo>
                  <a:lnTo>
                    <a:pt x="613" y="956"/>
                  </a:lnTo>
                  <a:lnTo>
                    <a:pt x="613" y="1223"/>
                  </a:lnTo>
                  <a:lnTo>
                    <a:pt x="680" y="1223"/>
                  </a:lnTo>
                  <a:lnTo>
                    <a:pt x="680" y="850"/>
                  </a:lnTo>
                  <a:lnTo>
                    <a:pt x="764" y="850"/>
                  </a:lnTo>
                  <a:lnTo>
                    <a:pt x="764" y="1223"/>
                  </a:lnTo>
                  <a:lnTo>
                    <a:pt x="827" y="1223"/>
                  </a:lnTo>
                  <a:lnTo>
                    <a:pt x="827" y="852"/>
                  </a:lnTo>
                  <a:lnTo>
                    <a:pt x="911" y="852"/>
                  </a:lnTo>
                  <a:lnTo>
                    <a:pt x="911" y="1223"/>
                  </a:lnTo>
                  <a:lnTo>
                    <a:pt x="940" y="1223"/>
                  </a:lnTo>
                  <a:lnTo>
                    <a:pt x="940" y="12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1881333" y="35611"/>
            <a:ext cx="180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prstClr val="white">
                    <a:lumMod val="50000"/>
                  </a:prstClr>
                </a:solidFill>
              </a:rPr>
              <a:t>5</a:t>
            </a:r>
            <a:endParaRPr lang="ru-RU" sz="1100" dirty="0">
              <a:solidFill>
                <a:prstClr val="white">
                  <a:lumMod val="50000"/>
                </a:prstClr>
              </a:solidFill>
            </a:endParaRPr>
          </a:p>
        </p:txBody>
      </p:sp>
      <p:grpSp>
        <p:nvGrpSpPr>
          <p:cNvPr id="835" name="Группа 834"/>
          <p:cNvGrpSpPr/>
          <p:nvPr/>
        </p:nvGrpSpPr>
        <p:grpSpPr>
          <a:xfrm flipV="1">
            <a:off x="-707692" y="6264563"/>
            <a:ext cx="15799699" cy="778094"/>
            <a:chOff x="-1941286" y="1184963"/>
            <a:chExt cx="15799699" cy="778094"/>
          </a:xfrm>
        </p:grpSpPr>
        <p:sp>
          <p:nvSpPr>
            <p:cNvPr id="836" name="Полилиния 835"/>
            <p:cNvSpPr/>
            <p:nvPr/>
          </p:nvSpPr>
          <p:spPr>
            <a:xfrm rot="19743785" flipV="1">
              <a:off x="89266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214945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837" name="Группа 836"/>
            <p:cNvGrpSpPr/>
            <p:nvPr/>
          </p:nvGrpSpPr>
          <p:grpSpPr>
            <a:xfrm>
              <a:off x="-1941286" y="1963057"/>
              <a:ext cx="15799699" cy="0"/>
              <a:chOff x="-1941286" y="1963057"/>
              <a:chExt cx="15799699" cy="0"/>
            </a:xfrm>
          </p:grpSpPr>
          <p:sp>
            <p:nvSpPr>
              <p:cNvPr id="839" name="Полилиния 838"/>
              <p:cNvSpPr/>
              <p:nvPr/>
            </p:nvSpPr>
            <p:spPr>
              <a:xfrm flipH="1">
                <a:off x="10215328" y="1963057"/>
                <a:ext cx="3643085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840" name="Полилиния 839"/>
              <p:cNvSpPr/>
              <p:nvPr/>
            </p:nvSpPr>
            <p:spPr>
              <a:xfrm flipH="1">
                <a:off x="-1941286" y="1963057"/>
                <a:ext cx="11088000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38" name="Полилиния 837"/>
            <p:cNvSpPr/>
            <p:nvPr/>
          </p:nvSpPr>
          <p:spPr>
            <a:xfrm rot="1856215" flipH="1" flipV="1">
              <a:off x="98029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35A982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10169"/>
              </p:ext>
            </p:extLst>
          </p:nvPr>
        </p:nvGraphicFramePr>
        <p:xfrm>
          <a:off x="522515" y="1324303"/>
          <a:ext cx="11298646" cy="5343241"/>
        </p:xfrm>
        <a:graphic>
          <a:graphicData uri="http://schemas.openxmlformats.org/drawingml/2006/table">
            <a:tbl>
              <a:tblPr/>
              <a:tblGrid>
                <a:gridCol w="1918214"/>
                <a:gridCol w="1968194"/>
                <a:gridCol w="1953777"/>
                <a:gridCol w="3152775"/>
                <a:gridCol w="2305686"/>
              </a:tblGrid>
              <a:tr h="36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 риска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Субъекты РФ в СКФО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плановых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проверок на объектах ЧВ и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 риска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проверяемых юридических лиц и индивидуальных предпринимателей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выявленных нарушений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 области охраны окружающей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2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Чрезвычайно высокий риск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Дагестан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МУП "Дербент 2.0"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"город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Дербент"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нарушений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Северная Осетия-Алания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ООО "Партнер"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нарушение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4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ООО "Экология плюс"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нарушения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9716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Высокий риск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Ставропольский край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ООО "Гвардия"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 нарушений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79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Дагестан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ООО "Хасавюртовский кирпичный завод"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нарушений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24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Кабардино-Балкарская Республика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ООО "Стандарт спирт"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нарушения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35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Карачаево-Черкесская Республика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ООО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Промэкология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нарушений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65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ООО "Водоканал"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55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нарушения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ООО "Известняк"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55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16 нарушений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0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ООО "Кавказ-мясо"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55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 нарушения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ЗАО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Урупский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ГОК"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 нарушений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49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ООО "Чистый город"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55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нарушения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5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ООО "Фактор"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нарушение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2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ИП Волкова Н.Б. 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 нарушения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5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 Северная Осетия-Алания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ООО "Орион-2000"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55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 нарушений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5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ООО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Намус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55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 нарушений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4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ООО "Чистый город"</a:t>
                      </a: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55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 нарушения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ВСЕГО: </a:t>
                      </a:r>
                    </a:p>
                  </a:txBody>
                  <a:tcPr marL="6353" marR="6353" marT="63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17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3" marR="6353" marT="63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44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Freeform 169"/>
          <p:cNvSpPr>
            <a:spLocks/>
          </p:cNvSpPr>
          <p:nvPr/>
        </p:nvSpPr>
        <p:spPr bwMode="auto">
          <a:xfrm rot="1046995">
            <a:off x="11433779" y="-641777"/>
            <a:ext cx="1075863" cy="1011193"/>
          </a:xfrm>
          <a:custGeom>
            <a:avLst/>
            <a:gdLst>
              <a:gd name="T0" fmla="*/ 1143 w 1217"/>
              <a:gd name="T1" fmla="*/ 289 h 1365"/>
              <a:gd name="T2" fmla="*/ 1076 w 1217"/>
              <a:gd name="T3" fmla="*/ 251 h 1365"/>
              <a:gd name="T4" fmla="*/ 1076 w 1217"/>
              <a:gd name="T5" fmla="*/ 251 h 1365"/>
              <a:gd name="T6" fmla="*/ 695 w 1217"/>
              <a:gd name="T7" fmla="*/ 32 h 1365"/>
              <a:gd name="T8" fmla="*/ 519 w 1217"/>
              <a:gd name="T9" fmla="*/ 32 h 1365"/>
              <a:gd name="T10" fmla="*/ 75 w 1217"/>
              <a:gd name="T11" fmla="*/ 289 h 1365"/>
              <a:gd name="T12" fmla="*/ 1 w 1217"/>
              <a:gd name="T13" fmla="*/ 417 h 1365"/>
              <a:gd name="T14" fmla="*/ 1 w 1217"/>
              <a:gd name="T15" fmla="*/ 494 h 1365"/>
              <a:gd name="T16" fmla="*/ 1 w 1217"/>
              <a:gd name="T17" fmla="*/ 495 h 1365"/>
              <a:gd name="T18" fmla="*/ 0 w 1217"/>
              <a:gd name="T19" fmla="*/ 930 h 1365"/>
              <a:gd name="T20" fmla="*/ 88 w 1217"/>
              <a:gd name="T21" fmla="*/ 1082 h 1365"/>
              <a:gd name="T22" fmla="*/ 533 w 1217"/>
              <a:gd name="T23" fmla="*/ 1338 h 1365"/>
              <a:gd name="T24" fmla="*/ 681 w 1217"/>
              <a:gd name="T25" fmla="*/ 1338 h 1365"/>
              <a:gd name="T26" fmla="*/ 748 w 1217"/>
              <a:gd name="T27" fmla="*/ 1300 h 1365"/>
              <a:gd name="T28" fmla="*/ 746 w 1217"/>
              <a:gd name="T29" fmla="*/ 1299 h 1365"/>
              <a:gd name="T30" fmla="*/ 1128 w 1217"/>
              <a:gd name="T31" fmla="*/ 1083 h 1365"/>
              <a:gd name="T32" fmla="*/ 1217 w 1217"/>
              <a:gd name="T33" fmla="*/ 930 h 1365"/>
              <a:gd name="T34" fmla="*/ 1217 w 1217"/>
              <a:gd name="T35" fmla="*/ 418 h 1365"/>
              <a:gd name="T36" fmla="*/ 1143 w 1217"/>
              <a:gd name="T37" fmla="*/ 289 h 1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17" h="1365">
                <a:moveTo>
                  <a:pt x="1143" y="289"/>
                </a:moveTo>
                <a:cubicBezTo>
                  <a:pt x="1076" y="251"/>
                  <a:pt x="1076" y="251"/>
                  <a:pt x="1076" y="251"/>
                </a:cubicBezTo>
                <a:cubicBezTo>
                  <a:pt x="1076" y="251"/>
                  <a:pt x="1076" y="251"/>
                  <a:pt x="1076" y="251"/>
                </a:cubicBezTo>
                <a:cubicBezTo>
                  <a:pt x="695" y="32"/>
                  <a:pt x="695" y="32"/>
                  <a:pt x="695" y="32"/>
                </a:cubicBezTo>
                <a:cubicBezTo>
                  <a:pt x="640" y="0"/>
                  <a:pt x="574" y="1"/>
                  <a:pt x="519" y="32"/>
                </a:cubicBezTo>
                <a:cubicBezTo>
                  <a:pt x="75" y="289"/>
                  <a:pt x="75" y="289"/>
                  <a:pt x="75" y="289"/>
                </a:cubicBezTo>
                <a:cubicBezTo>
                  <a:pt x="29" y="315"/>
                  <a:pt x="1" y="364"/>
                  <a:pt x="1" y="417"/>
                </a:cubicBezTo>
                <a:cubicBezTo>
                  <a:pt x="1" y="494"/>
                  <a:pt x="1" y="494"/>
                  <a:pt x="1" y="494"/>
                </a:cubicBezTo>
                <a:cubicBezTo>
                  <a:pt x="1" y="495"/>
                  <a:pt x="1" y="495"/>
                  <a:pt x="1" y="495"/>
                </a:cubicBezTo>
                <a:cubicBezTo>
                  <a:pt x="0" y="930"/>
                  <a:pt x="0" y="930"/>
                  <a:pt x="0" y="930"/>
                </a:cubicBezTo>
                <a:cubicBezTo>
                  <a:pt x="0" y="992"/>
                  <a:pt x="34" y="1050"/>
                  <a:pt x="88" y="1082"/>
                </a:cubicBezTo>
                <a:cubicBezTo>
                  <a:pt x="533" y="1338"/>
                  <a:pt x="533" y="1338"/>
                  <a:pt x="533" y="1338"/>
                </a:cubicBezTo>
                <a:cubicBezTo>
                  <a:pt x="578" y="1365"/>
                  <a:pt x="635" y="1365"/>
                  <a:pt x="681" y="1338"/>
                </a:cubicBezTo>
                <a:cubicBezTo>
                  <a:pt x="748" y="1300"/>
                  <a:pt x="748" y="1300"/>
                  <a:pt x="748" y="1300"/>
                </a:cubicBezTo>
                <a:cubicBezTo>
                  <a:pt x="746" y="1299"/>
                  <a:pt x="746" y="1299"/>
                  <a:pt x="746" y="1299"/>
                </a:cubicBezTo>
                <a:cubicBezTo>
                  <a:pt x="1128" y="1083"/>
                  <a:pt x="1128" y="1083"/>
                  <a:pt x="1128" y="1083"/>
                </a:cubicBezTo>
                <a:cubicBezTo>
                  <a:pt x="1183" y="1051"/>
                  <a:pt x="1217" y="993"/>
                  <a:pt x="1217" y="930"/>
                </a:cubicBezTo>
                <a:cubicBezTo>
                  <a:pt x="1217" y="418"/>
                  <a:pt x="1217" y="418"/>
                  <a:pt x="1217" y="418"/>
                </a:cubicBezTo>
                <a:cubicBezTo>
                  <a:pt x="1217" y="365"/>
                  <a:pt x="1189" y="316"/>
                  <a:pt x="1143" y="289"/>
                </a:cubicBezTo>
                <a:close/>
              </a:path>
            </a:pathLst>
          </a:custGeom>
          <a:solidFill>
            <a:srgbClr val="D1D6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C3C9D3"/>
              </a:solidFill>
            </a:endParaRPr>
          </a:p>
        </p:txBody>
      </p:sp>
      <p:sp>
        <p:nvSpPr>
          <p:cNvPr id="124" name="Номер слайда 123"/>
          <p:cNvSpPr>
            <a:spLocks noGrp="1"/>
          </p:cNvSpPr>
          <p:nvPr>
            <p:ph type="sldNum" sz="quarter" idx="7"/>
          </p:nvPr>
        </p:nvSpPr>
        <p:spPr>
          <a:xfrm>
            <a:off x="9182102" y="0"/>
            <a:ext cx="2844801" cy="365125"/>
          </a:xfrm>
        </p:spPr>
        <p:txBody>
          <a:bodyPr/>
          <a:lstStyle/>
          <a:p>
            <a:pPr marL="25399">
              <a:spcBef>
                <a:spcPts val="245"/>
              </a:spcBef>
            </a:pPr>
            <a:r>
              <a:rPr lang="ru-RU" sz="1100" b="0" dirty="0" smtClean="0">
                <a:solidFill>
                  <a:srgbClr val="8E9EB0"/>
                </a:solidFill>
                <a:latin typeface="Arial Narrow" panose="020B0606020202030204" pitchFamily="34" charset="0"/>
              </a:rPr>
              <a:t>6</a:t>
            </a:r>
            <a:endParaRPr lang="ru-RU" sz="1100" b="0" dirty="0">
              <a:solidFill>
                <a:srgbClr val="8E9EB0"/>
              </a:solidFill>
              <a:latin typeface="Arial Narrow" panose="020B0606020202030204" pitchFamily="34" charset="0"/>
            </a:endParaRPr>
          </a:p>
        </p:txBody>
      </p:sp>
      <p:sp>
        <p:nvSpPr>
          <p:cNvPr id="374" name="Заголовок 5">
            <a:extLst>
              <a:ext uri="{FF2B5EF4-FFF2-40B4-BE49-F238E27FC236}">
                <a16:creationId xmlns="" xmlns:a16="http://schemas.microsoft.com/office/drawing/2014/main" id="{98C155AA-4A22-491C-B862-8E3333A8FB16}"/>
              </a:ext>
            </a:extLst>
          </p:cNvPr>
          <p:cNvSpPr txBox="1">
            <a:spLocks/>
          </p:cNvSpPr>
          <p:nvPr/>
        </p:nvSpPr>
        <p:spPr>
          <a:xfrm>
            <a:off x="1017486" y="603193"/>
            <a:ext cx="11390414" cy="5096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900"/>
              </a:lnSpc>
            </a:pPr>
            <a:r>
              <a:rPr lang="ru-RU" sz="2400" b="1" spc="300" dirty="0" smtClean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Порядок подготовки ежегодных планов  проведения</a:t>
            </a:r>
          </a:p>
          <a:p>
            <a:pPr>
              <a:lnSpc>
                <a:spcPts val="1900"/>
              </a:lnSpc>
            </a:pPr>
            <a:r>
              <a:rPr lang="ru-RU" sz="2400" b="1" spc="300" dirty="0" smtClean="0">
                <a:solidFill>
                  <a:srgbClr val="4F81BD">
                    <a:lumMod val="75000"/>
                  </a:srgbClr>
                </a:solidFill>
                <a:latin typeface="Bahnschrift SemiBold" panose="020B0502040204020203" pitchFamily="34" charset="0"/>
              </a:rPr>
              <a:t>плановых проверок на 2022 год</a:t>
            </a:r>
            <a:endParaRPr lang="ru-RU" sz="2400" b="1" spc="300" dirty="0">
              <a:solidFill>
                <a:srgbClr val="4F81BD">
                  <a:lumMod val="75000"/>
                </a:srgb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80" name="Заголовок 5">
            <a:extLst>
              <a:ext uri="{FF2B5EF4-FFF2-40B4-BE49-F238E27FC236}">
                <a16:creationId xmlns="" xmlns:a16="http://schemas.microsoft.com/office/drawing/2014/main" id="{98C155AA-4A22-491C-B862-8E3333A8FB16}"/>
              </a:ext>
            </a:extLst>
          </p:cNvPr>
          <p:cNvSpPr txBox="1">
            <a:spLocks/>
          </p:cNvSpPr>
          <p:nvPr/>
        </p:nvSpPr>
        <p:spPr>
          <a:xfrm>
            <a:off x="393072" y="1414130"/>
            <a:ext cx="11415299" cy="4529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 defTabSz="914377">
              <a:lnSpc>
                <a:spcPts val="1900"/>
              </a:lnSpc>
              <a:spcBef>
                <a:spcPct val="0"/>
              </a:spcBef>
              <a:buNone/>
              <a:defRPr b="1" spc="100">
                <a:ln w="3175">
                  <a:noFill/>
                </a:ln>
                <a:solidFill>
                  <a:srgbClr val="C00000"/>
                </a:solidFill>
                <a:latin typeface="Arial Narrow" pitchFamily="34" charset="0"/>
                <a:ea typeface="Adobe Fan Heiti Std B" panose="020B0700000000000000" pitchFamily="34" charset="-128"/>
                <a:cs typeface="Arial" panose="020B0604020202020204" pitchFamily="34" charset="0"/>
              </a:defRPr>
            </a:lvl1pPr>
          </a:lstStyle>
          <a:p>
            <a:pPr algn="just">
              <a:lnSpc>
                <a:spcPts val="1500"/>
              </a:lnSpc>
            </a:pPr>
            <a:r>
              <a:rPr lang="ru-RU" sz="1600" b="0" spc="50" dirty="0" smtClean="0">
                <a:solidFill>
                  <a:srgbClr val="1B3D3A"/>
                </a:solidFill>
              </a:rPr>
              <a:t>          </a:t>
            </a:r>
            <a:r>
              <a:rPr lang="ru-RU" sz="2000" b="0" spc="50" dirty="0" smtClean="0">
                <a:solidFill>
                  <a:srgbClr val="1B3D3A"/>
                </a:solidFill>
              </a:rPr>
              <a:t>Подготовка плана проведения плановых </a:t>
            </a:r>
            <a:r>
              <a:rPr lang="ru-RU" sz="2000" b="0" spc="50" dirty="0">
                <a:solidFill>
                  <a:srgbClr val="1B3D3A"/>
                </a:solidFill>
              </a:rPr>
              <a:t>проверок </a:t>
            </a:r>
            <a:r>
              <a:rPr lang="ru-RU" sz="2000" b="0" spc="50" dirty="0" smtClean="0">
                <a:solidFill>
                  <a:srgbClr val="1B3D3A"/>
                </a:solidFill>
              </a:rPr>
              <a:t>Северо-Кавказским межрегиональным управлением Росприроднадзора осуществляется в строгом соответствии с Правилами подготовки органами государственного контроля (надзора) и органами муниципального контроля ежегодных планов проведения плановых проверок юридических лиц и индивидуальных предпринимателей, утвержденными постановлением Правительства Российской Федерации от 30.06.2010 № 489.</a:t>
            </a:r>
          </a:p>
          <a:p>
            <a:pPr algn="just">
              <a:lnSpc>
                <a:spcPts val="1500"/>
              </a:lnSpc>
            </a:pPr>
            <a:endParaRPr lang="ru-RU" sz="2000" b="0" spc="50" dirty="0" smtClean="0">
              <a:solidFill>
                <a:srgbClr val="1B3D3A"/>
              </a:solidFill>
            </a:endParaRPr>
          </a:p>
          <a:p>
            <a:pPr algn="just">
              <a:lnSpc>
                <a:spcPts val="1500"/>
              </a:lnSpc>
            </a:pPr>
            <a:r>
              <a:rPr lang="ru-RU" sz="2000" b="0" spc="50" dirty="0" smtClean="0">
                <a:solidFill>
                  <a:srgbClr val="1B3D3A"/>
                </a:solidFill>
              </a:rPr>
              <a:t>        В </a:t>
            </a:r>
            <a:r>
              <a:rPr lang="ru-RU" sz="2000" b="0" spc="50" dirty="0">
                <a:solidFill>
                  <a:srgbClr val="1B3D3A"/>
                </a:solidFill>
              </a:rPr>
              <a:t>настоящее время план проведения плановых проверок на 2022 год формируется с учетом новых Правил формирования такого плана контрольных (надзорных) мероприятий на очередной календарный год, его согласования с органами прокуратуры, включения в него и исключения из него контрольных (надзорных) мероприятий в течение года, утвержденных постановлением Правительства Российской Федерации от </a:t>
            </a:r>
            <a:r>
              <a:rPr lang="ru-RU" sz="2000" b="0" spc="50" dirty="0" smtClean="0">
                <a:solidFill>
                  <a:srgbClr val="1B3D3A"/>
                </a:solidFill>
              </a:rPr>
              <a:t>31.12.2020 </a:t>
            </a:r>
            <a:r>
              <a:rPr lang="ru-RU" sz="2000" b="0" spc="50" dirty="0">
                <a:solidFill>
                  <a:srgbClr val="1B3D3A"/>
                </a:solidFill>
              </a:rPr>
              <a:t>№ 2428 и вступающих в силу 01.07.2021 г. </a:t>
            </a:r>
            <a:endParaRPr lang="ru-RU" sz="2000" b="0" spc="50" dirty="0" smtClean="0">
              <a:solidFill>
                <a:srgbClr val="1B3D3A"/>
              </a:solidFill>
            </a:endParaRPr>
          </a:p>
          <a:p>
            <a:pPr algn="just">
              <a:lnSpc>
                <a:spcPts val="1500"/>
              </a:lnSpc>
            </a:pPr>
            <a:endParaRPr lang="ru-RU" sz="2000" b="0" spc="50" dirty="0">
              <a:solidFill>
                <a:srgbClr val="1B3D3A"/>
              </a:solidFill>
            </a:endParaRPr>
          </a:p>
          <a:p>
            <a:pPr algn="just">
              <a:lnSpc>
                <a:spcPts val="1500"/>
              </a:lnSpc>
            </a:pPr>
            <a:r>
              <a:rPr lang="ru-RU" sz="2000" b="0" spc="50" dirty="0" smtClean="0">
                <a:solidFill>
                  <a:srgbClr val="1B3D3A"/>
                </a:solidFill>
              </a:rPr>
              <a:t>        Обязательному </a:t>
            </a:r>
            <a:r>
              <a:rPr lang="ru-RU" sz="2000" b="0" spc="50" dirty="0">
                <a:solidFill>
                  <a:srgbClr val="1B3D3A"/>
                </a:solidFill>
              </a:rPr>
              <a:t>включению в ежегодный план подлежат объекты чрезвычайно высокого, высокого, значительного рисков с учетом установленной периодичности, кроме того обеспечивается комплексный подход к планированию проверок в части включения максимально возможного количества используемых юридическим лицом или индивидуальным предпринимателем объектов НВОС указанных категорий рисков с учетом установленной периодичности проведения плановых проверок в отношении таких объектов. </a:t>
            </a:r>
            <a:endParaRPr lang="ru-RU" sz="2000" b="0" spc="50" dirty="0" smtClean="0">
              <a:solidFill>
                <a:srgbClr val="1B3D3A"/>
              </a:solidFill>
            </a:endParaRPr>
          </a:p>
          <a:p>
            <a:pPr algn="just">
              <a:lnSpc>
                <a:spcPts val="1500"/>
              </a:lnSpc>
            </a:pPr>
            <a:endParaRPr lang="ru-RU" sz="2000" b="0" spc="50" dirty="0">
              <a:solidFill>
                <a:srgbClr val="1B3D3A"/>
              </a:solidFill>
            </a:endParaRPr>
          </a:p>
          <a:p>
            <a:pPr algn="just">
              <a:lnSpc>
                <a:spcPts val="1500"/>
              </a:lnSpc>
            </a:pPr>
            <a:r>
              <a:rPr lang="ru-RU" sz="2000" b="0" spc="50" dirty="0" smtClean="0">
                <a:solidFill>
                  <a:srgbClr val="1B3D3A"/>
                </a:solidFill>
              </a:rPr>
              <a:t>        В </a:t>
            </a:r>
            <a:r>
              <a:rPr lang="ru-RU" sz="2000" b="0" spc="50" dirty="0">
                <a:solidFill>
                  <a:srgbClr val="1B3D3A"/>
                </a:solidFill>
              </a:rPr>
              <a:t>связи со вступлением с 01.08.2020 нормы Федерального закона от 31.07.2020 № 298-ФЗ, федеральный государственный экологический надзор осуществляется в отношении юридических лиц или индивидуальных предпринимателей в случае осуществления ими хозяйственной и (или) иной деятельности с использованием объектов, которые оказывают негативное воздействие на окружающую среду и хотя бы один из которых подлежит федеральному государственному экологическому надзору</a:t>
            </a:r>
            <a:r>
              <a:rPr lang="ru-RU" sz="2000" b="0" spc="50" dirty="0" smtClean="0">
                <a:solidFill>
                  <a:srgbClr val="1B3D3A"/>
                </a:solidFill>
              </a:rPr>
              <a:t>.</a:t>
            </a:r>
            <a:endParaRPr lang="ru-RU" sz="2000" b="0" spc="50" dirty="0">
              <a:solidFill>
                <a:srgbClr val="1B3D3A"/>
              </a:solidFill>
            </a:endParaRPr>
          </a:p>
        </p:txBody>
      </p:sp>
      <p:grpSp>
        <p:nvGrpSpPr>
          <p:cNvPr id="382" name="Группа 381"/>
          <p:cNvGrpSpPr/>
          <p:nvPr/>
        </p:nvGrpSpPr>
        <p:grpSpPr>
          <a:xfrm>
            <a:off x="209550" y="125550"/>
            <a:ext cx="719893" cy="893626"/>
            <a:chOff x="1546225" y="-3938587"/>
            <a:chExt cx="2335213" cy="2898774"/>
          </a:xfrm>
        </p:grpSpPr>
        <p:grpSp>
          <p:nvGrpSpPr>
            <p:cNvPr id="383" name="Группа 382"/>
            <p:cNvGrpSpPr/>
            <p:nvPr/>
          </p:nvGrpSpPr>
          <p:grpSpPr>
            <a:xfrm>
              <a:off x="1922463" y="-3897313"/>
              <a:ext cx="1582738" cy="2266950"/>
              <a:chOff x="1922463" y="-3897313"/>
              <a:chExt cx="1582738" cy="2266950"/>
            </a:xfrm>
          </p:grpSpPr>
          <p:sp>
            <p:nvSpPr>
              <p:cNvPr id="388" name="Freeform 173"/>
              <p:cNvSpPr>
                <a:spLocks noEditPoints="1"/>
              </p:cNvSpPr>
              <p:nvPr/>
            </p:nvSpPr>
            <p:spPr bwMode="auto">
              <a:xfrm>
                <a:off x="2427288" y="-2719388"/>
                <a:ext cx="576263" cy="801687"/>
              </a:xfrm>
              <a:custGeom>
                <a:avLst/>
                <a:gdLst>
                  <a:gd name="T0" fmla="*/ 113 w 153"/>
                  <a:gd name="T1" fmla="*/ 20 h 213"/>
                  <a:gd name="T2" fmla="*/ 108 w 153"/>
                  <a:gd name="T3" fmla="*/ 8 h 213"/>
                  <a:gd name="T4" fmla="*/ 96 w 153"/>
                  <a:gd name="T5" fmla="*/ 16 h 213"/>
                  <a:gd name="T6" fmla="*/ 84 w 153"/>
                  <a:gd name="T7" fmla="*/ 5 h 213"/>
                  <a:gd name="T8" fmla="*/ 77 w 153"/>
                  <a:gd name="T9" fmla="*/ 12 h 213"/>
                  <a:gd name="T10" fmla="*/ 75 w 153"/>
                  <a:gd name="T11" fmla="*/ 13 h 213"/>
                  <a:gd name="T12" fmla="*/ 59 w 153"/>
                  <a:gd name="T13" fmla="*/ 0 h 213"/>
                  <a:gd name="T14" fmla="*/ 48 w 153"/>
                  <a:gd name="T15" fmla="*/ 2 h 213"/>
                  <a:gd name="T16" fmla="*/ 42 w 153"/>
                  <a:gd name="T17" fmla="*/ 16 h 213"/>
                  <a:gd name="T18" fmla="*/ 7 w 153"/>
                  <a:gd name="T19" fmla="*/ 22 h 213"/>
                  <a:gd name="T20" fmla="*/ 0 w 153"/>
                  <a:gd name="T21" fmla="*/ 104 h 213"/>
                  <a:gd name="T22" fmla="*/ 1 w 153"/>
                  <a:gd name="T23" fmla="*/ 186 h 213"/>
                  <a:gd name="T24" fmla="*/ 43 w 153"/>
                  <a:gd name="T25" fmla="*/ 200 h 213"/>
                  <a:gd name="T26" fmla="*/ 78 w 153"/>
                  <a:gd name="T27" fmla="*/ 212 h 213"/>
                  <a:gd name="T28" fmla="*/ 138 w 153"/>
                  <a:gd name="T29" fmla="*/ 200 h 213"/>
                  <a:gd name="T30" fmla="*/ 153 w 153"/>
                  <a:gd name="T31" fmla="*/ 176 h 213"/>
                  <a:gd name="T32" fmla="*/ 145 w 153"/>
                  <a:gd name="T33" fmla="*/ 22 h 213"/>
                  <a:gd name="T34" fmla="*/ 92 w 153"/>
                  <a:gd name="T35" fmla="*/ 17 h 213"/>
                  <a:gd name="T36" fmla="*/ 73 w 153"/>
                  <a:gd name="T37" fmla="*/ 14 h 213"/>
                  <a:gd name="T38" fmla="*/ 73 w 153"/>
                  <a:gd name="T39" fmla="*/ 14 h 213"/>
                  <a:gd name="T40" fmla="*/ 47 w 153"/>
                  <a:gd name="T41" fmla="*/ 19 h 213"/>
                  <a:gd name="T42" fmla="*/ 52 w 153"/>
                  <a:gd name="T43" fmla="*/ 18 h 213"/>
                  <a:gd name="T44" fmla="*/ 52 w 153"/>
                  <a:gd name="T45" fmla="*/ 18 h 213"/>
                  <a:gd name="T46" fmla="*/ 41 w 153"/>
                  <a:gd name="T47" fmla="*/ 20 h 213"/>
                  <a:gd name="T48" fmla="*/ 46 w 153"/>
                  <a:gd name="T49" fmla="*/ 19 h 213"/>
                  <a:gd name="T50" fmla="*/ 46 w 153"/>
                  <a:gd name="T51" fmla="*/ 19 h 213"/>
                  <a:gd name="T52" fmla="*/ 147 w 153"/>
                  <a:gd name="T53" fmla="*/ 184 h 213"/>
                  <a:gd name="T54" fmla="*/ 110 w 153"/>
                  <a:gd name="T55" fmla="*/ 195 h 213"/>
                  <a:gd name="T56" fmla="*/ 75 w 153"/>
                  <a:gd name="T57" fmla="*/ 207 h 213"/>
                  <a:gd name="T58" fmla="*/ 21 w 153"/>
                  <a:gd name="T59" fmla="*/ 195 h 213"/>
                  <a:gd name="T60" fmla="*/ 5 w 153"/>
                  <a:gd name="T61" fmla="*/ 171 h 213"/>
                  <a:gd name="T62" fmla="*/ 5 w 153"/>
                  <a:gd name="T63" fmla="*/ 34 h 213"/>
                  <a:gd name="T64" fmla="*/ 77 w 153"/>
                  <a:gd name="T65" fmla="*/ 17 h 213"/>
                  <a:gd name="T66" fmla="*/ 148 w 153"/>
                  <a:gd name="T67" fmla="*/ 34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53" h="213">
                    <a:moveTo>
                      <a:pt x="145" y="22"/>
                    </a:moveTo>
                    <a:cubicBezTo>
                      <a:pt x="132" y="21"/>
                      <a:pt x="121" y="20"/>
                      <a:pt x="113" y="20"/>
                    </a:cubicBezTo>
                    <a:cubicBezTo>
                      <a:pt x="112" y="17"/>
                      <a:pt x="111" y="14"/>
                      <a:pt x="110" y="12"/>
                    </a:cubicBezTo>
                    <a:cubicBezTo>
                      <a:pt x="109" y="11"/>
                      <a:pt x="108" y="10"/>
                      <a:pt x="108" y="8"/>
                    </a:cubicBezTo>
                    <a:cubicBezTo>
                      <a:pt x="107" y="7"/>
                      <a:pt x="106" y="5"/>
                      <a:pt x="105" y="2"/>
                    </a:cubicBezTo>
                    <a:cubicBezTo>
                      <a:pt x="102" y="7"/>
                      <a:pt x="99" y="11"/>
                      <a:pt x="96" y="16"/>
                    </a:cubicBezTo>
                    <a:cubicBezTo>
                      <a:pt x="95" y="10"/>
                      <a:pt x="95" y="5"/>
                      <a:pt x="94" y="0"/>
                    </a:cubicBezTo>
                    <a:cubicBezTo>
                      <a:pt x="90" y="2"/>
                      <a:pt x="88" y="4"/>
                      <a:pt x="84" y="5"/>
                    </a:cubicBezTo>
                    <a:cubicBezTo>
                      <a:pt x="81" y="6"/>
                      <a:pt x="79" y="9"/>
                      <a:pt x="78" y="13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7" y="12"/>
                      <a:pt x="76" y="12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4" y="10"/>
                      <a:pt x="74" y="7"/>
                      <a:pt x="71" y="6"/>
                    </a:cubicBezTo>
                    <a:cubicBezTo>
                      <a:pt x="67" y="4"/>
                      <a:pt x="64" y="2"/>
                      <a:pt x="59" y="0"/>
                    </a:cubicBezTo>
                    <a:cubicBezTo>
                      <a:pt x="59" y="5"/>
                      <a:pt x="58" y="10"/>
                      <a:pt x="58" y="16"/>
                    </a:cubicBezTo>
                    <a:cubicBezTo>
                      <a:pt x="54" y="11"/>
                      <a:pt x="51" y="7"/>
                      <a:pt x="48" y="2"/>
                    </a:cubicBezTo>
                    <a:cubicBezTo>
                      <a:pt x="48" y="3"/>
                      <a:pt x="47" y="4"/>
                      <a:pt x="47" y="4"/>
                    </a:cubicBezTo>
                    <a:cubicBezTo>
                      <a:pt x="45" y="8"/>
                      <a:pt x="43" y="12"/>
                      <a:pt x="42" y="16"/>
                    </a:cubicBezTo>
                    <a:cubicBezTo>
                      <a:pt x="41" y="17"/>
                      <a:pt x="41" y="18"/>
                      <a:pt x="41" y="20"/>
                    </a:cubicBezTo>
                    <a:cubicBezTo>
                      <a:pt x="32" y="20"/>
                      <a:pt x="21" y="21"/>
                      <a:pt x="7" y="22"/>
                    </a:cubicBezTo>
                    <a:cubicBezTo>
                      <a:pt x="1" y="22"/>
                      <a:pt x="0" y="23"/>
                      <a:pt x="0" y="30"/>
                    </a:cubicBezTo>
                    <a:cubicBezTo>
                      <a:pt x="0" y="54"/>
                      <a:pt x="0" y="79"/>
                      <a:pt x="0" y="104"/>
                    </a:cubicBezTo>
                    <a:cubicBezTo>
                      <a:pt x="0" y="127"/>
                      <a:pt x="0" y="151"/>
                      <a:pt x="0" y="175"/>
                    </a:cubicBezTo>
                    <a:cubicBezTo>
                      <a:pt x="0" y="179"/>
                      <a:pt x="0" y="182"/>
                      <a:pt x="1" y="186"/>
                    </a:cubicBezTo>
                    <a:cubicBezTo>
                      <a:pt x="2" y="195"/>
                      <a:pt x="7" y="200"/>
                      <a:pt x="17" y="200"/>
                    </a:cubicBezTo>
                    <a:cubicBezTo>
                      <a:pt x="25" y="200"/>
                      <a:pt x="34" y="200"/>
                      <a:pt x="43" y="200"/>
                    </a:cubicBezTo>
                    <a:cubicBezTo>
                      <a:pt x="54" y="200"/>
                      <a:pt x="66" y="203"/>
                      <a:pt x="75" y="212"/>
                    </a:cubicBezTo>
                    <a:cubicBezTo>
                      <a:pt x="75" y="213"/>
                      <a:pt x="77" y="213"/>
                      <a:pt x="78" y="212"/>
                    </a:cubicBezTo>
                    <a:cubicBezTo>
                      <a:pt x="88" y="202"/>
                      <a:pt x="100" y="200"/>
                      <a:pt x="113" y="200"/>
                    </a:cubicBezTo>
                    <a:cubicBezTo>
                      <a:pt x="121" y="200"/>
                      <a:pt x="129" y="200"/>
                      <a:pt x="138" y="200"/>
                    </a:cubicBezTo>
                    <a:cubicBezTo>
                      <a:pt x="144" y="200"/>
                      <a:pt x="150" y="195"/>
                      <a:pt x="152" y="188"/>
                    </a:cubicBezTo>
                    <a:cubicBezTo>
                      <a:pt x="152" y="184"/>
                      <a:pt x="153" y="180"/>
                      <a:pt x="153" y="176"/>
                    </a:cubicBezTo>
                    <a:cubicBezTo>
                      <a:pt x="153" y="127"/>
                      <a:pt x="153" y="78"/>
                      <a:pt x="153" y="29"/>
                    </a:cubicBezTo>
                    <a:cubicBezTo>
                      <a:pt x="153" y="23"/>
                      <a:pt x="152" y="22"/>
                      <a:pt x="145" y="22"/>
                    </a:cubicBezTo>
                    <a:close/>
                    <a:moveTo>
                      <a:pt x="113" y="20"/>
                    </a:moveTo>
                    <a:cubicBezTo>
                      <a:pt x="104" y="19"/>
                      <a:pt x="97" y="18"/>
                      <a:pt x="92" y="17"/>
                    </a:cubicBezTo>
                    <a:cubicBezTo>
                      <a:pt x="97" y="18"/>
                      <a:pt x="104" y="19"/>
                      <a:pt x="113" y="20"/>
                    </a:cubicBezTo>
                    <a:close/>
                    <a:moveTo>
                      <a:pt x="73" y="14"/>
                    </a:moveTo>
                    <a:cubicBezTo>
                      <a:pt x="73" y="14"/>
                      <a:pt x="72" y="14"/>
                      <a:pt x="72" y="14"/>
                    </a:cubicBezTo>
                    <a:cubicBezTo>
                      <a:pt x="72" y="14"/>
                      <a:pt x="73" y="14"/>
                      <a:pt x="73" y="14"/>
                    </a:cubicBezTo>
                    <a:close/>
                    <a:moveTo>
                      <a:pt x="49" y="19"/>
                    </a:moveTo>
                    <a:cubicBezTo>
                      <a:pt x="48" y="19"/>
                      <a:pt x="48" y="19"/>
                      <a:pt x="47" y="19"/>
                    </a:cubicBezTo>
                    <a:cubicBezTo>
                      <a:pt x="48" y="19"/>
                      <a:pt x="48" y="19"/>
                      <a:pt x="49" y="19"/>
                    </a:cubicBezTo>
                    <a:close/>
                    <a:moveTo>
                      <a:pt x="52" y="18"/>
                    </a:moveTo>
                    <a:cubicBezTo>
                      <a:pt x="51" y="18"/>
                      <a:pt x="50" y="18"/>
                      <a:pt x="50" y="18"/>
                    </a:cubicBezTo>
                    <a:cubicBezTo>
                      <a:pt x="50" y="18"/>
                      <a:pt x="51" y="18"/>
                      <a:pt x="52" y="18"/>
                    </a:cubicBezTo>
                    <a:close/>
                    <a:moveTo>
                      <a:pt x="44" y="19"/>
                    </a:moveTo>
                    <a:cubicBezTo>
                      <a:pt x="43" y="19"/>
                      <a:pt x="42" y="19"/>
                      <a:pt x="41" y="20"/>
                    </a:cubicBezTo>
                    <a:cubicBezTo>
                      <a:pt x="42" y="19"/>
                      <a:pt x="43" y="19"/>
                      <a:pt x="44" y="19"/>
                    </a:cubicBezTo>
                    <a:close/>
                    <a:moveTo>
                      <a:pt x="46" y="19"/>
                    </a:moveTo>
                    <a:cubicBezTo>
                      <a:pt x="46" y="19"/>
                      <a:pt x="45" y="19"/>
                      <a:pt x="44" y="19"/>
                    </a:cubicBezTo>
                    <a:cubicBezTo>
                      <a:pt x="45" y="19"/>
                      <a:pt x="46" y="19"/>
                      <a:pt x="46" y="19"/>
                    </a:cubicBezTo>
                    <a:close/>
                    <a:moveTo>
                      <a:pt x="148" y="173"/>
                    </a:moveTo>
                    <a:cubicBezTo>
                      <a:pt x="148" y="176"/>
                      <a:pt x="147" y="180"/>
                      <a:pt x="147" y="184"/>
                    </a:cubicBezTo>
                    <a:cubicBezTo>
                      <a:pt x="145" y="190"/>
                      <a:pt x="140" y="195"/>
                      <a:pt x="134" y="195"/>
                    </a:cubicBezTo>
                    <a:cubicBezTo>
                      <a:pt x="126" y="195"/>
                      <a:pt x="118" y="195"/>
                      <a:pt x="110" y="195"/>
                    </a:cubicBezTo>
                    <a:cubicBezTo>
                      <a:pt x="98" y="195"/>
                      <a:pt x="87" y="197"/>
                      <a:pt x="78" y="207"/>
                    </a:cubicBezTo>
                    <a:cubicBezTo>
                      <a:pt x="77" y="207"/>
                      <a:pt x="75" y="207"/>
                      <a:pt x="75" y="207"/>
                    </a:cubicBezTo>
                    <a:cubicBezTo>
                      <a:pt x="67" y="198"/>
                      <a:pt x="56" y="195"/>
                      <a:pt x="45" y="195"/>
                    </a:cubicBezTo>
                    <a:cubicBezTo>
                      <a:pt x="37" y="195"/>
                      <a:pt x="29" y="195"/>
                      <a:pt x="21" y="195"/>
                    </a:cubicBezTo>
                    <a:cubicBezTo>
                      <a:pt x="12" y="195"/>
                      <a:pt x="7" y="191"/>
                      <a:pt x="6" y="182"/>
                    </a:cubicBezTo>
                    <a:cubicBezTo>
                      <a:pt x="5" y="178"/>
                      <a:pt x="5" y="175"/>
                      <a:pt x="5" y="171"/>
                    </a:cubicBezTo>
                    <a:cubicBezTo>
                      <a:pt x="5" y="149"/>
                      <a:pt x="5" y="127"/>
                      <a:pt x="5" y="104"/>
                    </a:cubicBezTo>
                    <a:cubicBezTo>
                      <a:pt x="5" y="81"/>
                      <a:pt x="5" y="58"/>
                      <a:pt x="5" y="34"/>
                    </a:cubicBezTo>
                    <a:cubicBezTo>
                      <a:pt x="5" y="28"/>
                      <a:pt x="6" y="27"/>
                      <a:pt x="12" y="27"/>
                    </a:cubicBezTo>
                    <a:cubicBezTo>
                      <a:pt x="72" y="24"/>
                      <a:pt x="77" y="17"/>
                      <a:pt x="77" y="17"/>
                    </a:cubicBezTo>
                    <a:cubicBezTo>
                      <a:pt x="77" y="17"/>
                      <a:pt x="80" y="24"/>
                      <a:pt x="141" y="27"/>
                    </a:cubicBezTo>
                    <a:cubicBezTo>
                      <a:pt x="147" y="27"/>
                      <a:pt x="148" y="28"/>
                      <a:pt x="148" y="34"/>
                    </a:cubicBezTo>
                    <a:cubicBezTo>
                      <a:pt x="148" y="80"/>
                      <a:pt x="148" y="126"/>
                      <a:pt x="148" y="17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174"/>
              <p:cNvSpPr>
                <a:spLocks/>
              </p:cNvSpPr>
              <p:nvPr/>
            </p:nvSpPr>
            <p:spPr bwMode="auto">
              <a:xfrm>
                <a:off x="2430463" y="-1928813"/>
                <a:ext cx="573088" cy="298450"/>
              </a:xfrm>
              <a:custGeom>
                <a:avLst/>
                <a:gdLst>
                  <a:gd name="T0" fmla="*/ 135 w 152"/>
                  <a:gd name="T1" fmla="*/ 19 h 79"/>
                  <a:gd name="T2" fmla="*/ 138 w 152"/>
                  <a:gd name="T3" fmla="*/ 7 h 79"/>
                  <a:gd name="T4" fmla="*/ 108 w 152"/>
                  <a:gd name="T5" fmla="*/ 1 h 79"/>
                  <a:gd name="T6" fmla="*/ 103 w 152"/>
                  <a:gd name="T7" fmla="*/ 3 h 79"/>
                  <a:gd name="T8" fmla="*/ 126 w 152"/>
                  <a:gd name="T9" fmla="*/ 17 h 79"/>
                  <a:gd name="T10" fmla="*/ 126 w 152"/>
                  <a:gd name="T11" fmla="*/ 25 h 79"/>
                  <a:gd name="T12" fmla="*/ 104 w 152"/>
                  <a:gd name="T13" fmla="*/ 7 h 79"/>
                  <a:gd name="T14" fmla="*/ 99 w 152"/>
                  <a:gd name="T15" fmla="*/ 9 h 79"/>
                  <a:gd name="T16" fmla="*/ 92 w 152"/>
                  <a:gd name="T17" fmla="*/ 9 h 79"/>
                  <a:gd name="T18" fmla="*/ 105 w 152"/>
                  <a:gd name="T19" fmla="*/ 26 h 79"/>
                  <a:gd name="T20" fmla="*/ 106 w 152"/>
                  <a:gd name="T21" fmla="*/ 45 h 79"/>
                  <a:gd name="T22" fmla="*/ 84 w 152"/>
                  <a:gd name="T23" fmla="*/ 15 h 79"/>
                  <a:gd name="T24" fmla="*/ 78 w 152"/>
                  <a:gd name="T25" fmla="*/ 22 h 79"/>
                  <a:gd name="T26" fmla="*/ 77 w 152"/>
                  <a:gd name="T27" fmla="*/ 56 h 79"/>
                  <a:gd name="T28" fmla="*/ 73 w 152"/>
                  <a:gd name="T29" fmla="*/ 51 h 79"/>
                  <a:gd name="T30" fmla="*/ 74 w 152"/>
                  <a:gd name="T31" fmla="*/ 13 h 79"/>
                  <a:gd name="T32" fmla="*/ 46 w 152"/>
                  <a:gd name="T33" fmla="*/ 46 h 79"/>
                  <a:gd name="T34" fmla="*/ 43 w 152"/>
                  <a:gd name="T35" fmla="*/ 35 h 79"/>
                  <a:gd name="T36" fmla="*/ 61 w 152"/>
                  <a:gd name="T37" fmla="*/ 9 h 79"/>
                  <a:gd name="T38" fmla="*/ 53 w 152"/>
                  <a:gd name="T39" fmla="*/ 6 h 79"/>
                  <a:gd name="T40" fmla="*/ 28 w 152"/>
                  <a:gd name="T41" fmla="*/ 23 h 79"/>
                  <a:gd name="T42" fmla="*/ 24 w 152"/>
                  <a:gd name="T43" fmla="*/ 22 h 79"/>
                  <a:gd name="T44" fmla="*/ 49 w 152"/>
                  <a:gd name="T45" fmla="*/ 3 h 79"/>
                  <a:gd name="T46" fmla="*/ 45 w 152"/>
                  <a:gd name="T47" fmla="*/ 1 h 79"/>
                  <a:gd name="T48" fmla="*/ 13 w 152"/>
                  <a:gd name="T49" fmla="*/ 7 h 79"/>
                  <a:gd name="T50" fmla="*/ 19 w 152"/>
                  <a:gd name="T51" fmla="*/ 16 h 79"/>
                  <a:gd name="T52" fmla="*/ 17 w 152"/>
                  <a:gd name="T53" fmla="*/ 18 h 79"/>
                  <a:gd name="T54" fmla="*/ 2 w 152"/>
                  <a:gd name="T55" fmla="*/ 40 h 79"/>
                  <a:gd name="T56" fmla="*/ 26 w 152"/>
                  <a:gd name="T57" fmla="*/ 57 h 79"/>
                  <a:gd name="T58" fmla="*/ 47 w 152"/>
                  <a:gd name="T59" fmla="*/ 15 h 79"/>
                  <a:gd name="T60" fmla="*/ 45 w 152"/>
                  <a:gd name="T61" fmla="*/ 68 h 79"/>
                  <a:gd name="T62" fmla="*/ 66 w 152"/>
                  <a:gd name="T63" fmla="*/ 19 h 79"/>
                  <a:gd name="T64" fmla="*/ 63 w 152"/>
                  <a:gd name="T65" fmla="*/ 34 h 79"/>
                  <a:gd name="T66" fmla="*/ 68 w 152"/>
                  <a:gd name="T67" fmla="*/ 73 h 79"/>
                  <a:gd name="T68" fmla="*/ 76 w 152"/>
                  <a:gd name="T69" fmla="*/ 79 h 79"/>
                  <a:gd name="T70" fmla="*/ 90 w 152"/>
                  <a:gd name="T71" fmla="*/ 57 h 79"/>
                  <a:gd name="T72" fmla="*/ 86 w 152"/>
                  <a:gd name="T73" fmla="*/ 21 h 79"/>
                  <a:gd name="T74" fmla="*/ 97 w 152"/>
                  <a:gd name="T75" fmla="*/ 43 h 79"/>
                  <a:gd name="T76" fmla="*/ 110 w 152"/>
                  <a:gd name="T77" fmla="*/ 66 h 79"/>
                  <a:gd name="T78" fmla="*/ 105 w 152"/>
                  <a:gd name="T79" fmla="*/ 15 h 79"/>
                  <a:gd name="T80" fmla="*/ 104 w 152"/>
                  <a:gd name="T81" fmla="*/ 13 h 79"/>
                  <a:gd name="T82" fmla="*/ 152 w 152"/>
                  <a:gd name="T83" fmla="*/ 40 h 79"/>
                  <a:gd name="T84" fmla="*/ 140 w 152"/>
                  <a:gd name="T85" fmla="*/ 3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2" h="79">
                    <a:moveTo>
                      <a:pt x="140" y="30"/>
                    </a:moveTo>
                    <a:cubicBezTo>
                      <a:pt x="139" y="26"/>
                      <a:pt x="137" y="22"/>
                      <a:pt x="135" y="19"/>
                    </a:cubicBezTo>
                    <a:cubicBezTo>
                      <a:pt x="134" y="18"/>
                      <a:pt x="133" y="17"/>
                      <a:pt x="132" y="16"/>
                    </a:cubicBezTo>
                    <a:cubicBezTo>
                      <a:pt x="136" y="14"/>
                      <a:pt x="138" y="10"/>
                      <a:pt x="138" y="7"/>
                    </a:cubicBezTo>
                    <a:cubicBezTo>
                      <a:pt x="134" y="7"/>
                      <a:pt x="129" y="8"/>
                      <a:pt x="126" y="7"/>
                    </a:cubicBezTo>
                    <a:cubicBezTo>
                      <a:pt x="120" y="6"/>
                      <a:pt x="114" y="3"/>
                      <a:pt x="108" y="1"/>
                    </a:cubicBezTo>
                    <a:cubicBezTo>
                      <a:pt x="106" y="0"/>
                      <a:pt x="104" y="1"/>
                      <a:pt x="102" y="2"/>
                    </a:cubicBezTo>
                    <a:cubicBezTo>
                      <a:pt x="103" y="2"/>
                      <a:pt x="103" y="3"/>
                      <a:pt x="103" y="3"/>
                    </a:cubicBezTo>
                    <a:cubicBezTo>
                      <a:pt x="106" y="4"/>
                      <a:pt x="108" y="5"/>
                      <a:pt x="110" y="6"/>
                    </a:cubicBezTo>
                    <a:cubicBezTo>
                      <a:pt x="116" y="9"/>
                      <a:pt x="122" y="12"/>
                      <a:pt x="126" y="17"/>
                    </a:cubicBezTo>
                    <a:cubicBezTo>
                      <a:pt x="128" y="19"/>
                      <a:pt x="128" y="21"/>
                      <a:pt x="127" y="24"/>
                    </a:cubicBezTo>
                    <a:cubicBezTo>
                      <a:pt x="127" y="24"/>
                      <a:pt x="127" y="25"/>
                      <a:pt x="126" y="25"/>
                    </a:cubicBezTo>
                    <a:cubicBezTo>
                      <a:pt x="126" y="25"/>
                      <a:pt x="125" y="24"/>
                      <a:pt x="125" y="24"/>
                    </a:cubicBezTo>
                    <a:cubicBezTo>
                      <a:pt x="119" y="17"/>
                      <a:pt x="112" y="11"/>
                      <a:pt x="104" y="7"/>
                    </a:cubicBezTo>
                    <a:cubicBezTo>
                      <a:pt x="102" y="6"/>
                      <a:pt x="101" y="6"/>
                      <a:pt x="99" y="5"/>
                    </a:cubicBezTo>
                    <a:cubicBezTo>
                      <a:pt x="99" y="7"/>
                      <a:pt x="99" y="8"/>
                      <a:pt x="99" y="9"/>
                    </a:cubicBezTo>
                    <a:cubicBezTo>
                      <a:pt x="96" y="9"/>
                      <a:pt x="94" y="9"/>
                      <a:pt x="92" y="9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2" y="10"/>
                      <a:pt x="93" y="10"/>
                      <a:pt x="93" y="11"/>
                    </a:cubicBezTo>
                    <a:cubicBezTo>
                      <a:pt x="98" y="15"/>
                      <a:pt x="102" y="20"/>
                      <a:pt x="105" y="26"/>
                    </a:cubicBezTo>
                    <a:cubicBezTo>
                      <a:pt x="108" y="31"/>
                      <a:pt x="110" y="36"/>
                      <a:pt x="110" y="41"/>
                    </a:cubicBezTo>
                    <a:cubicBezTo>
                      <a:pt x="109" y="44"/>
                      <a:pt x="108" y="45"/>
                      <a:pt x="106" y="45"/>
                    </a:cubicBezTo>
                    <a:cubicBezTo>
                      <a:pt x="103" y="29"/>
                      <a:pt x="94" y="18"/>
                      <a:pt x="89" y="13"/>
                    </a:cubicBezTo>
                    <a:cubicBezTo>
                      <a:pt x="87" y="14"/>
                      <a:pt x="86" y="15"/>
                      <a:pt x="84" y="15"/>
                    </a:cubicBezTo>
                    <a:cubicBezTo>
                      <a:pt x="82" y="15"/>
                      <a:pt x="80" y="14"/>
                      <a:pt x="78" y="14"/>
                    </a:cubicBezTo>
                    <a:cubicBezTo>
                      <a:pt x="78" y="17"/>
                      <a:pt x="78" y="20"/>
                      <a:pt x="78" y="22"/>
                    </a:cubicBezTo>
                    <a:cubicBezTo>
                      <a:pt x="78" y="32"/>
                      <a:pt x="79" y="41"/>
                      <a:pt x="79" y="51"/>
                    </a:cubicBezTo>
                    <a:cubicBezTo>
                      <a:pt x="79" y="53"/>
                      <a:pt x="78" y="54"/>
                      <a:pt x="77" y="56"/>
                    </a:cubicBezTo>
                    <a:cubicBezTo>
                      <a:pt x="76" y="58"/>
                      <a:pt x="75" y="58"/>
                      <a:pt x="74" y="56"/>
                    </a:cubicBezTo>
                    <a:cubicBezTo>
                      <a:pt x="74" y="54"/>
                      <a:pt x="73" y="53"/>
                      <a:pt x="73" y="51"/>
                    </a:cubicBezTo>
                    <a:cubicBezTo>
                      <a:pt x="73" y="39"/>
                      <a:pt x="73" y="28"/>
                      <a:pt x="74" y="16"/>
                    </a:cubicBezTo>
                    <a:cubicBezTo>
                      <a:pt x="74" y="15"/>
                      <a:pt x="74" y="15"/>
                      <a:pt x="74" y="13"/>
                    </a:cubicBezTo>
                    <a:cubicBezTo>
                      <a:pt x="70" y="16"/>
                      <a:pt x="66" y="17"/>
                      <a:pt x="63" y="12"/>
                    </a:cubicBezTo>
                    <a:cubicBezTo>
                      <a:pt x="54" y="22"/>
                      <a:pt x="48" y="32"/>
                      <a:pt x="46" y="46"/>
                    </a:cubicBezTo>
                    <a:cubicBezTo>
                      <a:pt x="44" y="45"/>
                      <a:pt x="43" y="44"/>
                      <a:pt x="43" y="42"/>
                    </a:cubicBezTo>
                    <a:cubicBezTo>
                      <a:pt x="42" y="40"/>
                      <a:pt x="42" y="37"/>
                      <a:pt x="43" y="35"/>
                    </a:cubicBezTo>
                    <a:cubicBezTo>
                      <a:pt x="45" y="27"/>
                      <a:pt x="50" y="20"/>
                      <a:pt x="56" y="14"/>
                    </a:cubicBezTo>
                    <a:cubicBezTo>
                      <a:pt x="57" y="13"/>
                      <a:pt x="59" y="11"/>
                      <a:pt x="61" y="9"/>
                    </a:cubicBezTo>
                    <a:cubicBezTo>
                      <a:pt x="58" y="9"/>
                      <a:pt x="55" y="9"/>
                      <a:pt x="53" y="9"/>
                    </a:cubicBezTo>
                    <a:cubicBezTo>
                      <a:pt x="53" y="8"/>
                      <a:pt x="53" y="7"/>
                      <a:pt x="53" y="6"/>
                    </a:cubicBezTo>
                    <a:cubicBezTo>
                      <a:pt x="52" y="6"/>
                      <a:pt x="51" y="6"/>
                      <a:pt x="50" y="6"/>
                    </a:cubicBezTo>
                    <a:cubicBezTo>
                      <a:pt x="41" y="10"/>
                      <a:pt x="34" y="16"/>
                      <a:pt x="28" y="23"/>
                    </a:cubicBezTo>
                    <a:cubicBezTo>
                      <a:pt x="27" y="24"/>
                      <a:pt x="26" y="24"/>
                      <a:pt x="26" y="25"/>
                    </a:cubicBezTo>
                    <a:cubicBezTo>
                      <a:pt x="25" y="24"/>
                      <a:pt x="25" y="23"/>
                      <a:pt x="24" y="22"/>
                    </a:cubicBezTo>
                    <a:cubicBezTo>
                      <a:pt x="24" y="19"/>
                      <a:pt x="26" y="16"/>
                      <a:pt x="28" y="15"/>
                    </a:cubicBezTo>
                    <a:cubicBezTo>
                      <a:pt x="34" y="10"/>
                      <a:pt x="41" y="6"/>
                      <a:pt x="49" y="3"/>
                    </a:cubicBezTo>
                    <a:cubicBezTo>
                      <a:pt x="49" y="3"/>
                      <a:pt x="49" y="2"/>
                      <a:pt x="50" y="1"/>
                    </a:cubicBezTo>
                    <a:cubicBezTo>
                      <a:pt x="48" y="1"/>
                      <a:pt x="46" y="0"/>
                      <a:pt x="45" y="1"/>
                    </a:cubicBezTo>
                    <a:cubicBezTo>
                      <a:pt x="42" y="2"/>
                      <a:pt x="39" y="3"/>
                      <a:pt x="35" y="5"/>
                    </a:cubicBezTo>
                    <a:cubicBezTo>
                      <a:pt x="29" y="7"/>
                      <a:pt x="22" y="9"/>
                      <a:pt x="13" y="7"/>
                    </a:cubicBezTo>
                    <a:cubicBezTo>
                      <a:pt x="14" y="9"/>
                      <a:pt x="14" y="10"/>
                      <a:pt x="15" y="12"/>
                    </a:cubicBezTo>
                    <a:cubicBezTo>
                      <a:pt x="16" y="13"/>
                      <a:pt x="18" y="15"/>
                      <a:pt x="19" y="16"/>
                    </a:cubicBezTo>
                    <a:cubicBezTo>
                      <a:pt x="19" y="16"/>
                      <a:pt x="19" y="16"/>
                      <a:pt x="19" y="17"/>
                    </a:cubicBezTo>
                    <a:cubicBezTo>
                      <a:pt x="18" y="17"/>
                      <a:pt x="18" y="17"/>
                      <a:pt x="17" y="18"/>
                    </a:cubicBezTo>
                    <a:cubicBezTo>
                      <a:pt x="13" y="22"/>
                      <a:pt x="12" y="28"/>
                      <a:pt x="11" y="33"/>
                    </a:cubicBezTo>
                    <a:cubicBezTo>
                      <a:pt x="9" y="38"/>
                      <a:pt x="7" y="41"/>
                      <a:pt x="2" y="40"/>
                    </a:cubicBezTo>
                    <a:cubicBezTo>
                      <a:pt x="1" y="40"/>
                      <a:pt x="1" y="40"/>
                      <a:pt x="0" y="40"/>
                    </a:cubicBezTo>
                    <a:cubicBezTo>
                      <a:pt x="3" y="49"/>
                      <a:pt x="19" y="58"/>
                      <a:pt x="26" y="57"/>
                    </a:cubicBezTo>
                    <a:cubicBezTo>
                      <a:pt x="22" y="39"/>
                      <a:pt x="36" y="18"/>
                      <a:pt x="49" y="13"/>
                    </a:cubicBezTo>
                    <a:cubicBezTo>
                      <a:pt x="48" y="14"/>
                      <a:pt x="47" y="14"/>
                      <a:pt x="47" y="15"/>
                    </a:cubicBezTo>
                    <a:cubicBezTo>
                      <a:pt x="41" y="22"/>
                      <a:pt x="36" y="30"/>
                      <a:pt x="34" y="39"/>
                    </a:cubicBezTo>
                    <a:cubicBezTo>
                      <a:pt x="30" y="50"/>
                      <a:pt x="33" y="62"/>
                      <a:pt x="45" y="68"/>
                    </a:cubicBezTo>
                    <a:cubicBezTo>
                      <a:pt x="49" y="70"/>
                      <a:pt x="52" y="71"/>
                      <a:pt x="57" y="70"/>
                    </a:cubicBezTo>
                    <a:cubicBezTo>
                      <a:pt x="50" y="56"/>
                      <a:pt x="56" y="26"/>
                      <a:pt x="66" y="19"/>
                    </a:cubicBezTo>
                    <a:cubicBezTo>
                      <a:pt x="66" y="20"/>
                      <a:pt x="66" y="20"/>
                      <a:pt x="66" y="20"/>
                    </a:cubicBezTo>
                    <a:cubicBezTo>
                      <a:pt x="65" y="25"/>
                      <a:pt x="64" y="29"/>
                      <a:pt x="63" y="34"/>
                    </a:cubicBezTo>
                    <a:cubicBezTo>
                      <a:pt x="61" y="42"/>
                      <a:pt x="61" y="50"/>
                      <a:pt x="62" y="58"/>
                    </a:cubicBezTo>
                    <a:cubicBezTo>
                      <a:pt x="62" y="64"/>
                      <a:pt x="64" y="69"/>
                      <a:pt x="68" y="73"/>
                    </a:cubicBezTo>
                    <a:cubicBezTo>
                      <a:pt x="70" y="76"/>
                      <a:pt x="73" y="77"/>
                      <a:pt x="75" y="79"/>
                    </a:cubicBezTo>
                    <a:cubicBezTo>
                      <a:pt x="76" y="79"/>
                      <a:pt x="76" y="79"/>
                      <a:pt x="76" y="79"/>
                    </a:cubicBezTo>
                    <a:cubicBezTo>
                      <a:pt x="78" y="78"/>
                      <a:pt x="79" y="78"/>
                      <a:pt x="80" y="77"/>
                    </a:cubicBezTo>
                    <a:cubicBezTo>
                      <a:pt x="87" y="72"/>
                      <a:pt x="90" y="65"/>
                      <a:pt x="90" y="57"/>
                    </a:cubicBezTo>
                    <a:cubicBezTo>
                      <a:pt x="91" y="51"/>
                      <a:pt x="90" y="44"/>
                      <a:pt x="89" y="37"/>
                    </a:cubicBezTo>
                    <a:cubicBezTo>
                      <a:pt x="89" y="31"/>
                      <a:pt x="87" y="26"/>
                      <a:pt x="86" y="21"/>
                    </a:cubicBezTo>
                    <a:cubicBezTo>
                      <a:pt x="86" y="20"/>
                      <a:pt x="86" y="20"/>
                      <a:pt x="86" y="19"/>
                    </a:cubicBezTo>
                    <a:cubicBezTo>
                      <a:pt x="92" y="26"/>
                      <a:pt x="96" y="34"/>
                      <a:pt x="97" y="43"/>
                    </a:cubicBezTo>
                    <a:cubicBezTo>
                      <a:pt x="99" y="53"/>
                      <a:pt x="98" y="61"/>
                      <a:pt x="96" y="70"/>
                    </a:cubicBezTo>
                    <a:cubicBezTo>
                      <a:pt x="99" y="72"/>
                      <a:pt x="106" y="69"/>
                      <a:pt x="110" y="66"/>
                    </a:cubicBezTo>
                    <a:cubicBezTo>
                      <a:pt x="119" y="60"/>
                      <a:pt x="121" y="50"/>
                      <a:pt x="119" y="39"/>
                    </a:cubicBezTo>
                    <a:cubicBezTo>
                      <a:pt x="116" y="30"/>
                      <a:pt x="111" y="22"/>
                      <a:pt x="105" y="15"/>
                    </a:cubicBezTo>
                    <a:cubicBezTo>
                      <a:pt x="104" y="14"/>
                      <a:pt x="104" y="14"/>
                      <a:pt x="104" y="13"/>
                    </a:cubicBezTo>
                    <a:cubicBezTo>
                      <a:pt x="104" y="13"/>
                      <a:pt x="104" y="13"/>
                      <a:pt x="104" y="13"/>
                    </a:cubicBezTo>
                    <a:cubicBezTo>
                      <a:pt x="120" y="23"/>
                      <a:pt x="129" y="37"/>
                      <a:pt x="127" y="57"/>
                    </a:cubicBezTo>
                    <a:cubicBezTo>
                      <a:pt x="134" y="57"/>
                      <a:pt x="149" y="48"/>
                      <a:pt x="152" y="40"/>
                    </a:cubicBezTo>
                    <a:cubicBezTo>
                      <a:pt x="150" y="40"/>
                      <a:pt x="148" y="40"/>
                      <a:pt x="146" y="39"/>
                    </a:cubicBezTo>
                    <a:cubicBezTo>
                      <a:pt x="141" y="38"/>
                      <a:pt x="141" y="34"/>
                      <a:pt x="140" y="3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Freeform 175"/>
              <p:cNvSpPr>
                <a:spLocks/>
              </p:cNvSpPr>
              <p:nvPr/>
            </p:nvSpPr>
            <p:spPr bwMode="auto">
              <a:xfrm>
                <a:off x="3294063" y="-2840038"/>
                <a:ext cx="211138" cy="222250"/>
              </a:xfrm>
              <a:custGeom>
                <a:avLst/>
                <a:gdLst>
                  <a:gd name="T0" fmla="*/ 55 w 56"/>
                  <a:gd name="T1" fmla="*/ 13 h 59"/>
                  <a:gd name="T2" fmla="*/ 53 w 56"/>
                  <a:gd name="T3" fmla="*/ 4 h 59"/>
                  <a:gd name="T4" fmla="*/ 51 w 56"/>
                  <a:gd name="T5" fmla="*/ 0 h 59"/>
                  <a:gd name="T6" fmla="*/ 0 w 56"/>
                  <a:gd name="T7" fmla="*/ 36 h 59"/>
                  <a:gd name="T8" fmla="*/ 15 w 56"/>
                  <a:gd name="T9" fmla="*/ 40 h 59"/>
                  <a:gd name="T10" fmla="*/ 19 w 56"/>
                  <a:gd name="T11" fmla="*/ 40 h 59"/>
                  <a:gd name="T12" fmla="*/ 42 w 56"/>
                  <a:gd name="T13" fmla="*/ 24 h 59"/>
                  <a:gd name="T14" fmla="*/ 41 w 56"/>
                  <a:gd name="T15" fmla="*/ 31 h 59"/>
                  <a:gd name="T16" fmla="*/ 30 w 56"/>
                  <a:gd name="T17" fmla="*/ 40 h 59"/>
                  <a:gd name="T18" fmla="*/ 14 w 56"/>
                  <a:gd name="T19" fmla="*/ 50 h 59"/>
                  <a:gd name="T20" fmla="*/ 4 w 56"/>
                  <a:gd name="T21" fmla="*/ 59 h 59"/>
                  <a:gd name="T22" fmla="*/ 9 w 56"/>
                  <a:gd name="T23" fmla="*/ 58 h 59"/>
                  <a:gd name="T24" fmla="*/ 18 w 56"/>
                  <a:gd name="T25" fmla="*/ 56 h 59"/>
                  <a:gd name="T26" fmla="*/ 44 w 56"/>
                  <a:gd name="T27" fmla="*/ 44 h 59"/>
                  <a:gd name="T28" fmla="*/ 55 w 56"/>
                  <a:gd name="T29" fmla="*/ 23 h 59"/>
                  <a:gd name="T30" fmla="*/ 56 w 56"/>
                  <a:gd name="T31" fmla="*/ 21 h 59"/>
                  <a:gd name="T32" fmla="*/ 56 w 56"/>
                  <a:gd name="T33" fmla="*/ 14 h 59"/>
                  <a:gd name="T34" fmla="*/ 55 w 56"/>
                  <a:gd name="T35" fmla="*/ 1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6" h="59">
                    <a:moveTo>
                      <a:pt x="55" y="13"/>
                    </a:moveTo>
                    <a:cubicBezTo>
                      <a:pt x="55" y="10"/>
                      <a:pt x="54" y="7"/>
                      <a:pt x="53" y="4"/>
                    </a:cubicBezTo>
                    <a:cubicBezTo>
                      <a:pt x="53" y="2"/>
                      <a:pt x="52" y="1"/>
                      <a:pt x="51" y="0"/>
                    </a:cubicBezTo>
                    <a:cubicBezTo>
                      <a:pt x="37" y="16"/>
                      <a:pt x="19" y="27"/>
                      <a:pt x="0" y="36"/>
                    </a:cubicBezTo>
                    <a:cubicBezTo>
                      <a:pt x="6" y="37"/>
                      <a:pt x="11" y="38"/>
                      <a:pt x="15" y="40"/>
                    </a:cubicBezTo>
                    <a:cubicBezTo>
                      <a:pt x="17" y="40"/>
                      <a:pt x="18" y="40"/>
                      <a:pt x="19" y="40"/>
                    </a:cubicBezTo>
                    <a:cubicBezTo>
                      <a:pt x="27" y="36"/>
                      <a:pt x="35" y="31"/>
                      <a:pt x="42" y="24"/>
                    </a:cubicBezTo>
                    <a:cubicBezTo>
                      <a:pt x="43" y="26"/>
                      <a:pt x="43" y="28"/>
                      <a:pt x="41" y="31"/>
                    </a:cubicBezTo>
                    <a:cubicBezTo>
                      <a:pt x="39" y="35"/>
                      <a:pt x="34" y="37"/>
                      <a:pt x="30" y="40"/>
                    </a:cubicBezTo>
                    <a:cubicBezTo>
                      <a:pt x="24" y="43"/>
                      <a:pt x="18" y="45"/>
                      <a:pt x="14" y="50"/>
                    </a:cubicBezTo>
                    <a:cubicBezTo>
                      <a:pt x="11" y="53"/>
                      <a:pt x="8" y="56"/>
                      <a:pt x="4" y="59"/>
                    </a:cubicBezTo>
                    <a:cubicBezTo>
                      <a:pt x="6" y="59"/>
                      <a:pt x="7" y="59"/>
                      <a:pt x="9" y="58"/>
                    </a:cubicBezTo>
                    <a:cubicBezTo>
                      <a:pt x="12" y="58"/>
                      <a:pt x="15" y="57"/>
                      <a:pt x="18" y="56"/>
                    </a:cubicBezTo>
                    <a:cubicBezTo>
                      <a:pt x="27" y="53"/>
                      <a:pt x="36" y="50"/>
                      <a:pt x="44" y="44"/>
                    </a:cubicBezTo>
                    <a:cubicBezTo>
                      <a:pt x="50" y="38"/>
                      <a:pt x="54" y="31"/>
                      <a:pt x="55" y="23"/>
                    </a:cubicBezTo>
                    <a:cubicBezTo>
                      <a:pt x="56" y="22"/>
                      <a:pt x="56" y="22"/>
                      <a:pt x="56" y="21"/>
                    </a:cubicBezTo>
                    <a:cubicBezTo>
                      <a:pt x="56" y="19"/>
                      <a:pt x="56" y="17"/>
                      <a:pt x="56" y="14"/>
                    </a:cubicBezTo>
                    <a:cubicBezTo>
                      <a:pt x="56" y="14"/>
                      <a:pt x="56" y="14"/>
                      <a:pt x="55" y="1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176"/>
              <p:cNvSpPr>
                <a:spLocks/>
              </p:cNvSpPr>
              <p:nvPr/>
            </p:nvSpPr>
            <p:spPr bwMode="auto">
              <a:xfrm>
                <a:off x="1922463" y="-2840038"/>
                <a:ext cx="219075" cy="222250"/>
              </a:xfrm>
              <a:custGeom>
                <a:avLst/>
                <a:gdLst>
                  <a:gd name="T0" fmla="*/ 17 w 58"/>
                  <a:gd name="T1" fmla="*/ 47 h 59"/>
                  <a:gd name="T2" fmla="*/ 45 w 58"/>
                  <a:gd name="T3" fmla="*/ 58 h 59"/>
                  <a:gd name="T4" fmla="*/ 53 w 58"/>
                  <a:gd name="T5" fmla="*/ 59 h 59"/>
                  <a:gd name="T6" fmla="*/ 39 w 58"/>
                  <a:gd name="T7" fmla="*/ 47 h 59"/>
                  <a:gd name="T8" fmla="*/ 36 w 58"/>
                  <a:gd name="T9" fmla="*/ 44 h 59"/>
                  <a:gd name="T10" fmla="*/ 25 w 58"/>
                  <a:gd name="T11" fmla="*/ 38 h 59"/>
                  <a:gd name="T12" fmla="*/ 15 w 58"/>
                  <a:gd name="T13" fmla="*/ 31 h 59"/>
                  <a:gd name="T14" fmla="*/ 15 w 58"/>
                  <a:gd name="T15" fmla="*/ 24 h 59"/>
                  <a:gd name="T16" fmla="*/ 37 w 58"/>
                  <a:gd name="T17" fmla="*/ 39 h 59"/>
                  <a:gd name="T18" fmla="*/ 42 w 58"/>
                  <a:gd name="T19" fmla="*/ 40 h 59"/>
                  <a:gd name="T20" fmla="*/ 45 w 58"/>
                  <a:gd name="T21" fmla="*/ 38 h 59"/>
                  <a:gd name="T22" fmla="*/ 58 w 58"/>
                  <a:gd name="T23" fmla="*/ 36 h 59"/>
                  <a:gd name="T24" fmla="*/ 30 w 58"/>
                  <a:gd name="T25" fmla="*/ 21 h 59"/>
                  <a:gd name="T26" fmla="*/ 5 w 58"/>
                  <a:gd name="T27" fmla="*/ 0 h 59"/>
                  <a:gd name="T28" fmla="*/ 4 w 58"/>
                  <a:gd name="T29" fmla="*/ 1 h 59"/>
                  <a:gd name="T30" fmla="*/ 1 w 58"/>
                  <a:gd name="T31" fmla="*/ 12 h 59"/>
                  <a:gd name="T32" fmla="*/ 0 w 58"/>
                  <a:gd name="T33" fmla="*/ 14 h 59"/>
                  <a:gd name="T34" fmla="*/ 0 w 58"/>
                  <a:gd name="T35" fmla="*/ 21 h 59"/>
                  <a:gd name="T36" fmla="*/ 2 w 58"/>
                  <a:gd name="T37" fmla="*/ 27 h 59"/>
                  <a:gd name="T38" fmla="*/ 17 w 58"/>
                  <a:gd name="T39" fmla="*/ 4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8" h="59">
                    <a:moveTo>
                      <a:pt x="17" y="47"/>
                    </a:moveTo>
                    <a:cubicBezTo>
                      <a:pt x="26" y="52"/>
                      <a:pt x="35" y="55"/>
                      <a:pt x="45" y="58"/>
                    </a:cubicBezTo>
                    <a:cubicBezTo>
                      <a:pt x="47" y="58"/>
                      <a:pt x="50" y="58"/>
                      <a:pt x="53" y="59"/>
                    </a:cubicBezTo>
                    <a:cubicBezTo>
                      <a:pt x="48" y="55"/>
                      <a:pt x="44" y="51"/>
                      <a:pt x="39" y="47"/>
                    </a:cubicBezTo>
                    <a:cubicBezTo>
                      <a:pt x="38" y="46"/>
                      <a:pt x="37" y="45"/>
                      <a:pt x="36" y="44"/>
                    </a:cubicBezTo>
                    <a:cubicBezTo>
                      <a:pt x="32" y="42"/>
                      <a:pt x="28" y="41"/>
                      <a:pt x="25" y="38"/>
                    </a:cubicBezTo>
                    <a:cubicBezTo>
                      <a:pt x="21" y="36"/>
                      <a:pt x="17" y="34"/>
                      <a:pt x="15" y="31"/>
                    </a:cubicBezTo>
                    <a:cubicBezTo>
                      <a:pt x="13" y="28"/>
                      <a:pt x="13" y="26"/>
                      <a:pt x="15" y="24"/>
                    </a:cubicBezTo>
                    <a:cubicBezTo>
                      <a:pt x="22" y="30"/>
                      <a:pt x="29" y="35"/>
                      <a:pt x="37" y="39"/>
                    </a:cubicBezTo>
                    <a:cubicBezTo>
                      <a:pt x="38" y="40"/>
                      <a:pt x="40" y="41"/>
                      <a:pt x="42" y="40"/>
                    </a:cubicBezTo>
                    <a:cubicBezTo>
                      <a:pt x="43" y="39"/>
                      <a:pt x="44" y="39"/>
                      <a:pt x="45" y="38"/>
                    </a:cubicBezTo>
                    <a:cubicBezTo>
                      <a:pt x="49" y="38"/>
                      <a:pt x="53" y="37"/>
                      <a:pt x="58" y="36"/>
                    </a:cubicBezTo>
                    <a:cubicBezTo>
                      <a:pt x="47" y="32"/>
                      <a:pt x="38" y="27"/>
                      <a:pt x="30" y="21"/>
                    </a:cubicBezTo>
                    <a:cubicBezTo>
                      <a:pt x="21" y="15"/>
                      <a:pt x="12" y="8"/>
                      <a:pt x="5" y="0"/>
                    </a:cubicBezTo>
                    <a:cubicBezTo>
                      <a:pt x="5" y="0"/>
                      <a:pt x="4" y="0"/>
                      <a:pt x="4" y="1"/>
                    </a:cubicBezTo>
                    <a:cubicBezTo>
                      <a:pt x="3" y="4"/>
                      <a:pt x="2" y="8"/>
                      <a:pt x="1" y="12"/>
                    </a:cubicBezTo>
                    <a:cubicBezTo>
                      <a:pt x="1" y="13"/>
                      <a:pt x="1" y="13"/>
                      <a:pt x="0" y="14"/>
                    </a:cubicBezTo>
                    <a:cubicBezTo>
                      <a:pt x="0" y="17"/>
                      <a:pt x="0" y="19"/>
                      <a:pt x="0" y="21"/>
                    </a:cubicBezTo>
                    <a:cubicBezTo>
                      <a:pt x="1" y="23"/>
                      <a:pt x="1" y="25"/>
                      <a:pt x="2" y="27"/>
                    </a:cubicBezTo>
                    <a:cubicBezTo>
                      <a:pt x="4" y="35"/>
                      <a:pt x="10" y="42"/>
                      <a:pt x="17" y="4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177"/>
              <p:cNvSpPr>
                <a:spLocks/>
              </p:cNvSpPr>
              <p:nvPr/>
            </p:nvSpPr>
            <p:spPr bwMode="auto">
              <a:xfrm>
                <a:off x="3290888" y="-2659063"/>
                <a:ext cx="214313" cy="139700"/>
              </a:xfrm>
              <a:custGeom>
                <a:avLst/>
                <a:gdLst>
                  <a:gd name="T0" fmla="*/ 7 w 57"/>
                  <a:gd name="T1" fmla="*/ 14 h 37"/>
                  <a:gd name="T2" fmla="*/ 5 w 57"/>
                  <a:gd name="T3" fmla="*/ 14 h 37"/>
                  <a:gd name="T4" fmla="*/ 5 w 57"/>
                  <a:gd name="T5" fmla="*/ 15 h 37"/>
                  <a:gd name="T6" fmla="*/ 14 w 57"/>
                  <a:gd name="T7" fmla="*/ 23 h 37"/>
                  <a:gd name="T8" fmla="*/ 16 w 57"/>
                  <a:gd name="T9" fmla="*/ 23 h 37"/>
                  <a:gd name="T10" fmla="*/ 28 w 57"/>
                  <a:gd name="T11" fmla="*/ 21 h 37"/>
                  <a:gd name="T12" fmla="*/ 39 w 57"/>
                  <a:gd name="T13" fmla="*/ 18 h 37"/>
                  <a:gd name="T14" fmla="*/ 35 w 57"/>
                  <a:gd name="T15" fmla="*/ 25 h 37"/>
                  <a:gd name="T16" fmla="*/ 20 w 57"/>
                  <a:gd name="T17" fmla="*/ 28 h 37"/>
                  <a:gd name="T18" fmla="*/ 11 w 57"/>
                  <a:gd name="T19" fmla="*/ 30 h 37"/>
                  <a:gd name="T20" fmla="*/ 9 w 57"/>
                  <a:gd name="T21" fmla="*/ 31 h 37"/>
                  <a:gd name="T22" fmla="*/ 0 w 57"/>
                  <a:gd name="T23" fmla="*/ 35 h 37"/>
                  <a:gd name="T24" fmla="*/ 11 w 57"/>
                  <a:gd name="T25" fmla="*/ 36 h 37"/>
                  <a:gd name="T26" fmla="*/ 38 w 57"/>
                  <a:gd name="T27" fmla="*/ 34 h 37"/>
                  <a:gd name="T28" fmla="*/ 55 w 57"/>
                  <a:gd name="T29" fmla="*/ 17 h 37"/>
                  <a:gd name="T30" fmla="*/ 57 w 57"/>
                  <a:gd name="T31" fmla="*/ 12 h 37"/>
                  <a:gd name="T32" fmla="*/ 57 w 57"/>
                  <a:gd name="T33" fmla="*/ 0 h 37"/>
                  <a:gd name="T34" fmla="*/ 31 w 57"/>
                  <a:gd name="T35" fmla="*/ 11 h 37"/>
                  <a:gd name="T36" fmla="*/ 7 w 57"/>
                  <a:gd name="T37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7" h="37">
                    <a:moveTo>
                      <a:pt x="7" y="14"/>
                    </a:moveTo>
                    <a:cubicBezTo>
                      <a:pt x="6" y="14"/>
                      <a:pt x="6" y="14"/>
                      <a:pt x="5" y="14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8" y="18"/>
                      <a:pt x="11" y="20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20" y="23"/>
                      <a:pt x="24" y="22"/>
                      <a:pt x="28" y="21"/>
                    </a:cubicBezTo>
                    <a:cubicBezTo>
                      <a:pt x="31" y="20"/>
                      <a:pt x="35" y="19"/>
                      <a:pt x="39" y="18"/>
                    </a:cubicBezTo>
                    <a:cubicBezTo>
                      <a:pt x="39" y="21"/>
                      <a:pt x="37" y="24"/>
                      <a:pt x="35" y="25"/>
                    </a:cubicBezTo>
                    <a:cubicBezTo>
                      <a:pt x="30" y="27"/>
                      <a:pt x="25" y="27"/>
                      <a:pt x="20" y="28"/>
                    </a:cubicBezTo>
                    <a:cubicBezTo>
                      <a:pt x="17" y="28"/>
                      <a:pt x="14" y="28"/>
                      <a:pt x="11" y="30"/>
                    </a:cubicBezTo>
                    <a:cubicBezTo>
                      <a:pt x="10" y="30"/>
                      <a:pt x="10" y="30"/>
                      <a:pt x="9" y="31"/>
                    </a:cubicBezTo>
                    <a:cubicBezTo>
                      <a:pt x="6" y="32"/>
                      <a:pt x="3" y="33"/>
                      <a:pt x="0" y="35"/>
                    </a:cubicBezTo>
                    <a:cubicBezTo>
                      <a:pt x="4" y="36"/>
                      <a:pt x="8" y="36"/>
                      <a:pt x="11" y="36"/>
                    </a:cubicBezTo>
                    <a:cubicBezTo>
                      <a:pt x="21" y="37"/>
                      <a:pt x="30" y="36"/>
                      <a:pt x="38" y="34"/>
                    </a:cubicBezTo>
                    <a:cubicBezTo>
                      <a:pt x="47" y="31"/>
                      <a:pt x="52" y="26"/>
                      <a:pt x="55" y="17"/>
                    </a:cubicBezTo>
                    <a:cubicBezTo>
                      <a:pt x="56" y="15"/>
                      <a:pt x="57" y="14"/>
                      <a:pt x="57" y="12"/>
                    </a:cubicBezTo>
                    <a:cubicBezTo>
                      <a:pt x="57" y="8"/>
                      <a:pt x="57" y="4"/>
                      <a:pt x="57" y="0"/>
                    </a:cubicBezTo>
                    <a:cubicBezTo>
                      <a:pt x="49" y="4"/>
                      <a:pt x="40" y="8"/>
                      <a:pt x="31" y="11"/>
                    </a:cubicBezTo>
                    <a:cubicBezTo>
                      <a:pt x="23" y="12"/>
                      <a:pt x="15" y="14"/>
                      <a:pt x="7" y="1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178"/>
              <p:cNvSpPr>
                <a:spLocks/>
              </p:cNvSpPr>
              <p:nvPr/>
            </p:nvSpPr>
            <p:spPr bwMode="auto">
              <a:xfrm>
                <a:off x="1922463" y="-2659063"/>
                <a:ext cx="219075" cy="136525"/>
              </a:xfrm>
              <a:custGeom>
                <a:avLst/>
                <a:gdLst>
                  <a:gd name="T0" fmla="*/ 46 w 58"/>
                  <a:gd name="T1" fmla="*/ 36 h 36"/>
                  <a:gd name="T2" fmla="*/ 58 w 58"/>
                  <a:gd name="T3" fmla="*/ 35 h 36"/>
                  <a:gd name="T4" fmla="*/ 48 w 58"/>
                  <a:gd name="T5" fmla="*/ 30 h 36"/>
                  <a:gd name="T6" fmla="*/ 42 w 58"/>
                  <a:gd name="T7" fmla="*/ 27 h 36"/>
                  <a:gd name="T8" fmla="*/ 30 w 58"/>
                  <a:gd name="T9" fmla="*/ 26 h 36"/>
                  <a:gd name="T10" fmla="*/ 23 w 58"/>
                  <a:gd name="T11" fmla="*/ 24 h 36"/>
                  <a:gd name="T12" fmla="*/ 19 w 58"/>
                  <a:gd name="T13" fmla="*/ 17 h 36"/>
                  <a:gd name="T14" fmla="*/ 25 w 58"/>
                  <a:gd name="T15" fmla="*/ 19 h 36"/>
                  <a:gd name="T16" fmla="*/ 36 w 58"/>
                  <a:gd name="T17" fmla="*/ 21 h 36"/>
                  <a:gd name="T18" fmla="*/ 46 w 58"/>
                  <a:gd name="T19" fmla="*/ 20 h 36"/>
                  <a:gd name="T20" fmla="*/ 51 w 58"/>
                  <a:gd name="T21" fmla="*/ 16 h 36"/>
                  <a:gd name="T22" fmla="*/ 52 w 58"/>
                  <a:gd name="T23" fmla="*/ 14 h 36"/>
                  <a:gd name="T24" fmla="*/ 35 w 58"/>
                  <a:gd name="T25" fmla="*/ 12 h 36"/>
                  <a:gd name="T26" fmla="*/ 17 w 58"/>
                  <a:gd name="T27" fmla="*/ 7 h 36"/>
                  <a:gd name="T28" fmla="*/ 0 w 58"/>
                  <a:gd name="T29" fmla="*/ 0 h 36"/>
                  <a:gd name="T30" fmla="*/ 0 w 58"/>
                  <a:gd name="T31" fmla="*/ 12 h 36"/>
                  <a:gd name="T32" fmla="*/ 2 w 58"/>
                  <a:gd name="T33" fmla="*/ 16 h 36"/>
                  <a:gd name="T34" fmla="*/ 23 w 58"/>
                  <a:gd name="T35" fmla="*/ 34 h 36"/>
                  <a:gd name="T36" fmla="*/ 46 w 58"/>
                  <a:gd name="T37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8" h="36">
                    <a:moveTo>
                      <a:pt x="46" y="36"/>
                    </a:moveTo>
                    <a:cubicBezTo>
                      <a:pt x="50" y="36"/>
                      <a:pt x="54" y="35"/>
                      <a:pt x="58" y="35"/>
                    </a:cubicBezTo>
                    <a:cubicBezTo>
                      <a:pt x="54" y="33"/>
                      <a:pt x="51" y="32"/>
                      <a:pt x="48" y="30"/>
                    </a:cubicBezTo>
                    <a:cubicBezTo>
                      <a:pt x="46" y="29"/>
                      <a:pt x="44" y="27"/>
                      <a:pt x="42" y="27"/>
                    </a:cubicBezTo>
                    <a:cubicBezTo>
                      <a:pt x="38" y="26"/>
                      <a:pt x="34" y="26"/>
                      <a:pt x="30" y="26"/>
                    </a:cubicBezTo>
                    <a:cubicBezTo>
                      <a:pt x="27" y="26"/>
                      <a:pt x="25" y="25"/>
                      <a:pt x="23" y="24"/>
                    </a:cubicBezTo>
                    <a:cubicBezTo>
                      <a:pt x="20" y="23"/>
                      <a:pt x="18" y="21"/>
                      <a:pt x="19" y="17"/>
                    </a:cubicBezTo>
                    <a:cubicBezTo>
                      <a:pt x="21" y="18"/>
                      <a:pt x="23" y="19"/>
                      <a:pt x="25" y="19"/>
                    </a:cubicBezTo>
                    <a:cubicBezTo>
                      <a:pt x="29" y="20"/>
                      <a:pt x="32" y="21"/>
                      <a:pt x="36" y="21"/>
                    </a:cubicBezTo>
                    <a:cubicBezTo>
                      <a:pt x="39" y="22"/>
                      <a:pt x="43" y="23"/>
                      <a:pt x="46" y="20"/>
                    </a:cubicBezTo>
                    <a:cubicBezTo>
                      <a:pt x="47" y="18"/>
                      <a:pt x="49" y="17"/>
                      <a:pt x="51" y="16"/>
                    </a:cubicBezTo>
                    <a:cubicBezTo>
                      <a:pt x="52" y="15"/>
                      <a:pt x="52" y="15"/>
                      <a:pt x="52" y="14"/>
                    </a:cubicBezTo>
                    <a:cubicBezTo>
                      <a:pt x="46" y="13"/>
                      <a:pt x="40" y="13"/>
                      <a:pt x="35" y="12"/>
                    </a:cubicBezTo>
                    <a:cubicBezTo>
                      <a:pt x="29" y="10"/>
                      <a:pt x="23" y="9"/>
                      <a:pt x="17" y="7"/>
                    </a:cubicBezTo>
                    <a:cubicBezTo>
                      <a:pt x="12" y="5"/>
                      <a:pt x="6" y="3"/>
                      <a:pt x="0" y="0"/>
                    </a:cubicBezTo>
                    <a:cubicBezTo>
                      <a:pt x="0" y="4"/>
                      <a:pt x="0" y="8"/>
                      <a:pt x="0" y="12"/>
                    </a:cubicBezTo>
                    <a:cubicBezTo>
                      <a:pt x="1" y="13"/>
                      <a:pt x="1" y="15"/>
                      <a:pt x="2" y="16"/>
                    </a:cubicBezTo>
                    <a:cubicBezTo>
                      <a:pt x="5" y="26"/>
                      <a:pt x="12" y="32"/>
                      <a:pt x="23" y="34"/>
                    </a:cubicBezTo>
                    <a:cubicBezTo>
                      <a:pt x="30" y="35"/>
                      <a:pt x="38" y="35"/>
                      <a:pt x="46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179"/>
              <p:cNvSpPr>
                <a:spLocks/>
              </p:cNvSpPr>
              <p:nvPr/>
            </p:nvSpPr>
            <p:spPr bwMode="auto">
              <a:xfrm>
                <a:off x="3019425" y="-2865438"/>
                <a:ext cx="319088" cy="557212"/>
              </a:xfrm>
              <a:custGeom>
                <a:avLst/>
                <a:gdLst>
                  <a:gd name="T0" fmla="*/ 17 w 85"/>
                  <a:gd name="T1" fmla="*/ 143 h 148"/>
                  <a:gd name="T2" fmla="*/ 20 w 85"/>
                  <a:gd name="T3" fmla="*/ 134 h 148"/>
                  <a:gd name="T4" fmla="*/ 23 w 85"/>
                  <a:gd name="T5" fmla="*/ 133 h 148"/>
                  <a:gd name="T6" fmla="*/ 29 w 85"/>
                  <a:gd name="T7" fmla="*/ 134 h 148"/>
                  <a:gd name="T8" fmla="*/ 37 w 85"/>
                  <a:gd name="T9" fmla="*/ 136 h 148"/>
                  <a:gd name="T10" fmla="*/ 38 w 85"/>
                  <a:gd name="T11" fmla="*/ 121 h 148"/>
                  <a:gd name="T12" fmla="*/ 56 w 85"/>
                  <a:gd name="T13" fmla="*/ 123 h 148"/>
                  <a:gd name="T14" fmla="*/ 51 w 85"/>
                  <a:gd name="T15" fmla="*/ 106 h 148"/>
                  <a:gd name="T16" fmla="*/ 71 w 85"/>
                  <a:gd name="T17" fmla="*/ 103 h 148"/>
                  <a:gd name="T18" fmla="*/ 71 w 85"/>
                  <a:gd name="T19" fmla="*/ 102 h 148"/>
                  <a:gd name="T20" fmla="*/ 59 w 85"/>
                  <a:gd name="T21" fmla="*/ 88 h 148"/>
                  <a:gd name="T22" fmla="*/ 65 w 85"/>
                  <a:gd name="T23" fmla="*/ 86 h 148"/>
                  <a:gd name="T24" fmla="*/ 80 w 85"/>
                  <a:gd name="T25" fmla="*/ 80 h 148"/>
                  <a:gd name="T26" fmla="*/ 80 w 85"/>
                  <a:gd name="T27" fmla="*/ 77 h 148"/>
                  <a:gd name="T28" fmla="*/ 68 w 85"/>
                  <a:gd name="T29" fmla="*/ 70 h 148"/>
                  <a:gd name="T30" fmla="*/ 62 w 85"/>
                  <a:gd name="T31" fmla="*/ 67 h 148"/>
                  <a:gd name="T32" fmla="*/ 63 w 85"/>
                  <a:gd name="T33" fmla="*/ 67 h 148"/>
                  <a:gd name="T34" fmla="*/ 83 w 85"/>
                  <a:gd name="T35" fmla="*/ 53 h 148"/>
                  <a:gd name="T36" fmla="*/ 85 w 85"/>
                  <a:gd name="T37" fmla="*/ 50 h 148"/>
                  <a:gd name="T38" fmla="*/ 85 w 85"/>
                  <a:gd name="T39" fmla="*/ 49 h 148"/>
                  <a:gd name="T40" fmla="*/ 59 w 85"/>
                  <a:gd name="T41" fmla="*/ 46 h 148"/>
                  <a:gd name="T42" fmla="*/ 71 w 85"/>
                  <a:gd name="T43" fmla="*/ 24 h 148"/>
                  <a:gd name="T44" fmla="*/ 70 w 85"/>
                  <a:gd name="T45" fmla="*/ 0 h 148"/>
                  <a:gd name="T46" fmla="*/ 58 w 85"/>
                  <a:gd name="T47" fmla="*/ 17 h 148"/>
                  <a:gd name="T48" fmla="*/ 51 w 85"/>
                  <a:gd name="T49" fmla="*/ 25 h 148"/>
                  <a:gd name="T50" fmla="*/ 50 w 85"/>
                  <a:gd name="T51" fmla="*/ 27 h 148"/>
                  <a:gd name="T52" fmla="*/ 45 w 85"/>
                  <a:gd name="T53" fmla="*/ 50 h 148"/>
                  <a:gd name="T54" fmla="*/ 47 w 85"/>
                  <a:gd name="T55" fmla="*/ 53 h 148"/>
                  <a:gd name="T56" fmla="*/ 58 w 85"/>
                  <a:gd name="T57" fmla="*/ 59 h 148"/>
                  <a:gd name="T58" fmla="*/ 59 w 85"/>
                  <a:gd name="T59" fmla="*/ 62 h 148"/>
                  <a:gd name="T60" fmla="*/ 50 w 85"/>
                  <a:gd name="T61" fmla="*/ 70 h 148"/>
                  <a:gd name="T62" fmla="*/ 50 w 85"/>
                  <a:gd name="T63" fmla="*/ 76 h 148"/>
                  <a:gd name="T64" fmla="*/ 59 w 85"/>
                  <a:gd name="T65" fmla="*/ 86 h 148"/>
                  <a:gd name="T66" fmla="*/ 43 w 85"/>
                  <a:gd name="T67" fmla="*/ 94 h 148"/>
                  <a:gd name="T68" fmla="*/ 44 w 85"/>
                  <a:gd name="T69" fmla="*/ 97 h 148"/>
                  <a:gd name="T70" fmla="*/ 47 w 85"/>
                  <a:gd name="T71" fmla="*/ 106 h 148"/>
                  <a:gd name="T72" fmla="*/ 43 w 85"/>
                  <a:gd name="T73" fmla="*/ 112 h 148"/>
                  <a:gd name="T74" fmla="*/ 31 w 85"/>
                  <a:gd name="T75" fmla="*/ 112 h 148"/>
                  <a:gd name="T76" fmla="*/ 29 w 85"/>
                  <a:gd name="T77" fmla="*/ 130 h 148"/>
                  <a:gd name="T78" fmla="*/ 12 w 85"/>
                  <a:gd name="T79" fmla="*/ 126 h 148"/>
                  <a:gd name="T80" fmla="*/ 6 w 85"/>
                  <a:gd name="T81" fmla="*/ 139 h 148"/>
                  <a:gd name="T82" fmla="*/ 0 w 85"/>
                  <a:gd name="T83" fmla="*/ 134 h 148"/>
                  <a:gd name="T84" fmla="*/ 0 w 85"/>
                  <a:gd name="T85" fmla="*/ 148 h 148"/>
                  <a:gd name="T86" fmla="*/ 1 w 85"/>
                  <a:gd name="T87" fmla="*/ 147 h 148"/>
                  <a:gd name="T88" fmla="*/ 3 w 85"/>
                  <a:gd name="T89" fmla="*/ 142 h 148"/>
                  <a:gd name="T90" fmla="*/ 13 w 85"/>
                  <a:gd name="T91" fmla="*/ 145 h 148"/>
                  <a:gd name="T92" fmla="*/ 17 w 85"/>
                  <a:gd name="T93" fmla="*/ 143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48">
                    <a:moveTo>
                      <a:pt x="17" y="143"/>
                    </a:moveTo>
                    <a:cubicBezTo>
                      <a:pt x="18" y="140"/>
                      <a:pt x="19" y="137"/>
                      <a:pt x="20" y="134"/>
                    </a:cubicBezTo>
                    <a:cubicBezTo>
                      <a:pt x="21" y="133"/>
                      <a:pt x="21" y="132"/>
                      <a:pt x="23" y="133"/>
                    </a:cubicBezTo>
                    <a:cubicBezTo>
                      <a:pt x="25" y="133"/>
                      <a:pt x="27" y="134"/>
                      <a:pt x="29" y="134"/>
                    </a:cubicBezTo>
                    <a:cubicBezTo>
                      <a:pt x="31" y="135"/>
                      <a:pt x="34" y="135"/>
                      <a:pt x="37" y="136"/>
                    </a:cubicBezTo>
                    <a:cubicBezTo>
                      <a:pt x="37" y="131"/>
                      <a:pt x="37" y="126"/>
                      <a:pt x="38" y="121"/>
                    </a:cubicBezTo>
                    <a:cubicBezTo>
                      <a:pt x="44" y="122"/>
                      <a:pt x="49" y="122"/>
                      <a:pt x="56" y="123"/>
                    </a:cubicBezTo>
                    <a:cubicBezTo>
                      <a:pt x="54" y="117"/>
                      <a:pt x="53" y="111"/>
                      <a:pt x="51" y="106"/>
                    </a:cubicBezTo>
                    <a:cubicBezTo>
                      <a:pt x="58" y="105"/>
                      <a:pt x="64" y="104"/>
                      <a:pt x="71" y="103"/>
                    </a:cubicBezTo>
                    <a:cubicBezTo>
                      <a:pt x="71" y="103"/>
                      <a:pt x="71" y="103"/>
                      <a:pt x="71" y="102"/>
                    </a:cubicBezTo>
                    <a:cubicBezTo>
                      <a:pt x="67" y="98"/>
                      <a:pt x="63" y="93"/>
                      <a:pt x="59" y="88"/>
                    </a:cubicBezTo>
                    <a:cubicBezTo>
                      <a:pt x="61" y="87"/>
                      <a:pt x="63" y="86"/>
                      <a:pt x="65" y="86"/>
                    </a:cubicBezTo>
                    <a:cubicBezTo>
                      <a:pt x="70" y="84"/>
                      <a:pt x="75" y="82"/>
                      <a:pt x="80" y="80"/>
                    </a:cubicBezTo>
                    <a:cubicBezTo>
                      <a:pt x="82" y="79"/>
                      <a:pt x="82" y="78"/>
                      <a:pt x="80" y="77"/>
                    </a:cubicBezTo>
                    <a:cubicBezTo>
                      <a:pt x="76" y="75"/>
                      <a:pt x="72" y="73"/>
                      <a:pt x="68" y="70"/>
                    </a:cubicBezTo>
                    <a:cubicBezTo>
                      <a:pt x="66" y="69"/>
                      <a:pt x="64" y="68"/>
                      <a:pt x="62" y="67"/>
                    </a:cubicBezTo>
                    <a:cubicBezTo>
                      <a:pt x="63" y="67"/>
                      <a:pt x="63" y="67"/>
                      <a:pt x="63" y="67"/>
                    </a:cubicBezTo>
                    <a:cubicBezTo>
                      <a:pt x="70" y="63"/>
                      <a:pt x="77" y="58"/>
                      <a:pt x="83" y="53"/>
                    </a:cubicBezTo>
                    <a:cubicBezTo>
                      <a:pt x="84" y="52"/>
                      <a:pt x="85" y="51"/>
                      <a:pt x="85" y="50"/>
                    </a:cubicBezTo>
                    <a:cubicBezTo>
                      <a:pt x="85" y="50"/>
                      <a:pt x="85" y="50"/>
                      <a:pt x="85" y="49"/>
                    </a:cubicBezTo>
                    <a:cubicBezTo>
                      <a:pt x="76" y="48"/>
                      <a:pt x="68" y="47"/>
                      <a:pt x="59" y="46"/>
                    </a:cubicBezTo>
                    <a:cubicBezTo>
                      <a:pt x="67" y="37"/>
                      <a:pt x="67" y="37"/>
                      <a:pt x="71" y="24"/>
                    </a:cubicBezTo>
                    <a:cubicBezTo>
                      <a:pt x="73" y="18"/>
                      <a:pt x="72" y="3"/>
                      <a:pt x="70" y="0"/>
                    </a:cubicBezTo>
                    <a:cubicBezTo>
                      <a:pt x="66" y="5"/>
                      <a:pt x="62" y="11"/>
                      <a:pt x="58" y="17"/>
                    </a:cubicBezTo>
                    <a:cubicBezTo>
                      <a:pt x="56" y="19"/>
                      <a:pt x="53" y="22"/>
                      <a:pt x="51" y="25"/>
                    </a:cubicBezTo>
                    <a:cubicBezTo>
                      <a:pt x="50" y="25"/>
                      <a:pt x="50" y="26"/>
                      <a:pt x="50" y="27"/>
                    </a:cubicBezTo>
                    <a:cubicBezTo>
                      <a:pt x="50" y="35"/>
                      <a:pt x="48" y="42"/>
                      <a:pt x="45" y="50"/>
                    </a:cubicBezTo>
                    <a:cubicBezTo>
                      <a:pt x="45" y="51"/>
                      <a:pt x="45" y="52"/>
                      <a:pt x="47" y="53"/>
                    </a:cubicBezTo>
                    <a:cubicBezTo>
                      <a:pt x="51" y="54"/>
                      <a:pt x="55" y="57"/>
                      <a:pt x="58" y="59"/>
                    </a:cubicBezTo>
                    <a:cubicBezTo>
                      <a:pt x="60" y="60"/>
                      <a:pt x="60" y="61"/>
                      <a:pt x="59" y="62"/>
                    </a:cubicBezTo>
                    <a:cubicBezTo>
                      <a:pt x="56" y="64"/>
                      <a:pt x="53" y="67"/>
                      <a:pt x="50" y="70"/>
                    </a:cubicBezTo>
                    <a:cubicBezTo>
                      <a:pt x="47" y="73"/>
                      <a:pt x="47" y="72"/>
                      <a:pt x="50" y="76"/>
                    </a:cubicBezTo>
                    <a:cubicBezTo>
                      <a:pt x="53" y="79"/>
                      <a:pt x="56" y="83"/>
                      <a:pt x="59" y="86"/>
                    </a:cubicBezTo>
                    <a:cubicBezTo>
                      <a:pt x="53" y="89"/>
                      <a:pt x="48" y="92"/>
                      <a:pt x="43" y="94"/>
                    </a:cubicBezTo>
                    <a:cubicBezTo>
                      <a:pt x="43" y="95"/>
                      <a:pt x="44" y="96"/>
                      <a:pt x="44" y="97"/>
                    </a:cubicBezTo>
                    <a:cubicBezTo>
                      <a:pt x="45" y="100"/>
                      <a:pt x="46" y="103"/>
                      <a:pt x="47" y="106"/>
                    </a:cubicBezTo>
                    <a:cubicBezTo>
                      <a:pt x="49" y="111"/>
                      <a:pt x="49" y="111"/>
                      <a:pt x="43" y="112"/>
                    </a:cubicBezTo>
                    <a:cubicBezTo>
                      <a:pt x="39" y="112"/>
                      <a:pt x="35" y="112"/>
                      <a:pt x="31" y="112"/>
                    </a:cubicBezTo>
                    <a:cubicBezTo>
                      <a:pt x="30" y="119"/>
                      <a:pt x="30" y="124"/>
                      <a:pt x="29" y="130"/>
                    </a:cubicBezTo>
                    <a:cubicBezTo>
                      <a:pt x="23" y="129"/>
                      <a:pt x="18" y="127"/>
                      <a:pt x="12" y="126"/>
                    </a:cubicBezTo>
                    <a:cubicBezTo>
                      <a:pt x="10" y="130"/>
                      <a:pt x="8" y="134"/>
                      <a:pt x="6" y="139"/>
                    </a:cubicBezTo>
                    <a:cubicBezTo>
                      <a:pt x="4" y="137"/>
                      <a:pt x="2" y="135"/>
                      <a:pt x="0" y="134"/>
                    </a:cubicBezTo>
                    <a:cubicBezTo>
                      <a:pt x="0" y="139"/>
                      <a:pt x="0" y="143"/>
                      <a:pt x="0" y="148"/>
                    </a:cubicBezTo>
                    <a:cubicBezTo>
                      <a:pt x="0" y="148"/>
                      <a:pt x="0" y="147"/>
                      <a:pt x="1" y="147"/>
                    </a:cubicBezTo>
                    <a:cubicBezTo>
                      <a:pt x="1" y="145"/>
                      <a:pt x="2" y="143"/>
                      <a:pt x="3" y="142"/>
                    </a:cubicBezTo>
                    <a:cubicBezTo>
                      <a:pt x="7" y="143"/>
                      <a:pt x="10" y="144"/>
                      <a:pt x="13" y="145"/>
                    </a:cubicBezTo>
                    <a:cubicBezTo>
                      <a:pt x="15" y="146"/>
                      <a:pt x="16" y="145"/>
                      <a:pt x="17" y="14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Freeform 180"/>
              <p:cNvSpPr>
                <a:spLocks/>
              </p:cNvSpPr>
              <p:nvPr/>
            </p:nvSpPr>
            <p:spPr bwMode="auto">
              <a:xfrm>
                <a:off x="2087563" y="-2865438"/>
                <a:ext cx="320675" cy="557212"/>
              </a:xfrm>
              <a:custGeom>
                <a:avLst/>
                <a:gdLst>
                  <a:gd name="T0" fmla="*/ 74 w 85"/>
                  <a:gd name="T1" fmla="*/ 127 h 148"/>
                  <a:gd name="T2" fmla="*/ 57 w 85"/>
                  <a:gd name="T3" fmla="*/ 131 h 148"/>
                  <a:gd name="T4" fmla="*/ 55 w 85"/>
                  <a:gd name="T5" fmla="*/ 114 h 148"/>
                  <a:gd name="T6" fmla="*/ 51 w 85"/>
                  <a:gd name="T7" fmla="*/ 113 h 148"/>
                  <a:gd name="T8" fmla="*/ 40 w 85"/>
                  <a:gd name="T9" fmla="*/ 113 h 148"/>
                  <a:gd name="T10" fmla="*/ 38 w 85"/>
                  <a:gd name="T11" fmla="*/ 109 h 148"/>
                  <a:gd name="T12" fmla="*/ 41 w 85"/>
                  <a:gd name="T13" fmla="*/ 100 h 148"/>
                  <a:gd name="T14" fmla="*/ 43 w 85"/>
                  <a:gd name="T15" fmla="*/ 95 h 148"/>
                  <a:gd name="T16" fmla="*/ 27 w 85"/>
                  <a:gd name="T17" fmla="*/ 87 h 148"/>
                  <a:gd name="T18" fmla="*/ 37 w 85"/>
                  <a:gd name="T19" fmla="*/ 76 h 148"/>
                  <a:gd name="T20" fmla="*/ 37 w 85"/>
                  <a:gd name="T21" fmla="*/ 71 h 148"/>
                  <a:gd name="T22" fmla="*/ 27 w 85"/>
                  <a:gd name="T23" fmla="*/ 63 h 148"/>
                  <a:gd name="T24" fmla="*/ 27 w 85"/>
                  <a:gd name="T25" fmla="*/ 60 h 148"/>
                  <a:gd name="T26" fmla="*/ 39 w 85"/>
                  <a:gd name="T27" fmla="*/ 54 h 148"/>
                  <a:gd name="T28" fmla="*/ 41 w 85"/>
                  <a:gd name="T29" fmla="*/ 50 h 148"/>
                  <a:gd name="T30" fmla="*/ 36 w 85"/>
                  <a:gd name="T31" fmla="*/ 32 h 148"/>
                  <a:gd name="T32" fmla="*/ 33 w 85"/>
                  <a:gd name="T33" fmla="*/ 23 h 148"/>
                  <a:gd name="T34" fmla="*/ 31 w 85"/>
                  <a:gd name="T35" fmla="*/ 21 h 148"/>
                  <a:gd name="T36" fmla="*/ 17 w 85"/>
                  <a:gd name="T37" fmla="*/ 0 h 148"/>
                  <a:gd name="T38" fmla="*/ 14 w 85"/>
                  <a:gd name="T39" fmla="*/ 16 h 148"/>
                  <a:gd name="T40" fmla="*/ 28 w 85"/>
                  <a:gd name="T41" fmla="*/ 47 h 148"/>
                  <a:gd name="T42" fmla="*/ 1 w 85"/>
                  <a:gd name="T43" fmla="*/ 50 h 148"/>
                  <a:gd name="T44" fmla="*/ 0 w 85"/>
                  <a:gd name="T45" fmla="*/ 51 h 148"/>
                  <a:gd name="T46" fmla="*/ 24 w 85"/>
                  <a:gd name="T47" fmla="*/ 68 h 148"/>
                  <a:gd name="T48" fmla="*/ 22 w 85"/>
                  <a:gd name="T49" fmla="*/ 69 h 148"/>
                  <a:gd name="T50" fmla="*/ 6 w 85"/>
                  <a:gd name="T51" fmla="*/ 78 h 148"/>
                  <a:gd name="T52" fmla="*/ 6 w 85"/>
                  <a:gd name="T53" fmla="*/ 81 h 148"/>
                  <a:gd name="T54" fmla="*/ 21 w 85"/>
                  <a:gd name="T55" fmla="*/ 87 h 148"/>
                  <a:gd name="T56" fmla="*/ 27 w 85"/>
                  <a:gd name="T57" fmla="*/ 89 h 148"/>
                  <a:gd name="T58" fmla="*/ 15 w 85"/>
                  <a:gd name="T59" fmla="*/ 104 h 148"/>
                  <a:gd name="T60" fmla="*/ 35 w 85"/>
                  <a:gd name="T61" fmla="*/ 107 h 148"/>
                  <a:gd name="T62" fmla="*/ 30 w 85"/>
                  <a:gd name="T63" fmla="*/ 124 h 148"/>
                  <a:gd name="T64" fmla="*/ 48 w 85"/>
                  <a:gd name="T65" fmla="*/ 122 h 148"/>
                  <a:gd name="T66" fmla="*/ 49 w 85"/>
                  <a:gd name="T67" fmla="*/ 137 h 148"/>
                  <a:gd name="T68" fmla="*/ 61 w 85"/>
                  <a:gd name="T69" fmla="*/ 134 h 148"/>
                  <a:gd name="T70" fmla="*/ 66 w 85"/>
                  <a:gd name="T71" fmla="*/ 136 h 148"/>
                  <a:gd name="T72" fmla="*/ 69 w 85"/>
                  <a:gd name="T73" fmla="*/ 144 h 148"/>
                  <a:gd name="T74" fmla="*/ 73 w 85"/>
                  <a:gd name="T75" fmla="*/ 146 h 148"/>
                  <a:gd name="T76" fmla="*/ 83 w 85"/>
                  <a:gd name="T77" fmla="*/ 143 h 148"/>
                  <a:gd name="T78" fmla="*/ 85 w 85"/>
                  <a:gd name="T79" fmla="*/ 148 h 148"/>
                  <a:gd name="T80" fmla="*/ 85 w 85"/>
                  <a:gd name="T81" fmla="*/ 145 h 148"/>
                  <a:gd name="T82" fmla="*/ 85 w 85"/>
                  <a:gd name="T83" fmla="*/ 135 h 148"/>
                  <a:gd name="T84" fmla="*/ 79 w 85"/>
                  <a:gd name="T85" fmla="*/ 140 h 148"/>
                  <a:gd name="T86" fmla="*/ 74 w 85"/>
                  <a:gd name="T87" fmla="*/ 12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5" h="148">
                    <a:moveTo>
                      <a:pt x="74" y="127"/>
                    </a:moveTo>
                    <a:cubicBezTo>
                      <a:pt x="68" y="128"/>
                      <a:pt x="63" y="130"/>
                      <a:pt x="57" y="131"/>
                    </a:cubicBezTo>
                    <a:cubicBezTo>
                      <a:pt x="56" y="125"/>
                      <a:pt x="56" y="119"/>
                      <a:pt x="55" y="114"/>
                    </a:cubicBezTo>
                    <a:cubicBezTo>
                      <a:pt x="54" y="113"/>
                      <a:pt x="53" y="113"/>
                      <a:pt x="51" y="113"/>
                    </a:cubicBezTo>
                    <a:cubicBezTo>
                      <a:pt x="48" y="113"/>
                      <a:pt x="44" y="113"/>
                      <a:pt x="40" y="113"/>
                    </a:cubicBezTo>
                    <a:cubicBezTo>
                      <a:pt x="38" y="112"/>
                      <a:pt x="37" y="112"/>
                      <a:pt x="38" y="109"/>
                    </a:cubicBezTo>
                    <a:cubicBezTo>
                      <a:pt x="39" y="106"/>
                      <a:pt x="40" y="103"/>
                      <a:pt x="41" y="100"/>
                    </a:cubicBezTo>
                    <a:cubicBezTo>
                      <a:pt x="42" y="98"/>
                      <a:pt x="42" y="97"/>
                      <a:pt x="43" y="95"/>
                    </a:cubicBezTo>
                    <a:cubicBezTo>
                      <a:pt x="38" y="93"/>
                      <a:pt x="33" y="90"/>
                      <a:pt x="27" y="87"/>
                    </a:cubicBezTo>
                    <a:cubicBezTo>
                      <a:pt x="30" y="83"/>
                      <a:pt x="34" y="80"/>
                      <a:pt x="37" y="76"/>
                    </a:cubicBezTo>
                    <a:cubicBezTo>
                      <a:pt x="39" y="74"/>
                      <a:pt x="39" y="74"/>
                      <a:pt x="37" y="71"/>
                    </a:cubicBezTo>
                    <a:cubicBezTo>
                      <a:pt x="33" y="69"/>
                      <a:pt x="30" y="66"/>
                      <a:pt x="27" y="63"/>
                    </a:cubicBezTo>
                    <a:cubicBezTo>
                      <a:pt x="26" y="62"/>
                      <a:pt x="26" y="61"/>
                      <a:pt x="27" y="60"/>
                    </a:cubicBezTo>
                    <a:cubicBezTo>
                      <a:pt x="31" y="58"/>
                      <a:pt x="35" y="55"/>
                      <a:pt x="39" y="54"/>
                    </a:cubicBezTo>
                    <a:cubicBezTo>
                      <a:pt x="41" y="53"/>
                      <a:pt x="41" y="52"/>
                      <a:pt x="41" y="50"/>
                    </a:cubicBezTo>
                    <a:cubicBezTo>
                      <a:pt x="38" y="44"/>
                      <a:pt x="37" y="38"/>
                      <a:pt x="36" y="32"/>
                    </a:cubicBezTo>
                    <a:cubicBezTo>
                      <a:pt x="36" y="28"/>
                      <a:pt x="35" y="25"/>
                      <a:pt x="33" y="23"/>
                    </a:cubicBezTo>
                    <a:cubicBezTo>
                      <a:pt x="32" y="22"/>
                      <a:pt x="31" y="22"/>
                      <a:pt x="31" y="21"/>
                    </a:cubicBezTo>
                    <a:cubicBezTo>
                      <a:pt x="25" y="15"/>
                      <a:pt x="20" y="8"/>
                      <a:pt x="17" y="0"/>
                    </a:cubicBezTo>
                    <a:cubicBezTo>
                      <a:pt x="14" y="5"/>
                      <a:pt x="14" y="11"/>
                      <a:pt x="14" y="16"/>
                    </a:cubicBezTo>
                    <a:cubicBezTo>
                      <a:pt x="14" y="28"/>
                      <a:pt x="18" y="39"/>
                      <a:pt x="28" y="47"/>
                    </a:cubicBezTo>
                    <a:cubicBezTo>
                      <a:pt x="18" y="48"/>
                      <a:pt x="9" y="49"/>
                      <a:pt x="1" y="50"/>
                    </a:cubicBezTo>
                    <a:cubicBezTo>
                      <a:pt x="1" y="51"/>
                      <a:pt x="1" y="51"/>
                      <a:pt x="0" y="51"/>
                    </a:cubicBezTo>
                    <a:cubicBezTo>
                      <a:pt x="7" y="59"/>
                      <a:pt x="15" y="63"/>
                      <a:pt x="24" y="68"/>
                    </a:cubicBezTo>
                    <a:cubicBezTo>
                      <a:pt x="23" y="69"/>
                      <a:pt x="22" y="69"/>
                      <a:pt x="22" y="69"/>
                    </a:cubicBezTo>
                    <a:cubicBezTo>
                      <a:pt x="17" y="72"/>
                      <a:pt x="11" y="75"/>
                      <a:pt x="6" y="78"/>
                    </a:cubicBezTo>
                    <a:cubicBezTo>
                      <a:pt x="4" y="79"/>
                      <a:pt x="4" y="80"/>
                      <a:pt x="6" y="81"/>
                    </a:cubicBezTo>
                    <a:cubicBezTo>
                      <a:pt x="11" y="83"/>
                      <a:pt x="16" y="85"/>
                      <a:pt x="21" y="87"/>
                    </a:cubicBezTo>
                    <a:cubicBezTo>
                      <a:pt x="23" y="87"/>
                      <a:pt x="25" y="88"/>
                      <a:pt x="27" y="89"/>
                    </a:cubicBezTo>
                    <a:cubicBezTo>
                      <a:pt x="22" y="94"/>
                      <a:pt x="18" y="98"/>
                      <a:pt x="15" y="104"/>
                    </a:cubicBezTo>
                    <a:cubicBezTo>
                      <a:pt x="22" y="105"/>
                      <a:pt x="28" y="106"/>
                      <a:pt x="35" y="107"/>
                    </a:cubicBezTo>
                    <a:cubicBezTo>
                      <a:pt x="33" y="113"/>
                      <a:pt x="32" y="118"/>
                      <a:pt x="30" y="124"/>
                    </a:cubicBezTo>
                    <a:cubicBezTo>
                      <a:pt x="37" y="123"/>
                      <a:pt x="43" y="123"/>
                      <a:pt x="48" y="122"/>
                    </a:cubicBezTo>
                    <a:cubicBezTo>
                      <a:pt x="49" y="127"/>
                      <a:pt x="49" y="132"/>
                      <a:pt x="49" y="137"/>
                    </a:cubicBezTo>
                    <a:cubicBezTo>
                      <a:pt x="54" y="136"/>
                      <a:pt x="57" y="135"/>
                      <a:pt x="61" y="134"/>
                    </a:cubicBezTo>
                    <a:cubicBezTo>
                      <a:pt x="64" y="133"/>
                      <a:pt x="65" y="133"/>
                      <a:pt x="66" y="136"/>
                    </a:cubicBezTo>
                    <a:cubicBezTo>
                      <a:pt x="67" y="139"/>
                      <a:pt x="68" y="141"/>
                      <a:pt x="69" y="144"/>
                    </a:cubicBezTo>
                    <a:cubicBezTo>
                      <a:pt x="70" y="146"/>
                      <a:pt x="71" y="147"/>
                      <a:pt x="73" y="146"/>
                    </a:cubicBezTo>
                    <a:cubicBezTo>
                      <a:pt x="76" y="145"/>
                      <a:pt x="79" y="144"/>
                      <a:pt x="83" y="143"/>
                    </a:cubicBezTo>
                    <a:cubicBezTo>
                      <a:pt x="83" y="144"/>
                      <a:pt x="84" y="146"/>
                      <a:pt x="85" y="148"/>
                    </a:cubicBezTo>
                    <a:cubicBezTo>
                      <a:pt x="85" y="147"/>
                      <a:pt x="85" y="146"/>
                      <a:pt x="85" y="145"/>
                    </a:cubicBezTo>
                    <a:cubicBezTo>
                      <a:pt x="85" y="142"/>
                      <a:pt x="85" y="139"/>
                      <a:pt x="85" y="135"/>
                    </a:cubicBezTo>
                    <a:cubicBezTo>
                      <a:pt x="84" y="137"/>
                      <a:pt x="82" y="138"/>
                      <a:pt x="79" y="140"/>
                    </a:cubicBezTo>
                    <a:cubicBezTo>
                      <a:pt x="78" y="135"/>
                      <a:pt x="75" y="131"/>
                      <a:pt x="74" y="12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Freeform 181"/>
              <p:cNvSpPr>
                <a:spLocks/>
              </p:cNvSpPr>
              <p:nvPr/>
            </p:nvSpPr>
            <p:spPr bwMode="auto">
              <a:xfrm>
                <a:off x="2212975" y="-2774950"/>
                <a:ext cx="195263" cy="406400"/>
              </a:xfrm>
              <a:custGeom>
                <a:avLst/>
                <a:gdLst>
                  <a:gd name="T0" fmla="*/ 40 w 52"/>
                  <a:gd name="T1" fmla="*/ 60 h 108"/>
                  <a:gd name="T2" fmla="*/ 44 w 52"/>
                  <a:gd name="T3" fmla="*/ 46 h 108"/>
                  <a:gd name="T4" fmla="*/ 42 w 52"/>
                  <a:gd name="T5" fmla="*/ 34 h 108"/>
                  <a:gd name="T6" fmla="*/ 37 w 52"/>
                  <a:gd name="T7" fmla="*/ 31 h 108"/>
                  <a:gd name="T8" fmla="*/ 10 w 52"/>
                  <a:gd name="T9" fmla="*/ 2 h 108"/>
                  <a:gd name="T10" fmla="*/ 9 w 52"/>
                  <a:gd name="T11" fmla="*/ 0 h 108"/>
                  <a:gd name="T12" fmla="*/ 8 w 52"/>
                  <a:gd name="T13" fmla="*/ 1 h 108"/>
                  <a:gd name="T14" fmla="*/ 15 w 52"/>
                  <a:gd name="T15" fmla="*/ 30 h 108"/>
                  <a:gd name="T16" fmla="*/ 0 w 52"/>
                  <a:gd name="T17" fmla="*/ 38 h 108"/>
                  <a:gd name="T18" fmla="*/ 10 w 52"/>
                  <a:gd name="T19" fmla="*/ 47 h 108"/>
                  <a:gd name="T20" fmla="*/ 10 w 52"/>
                  <a:gd name="T21" fmla="*/ 51 h 108"/>
                  <a:gd name="T22" fmla="*/ 1 w 52"/>
                  <a:gd name="T23" fmla="*/ 61 h 108"/>
                  <a:gd name="T24" fmla="*/ 17 w 52"/>
                  <a:gd name="T25" fmla="*/ 67 h 108"/>
                  <a:gd name="T26" fmla="*/ 10 w 52"/>
                  <a:gd name="T27" fmla="*/ 83 h 108"/>
                  <a:gd name="T28" fmla="*/ 25 w 52"/>
                  <a:gd name="T29" fmla="*/ 83 h 108"/>
                  <a:gd name="T30" fmla="*/ 28 w 52"/>
                  <a:gd name="T31" fmla="*/ 86 h 108"/>
                  <a:gd name="T32" fmla="*/ 28 w 52"/>
                  <a:gd name="T33" fmla="*/ 97 h 108"/>
                  <a:gd name="T34" fmla="*/ 31 w 52"/>
                  <a:gd name="T35" fmla="*/ 99 h 108"/>
                  <a:gd name="T36" fmla="*/ 33 w 52"/>
                  <a:gd name="T37" fmla="*/ 99 h 108"/>
                  <a:gd name="T38" fmla="*/ 44 w 52"/>
                  <a:gd name="T39" fmla="*/ 95 h 108"/>
                  <a:gd name="T40" fmla="*/ 47 w 52"/>
                  <a:gd name="T41" fmla="*/ 106 h 108"/>
                  <a:gd name="T42" fmla="*/ 51 w 52"/>
                  <a:gd name="T43" fmla="*/ 106 h 108"/>
                  <a:gd name="T44" fmla="*/ 52 w 52"/>
                  <a:gd name="T45" fmla="*/ 105 h 108"/>
                  <a:gd name="T46" fmla="*/ 52 w 52"/>
                  <a:gd name="T47" fmla="*/ 77 h 108"/>
                  <a:gd name="T48" fmla="*/ 52 w 52"/>
                  <a:gd name="T49" fmla="*/ 77 h 108"/>
                  <a:gd name="T50" fmla="*/ 40 w 52"/>
                  <a:gd name="T51" fmla="*/ 6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2" h="108">
                    <a:moveTo>
                      <a:pt x="40" y="60"/>
                    </a:moveTo>
                    <a:cubicBezTo>
                      <a:pt x="40" y="55"/>
                      <a:pt x="42" y="50"/>
                      <a:pt x="44" y="46"/>
                    </a:cubicBezTo>
                    <a:cubicBezTo>
                      <a:pt x="47" y="41"/>
                      <a:pt x="46" y="37"/>
                      <a:pt x="42" y="34"/>
                    </a:cubicBezTo>
                    <a:cubicBezTo>
                      <a:pt x="41" y="33"/>
                      <a:pt x="39" y="32"/>
                      <a:pt x="37" y="31"/>
                    </a:cubicBezTo>
                    <a:cubicBezTo>
                      <a:pt x="27" y="23"/>
                      <a:pt x="16" y="14"/>
                      <a:pt x="10" y="2"/>
                    </a:cubicBezTo>
                    <a:cubicBezTo>
                      <a:pt x="10" y="1"/>
                      <a:pt x="9" y="1"/>
                      <a:pt x="9" y="0"/>
                    </a:cubicBezTo>
                    <a:cubicBezTo>
                      <a:pt x="9" y="1"/>
                      <a:pt x="9" y="1"/>
                      <a:pt x="8" y="1"/>
                    </a:cubicBezTo>
                    <a:cubicBezTo>
                      <a:pt x="8" y="11"/>
                      <a:pt x="10" y="21"/>
                      <a:pt x="15" y="30"/>
                    </a:cubicBezTo>
                    <a:cubicBezTo>
                      <a:pt x="10" y="33"/>
                      <a:pt x="5" y="34"/>
                      <a:pt x="0" y="38"/>
                    </a:cubicBezTo>
                    <a:cubicBezTo>
                      <a:pt x="4" y="41"/>
                      <a:pt x="7" y="44"/>
                      <a:pt x="10" y="47"/>
                    </a:cubicBezTo>
                    <a:cubicBezTo>
                      <a:pt x="13" y="49"/>
                      <a:pt x="13" y="49"/>
                      <a:pt x="10" y="51"/>
                    </a:cubicBezTo>
                    <a:cubicBezTo>
                      <a:pt x="7" y="54"/>
                      <a:pt x="4" y="57"/>
                      <a:pt x="1" y="61"/>
                    </a:cubicBezTo>
                    <a:cubicBezTo>
                      <a:pt x="7" y="63"/>
                      <a:pt x="12" y="65"/>
                      <a:pt x="17" y="67"/>
                    </a:cubicBezTo>
                    <a:cubicBezTo>
                      <a:pt x="14" y="72"/>
                      <a:pt x="11" y="77"/>
                      <a:pt x="10" y="83"/>
                    </a:cubicBezTo>
                    <a:cubicBezTo>
                      <a:pt x="15" y="83"/>
                      <a:pt x="20" y="83"/>
                      <a:pt x="25" y="83"/>
                    </a:cubicBezTo>
                    <a:cubicBezTo>
                      <a:pt x="27" y="83"/>
                      <a:pt x="28" y="84"/>
                      <a:pt x="28" y="86"/>
                    </a:cubicBezTo>
                    <a:cubicBezTo>
                      <a:pt x="28" y="89"/>
                      <a:pt x="28" y="93"/>
                      <a:pt x="28" y="97"/>
                    </a:cubicBezTo>
                    <a:cubicBezTo>
                      <a:pt x="28" y="99"/>
                      <a:pt x="29" y="100"/>
                      <a:pt x="31" y="99"/>
                    </a:cubicBezTo>
                    <a:cubicBezTo>
                      <a:pt x="31" y="99"/>
                      <a:pt x="32" y="99"/>
                      <a:pt x="33" y="99"/>
                    </a:cubicBezTo>
                    <a:cubicBezTo>
                      <a:pt x="36" y="97"/>
                      <a:pt x="40" y="96"/>
                      <a:pt x="44" y="95"/>
                    </a:cubicBezTo>
                    <a:cubicBezTo>
                      <a:pt x="45" y="98"/>
                      <a:pt x="46" y="102"/>
                      <a:pt x="47" y="106"/>
                    </a:cubicBezTo>
                    <a:cubicBezTo>
                      <a:pt x="48" y="108"/>
                      <a:pt x="49" y="107"/>
                      <a:pt x="51" y="106"/>
                    </a:cubicBezTo>
                    <a:cubicBezTo>
                      <a:pt x="51" y="106"/>
                      <a:pt x="52" y="105"/>
                      <a:pt x="52" y="105"/>
                    </a:cubicBezTo>
                    <a:cubicBezTo>
                      <a:pt x="52" y="96"/>
                      <a:pt x="52" y="86"/>
                      <a:pt x="52" y="77"/>
                    </a:cubicBezTo>
                    <a:cubicBezTo>
                      <a:pt x="52" y="77"/>
                      <a:pt x="52" y="77"/>
                      <a:pt x="52" y="77"/>
                    </a:cubicBezTo>
                    <a:cubicBezTo>
                      <a:pt x="45" y="74"/>
                      <a:pt x="41" y="68"/>
                      <a:pt x="40" y="6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182"/>
              <p:cNvSpPr>
                <a:spLocks/>
              </p:cNvSpPr>
              <p:nvPr/>
            </p:nvSpPr>
            <p:spPr bwMode="auto">
              <a:xfrm>
                <a:off x="3019425" y="-2774950"/>
                <a:ext cx="200025" cy="406400"/>
              </a:xfrm>
              <a:custGeom>
                <a:avLst/>
                <a:gdLst>
                  <a:gd name="T0" fmla="*/ 3 w 53"/>
                  <a:gd name="T1" fmla="*/ 106 h 108"/>
                  <a:gd name="T2" fmla="*/ 6 w 53"/>
                  <a:gd name="T3" fmla="*/ 106 h 108"/>
                  <a:gd name="T4" fmla="*/ 10 w 53"/>
                  <a:gd name="T5" fmla="*/ 95 h 108"/>
                  <a:gd name="T6" fmla="*/ 13 w 53"/>
                  <a:gd name="T7" fmla="*/ 96 h 108"/>
                  <a:gd name="T8" fmla="*/ 23 w 53"/>
                  <a:gd name="T9" fmla="*/ 99 h 108"/>
                  <a:gd name="T10" fmla="*/ 26 w 53"/>
                  <a:gd name="T11" fmla="*/ 97 h 108"/>
                  <a:gd name="T12" fmla="*/ 26 w 53"/>
                  <a:gd name="T13" fmla="*/ 87 h 108"/>
                  <a:gd name="T14" fmla="*/ 29 w 53"/>
                  <a:gd name="T15" fmla="*/ 84 h 108"/>
                  <a:gd name="T16" fmla="*/ 43 w 53"/>
                  <a:gd name="T17" fmla="*/ 83 h 108"/>
                  <a:gd name="T18" fmla="*/ 43 w 53"/>
                  <a:gd name="T19" fmla="*/ 82 h 108"/>
                  <a:gd name="T20" fmla="*/ 36 w 53"/>
                  <a:gd name="T21" fmla="*/ 67 h 108"/>
                  <a:gd name="T22" fmla="*/ 52 w 53"/>
                  <a:gd name="T23" fmla="*/ 61 h 108"/>
                  <a:gd name="T24" fmla="*/ 42 w 53"/>
                  <a:gd name="T25" fmla="*/ 51 h 108"/>
                  <a:gd name="T26" fmla="*/ 43 w 53"/>
                  <a:gd name="T27" fmla="*/ 47 h 108"/>
                  <a:gd name="T28" fmla="*/ 53 w 53"/>
                  <a:gd name="T29" fmla="*/ 38 h 108"/>
                  <a:gd name="T30" fmla="*/ 53 w 53"/>
                  <a:gd name="T31" fmla="*/ 37 h 108"/>
                  <a:gd name="T32" fmla="*/ 38 w 53"/>
                  <a:gd name="T33" fmla="*/ 30 h 108"/>
                  <a:gd name="T34" fmla="*/ 44 w 53"/>
                  <a:gd name="T35" fmla="*/ 0 h 108"/>
                  <a:gd name="T36" fmla="*/ 43 w 53"/>
                  <a:gd name="T37" fmla="*/ 2 h 108"/>
                  <a:gd name="T38" fmla="*/ 27 w 53"/>
                  <a:gd name="T39" fmla="*/ 21 h 108"/>
                  <a:gd name="T40" fmla="*/ 11 w 53"/>
                  <a:gd name="T41" fmla="*/ 34 h 108"/>
                  <a:gd name="T42" fmla="*/ 8 w 53"/>
                  <a:gd name="T43" fmla="*/ 43 h 108"/>
                  <a:gd name="T44" fmla="*/ 12 w 53"/>
                  <a:gd name="T45" fmla="*/ 51 h 108"/>
                  <a:gd name="T46" fmla="*/ 2 w 53"/>
                  <a:gd name="T47" fmla="*/ 76 h 108"/>
                  <a:gd name="T48" fmla="*/ 0 w 53"/>
                  <a:gd name="T49" fmla="*/ 77 h 108"/>
                  <a:gd name="T50" fmla="*/ 0 w 53"/>
                  <a:gd name="T51" fmla="*/ 105 h 108"/>
                  <a:gd name="T52" fmla="*/ 3 w 53"/>
                  <a:gd name="T53" fmla="*/ 10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3" h="108">
                    <a:moveTo>
                      <a:pt x="3" y="106"/>
                    </a:moveTo>
                    <a:cubicBezTo>
                      <a:pt x="4" y="107"/>
                      <a:pt x="5" y="108"/>
                      <a:pt x="6" y="106"/>
                    </a:cubicBezTo>
                    <a:cubicBezTo>
                      <a:pt x="7" y="102"/>
                      <a:pt x="9" y="98"/>
                      <a:pt x="10" y="95"/>
                    </a:cubicBezTo>
                    <a:cubicBezTo>
                      <a:pt x="11" y="95"/>
                      <a:pt x="12" y="96"/>
                      <a:pt x="13" y="96"/>
                    </a:cubicBezTo>
                    <a:cubicBezTo>
                      <a:pt x="16" y="97"/>
                      <a:pt x="19" y="98"/>
                      <a:pt x="23" y="99"/>
                    </a:cubicBezTo>
                    <a:cubicBezTo>
                      <a:pt x="25" y="100"/>
                      <a:pt x="26" y="99"/>
                      <a:pt x="26" y="97"/>
                    </a:cubicBezTo>
                    <a:cubicBezTo>
                      <a:pt x="26" y="93"/>
                      <a:pt x="26" y="90"/>
                      <a:pt x="26" y="87"/>
                    </a:cubicBezTo>
                    <a:cubicBezTo>
                      <a:pt x="26" y="84"/>
                      <a:pt x="26" y="84"/>
                      <a:pt x="29" y="84"/>
                    </a:cubicBezTo>
                    <a:cubicBezTo>
                      <a:pt x="33" y="84"/>
                      <a:pt x="38" y="83"/>
                      <a:pt x="43" y="83"/>
                    </a:cubicBezTo>
                    <a:cubicBezTo>
                      <a:pt x="43" y="83"/>
                      <a:pt x="43" y="83"/>
                      <a:pt x="43" y="82"/>
                    </a:cubicBezTo>
                    <a:cubicBezTo>
                      <a:pt x="41" y="77"/>
                      <a:pt x="38" y="72"/>
                      <a:pt x="36" y="67"/>
                    </a:cubicBezTo>
                    <a:cubicBezTo>
                      <a:pt x="41" y="65"/>
                      <a:pt x="46" y="63"/>
                      <a:pt x="52" y="61"/>
                    </a:cubicBezTo>
                    <a:cubicBezTo>
                      <a:pt x="48" y="57"/>
                      <a:pt x="45" y="54"/>
                      <a:pt x="42" y="51"/>
                    </a:cubicBezTo>
                    <a:cubicBezTo>
                      <a:pt x="40" y="49"/>
                      <a:pt x="40" y="49"/>
                      <a:pt x="43" y="47"/>
                    </a:cubicBezTo>
                    <a:cubicBezTo>
                      <a:pt x="46" y="44"/>
                      <a:pt x="49" y="41"/>
                      <a:pt x="53" y="38"/>
                    </a:cubicBezTo>
                    <a:cubicBezTo>
                      <a:pt x="53" y="38"/>
                      <a:pt x="53" y="38"/>
                      <a:pt x="53" y="37"/>
                    </a:cubicBezTo>
                    <a:cubicBezTo>
                      <a:pt x="48" y="35"/>
                      <a:pt x="43" y="32"/>
                      <a:pt x="38" y="30"/>
                    </a:cubicBezTo>
                    <a:cubicBezTo>
                      <a:pt x="43" y="21"/>
                      <a:pt x="45" y="11"/>
                      <a:pt x="44" y="0"/>
                    </a:cubicBezTo>
                    <a:cubicBezTo>
                      <a:pt x="44" y="1"/>
                      <a:pt x="43" y="1"/>
                      <a:pt x="43" y="2"/>
                    </a:cubicBezTo>
                    <a:cubicBezTo>
                      <a:pt x="39" y="9"/>
                      <a:pt x="34" y="16"/>
                      <a:pt x="27" y="21"/>
                    </a:cubicBezTo>
                    <a:cubicBezTo>
                      <a:pt x="22" y="26"/>
                      <a:pt x="17" y="30"/>
                      <a:pt x="11" y="34"/>
                    </a:cubicBezTo>
                    <a:cubicBezTo>
                      <a:pt x="8" y="37"/>
                      <a:pt x="7" y="39"/>
                      <a:pt x="8" y="43"/>
                    </a:cubicBezTo>
                    <a:cubicBezTo>
                      <a:pt x="9" y="46"/>
                      <a:pt x="11" y="49"/>
                      <a:pt x="12" y="51"/>
                    </a:cubicBezTo>
                    <a:cubicBezTo>
                      <a:pt x="16" y="61"/>
                      <a:pt x="12" y="72"/>
                      <a:pt x="2" y="76"/>
                    </a:cubicBezTo>
                    <a:cubicBezTo>
                      <a:pt x="1" y="77"/>
                      <a:pt x="1" y="77"/>
                      <a:pt x="0" y="77"/>
                    </a:cubicBezTo>
                    <a:cubicBezTo>
                      <a:pt x="0" y="86"/>
                      <a:pt x="0" y="96"/>
                      <a:pt x="0" y="105"/>
                    </a:cubicBezTo>
                    <a:cubicBezTo>
                      <a:pt x="1" y="105"/>
                      <a:pt x="2" y="106"/>
                      <a:pt x="3" y="10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183"/>
              <p:cNvSpPr>
                <a:spLocks noEditPoints="1"/>
              </p:cNvSpPr>
              <p:nvPr/>
            </p:nvSpPr>
            <p:spPr bwMode="auto">
              <a:xfrm>
                <a:off x="2747963" y="-2960688"/>
                <a:ext cx="255588" cy="158750"/>
              </a:xfrm>
              <a:custGeom>
                <a:avLst/>
                <a:gdLst>
                  <a:gd name="T0" fmla="*/ 38 w 68"/>
                  <a:gd name="T1" fmla="*/ 41 h 42"/>
                  <a:gd name="T2" fmla="*/ 49 w 68"/>
                  <a:gd name="T3" fmla="*/ 32 h 42"/>
                  <a:gd name="T4" fmla="*/ 66 w 68"/>
                  <a:gd name="T5" fmla="*/ 12 h 42"/>
                  <a:gd name="T6" fmla="*/ 62 w 68"/>
                  <a:gd name="T7" fmla="*/ 6 h 42"/>
                  <a:gd name="T8" fmla="*/ 25 w 68"/>
                  <a:gd name="T9" fmla="*/ 5 h 42"/>
                  <a:gd name="T10" fmla="*/ 7 w 68"/>
                  <a:gd name="T11" fmla="*/ 2 h 42"/>
                  <a:gd name="T12" fmla="*/ 1 w 68"/>
                  <a:gd name="T13" fmla="*/ 0 h 42"/>
                  <a:gd name="T14" fmla="*/ 9 w 68"/>
                  <a:gd name="T15" fmla="*/ 10 h 42"/>
                  <a:gd name="T16" fmla="*/ 0 w 68"/>
                  <a:gd name="T17" fmla="*/ 12 h 42"/>
                  <a:gd name="T18" fmla="*/ 11 w 68"/>
                  <a:gd name="T19" fmla="*/ 18 h 42"/>
                  <a:gd name="T20" fmla="*/ 4 w 68"/>
                  <a:gd name="T21" fmla="*/ 23 h 42"/>
                  <a:gd name="T22" fmla="*/ 14 w 68"/>
                  <a:gd name="T23" fmla="*/ 25 h 42"/>
                  <a:gd name="T24" fmla="*/ 1 w 68"/>
                  <a:gd name="T25" fmla="*/ 34 h 42"/>
                  <a:gd name="T26" fmla="*/ 25 w 68"/>
                  <a:gd name="T27" fmla="*/ 30 h 42"/>
                  <a:gd name="T28" fmla="*/ 25 w 68"/>
                  <a:gd name="T29" fmla="*/ 42 h 42"/>
                  <a:gd name="T30" fmla="*/ 35 w 68"/>
                  <a:gd name="T31" fmla="*/ 33 h 42"/>
                  <a:gd name="T32" fmla="*/ 38 w 68"/>
                  <a:gd name="T33" fmla="*/ 41 h 42"/>
                  <a:gd name="T34" fmla="*/ 41 w 68"/>
                  <a:gd name="T35" fmla="*/ 12 h 42"/>
                  <a:gd name="T36" fmla="*/ 55 w 68"/>
                  <a:gd name="T37" fmla="*/ 12 h 42"/>
                  <a:gd name="T38" fmla="*/ 56 w 68"/>
                  <a:gd name="T39" fmla="*/ 14 h 42"/>
                  <a:gd name="T40" fmla="*/ 56 w 68"/>
                  <a:gd name="T41" fmla="*/ 14 h 42"/>
                  <a:gd name="T42" fmla="*/ 50 w 68"/>
                  <a:gd name="T43" fmla="*/ 17 h 42"/>
                  <a:gd name="T44" fmla="*/ 41 w 68"/>
                  <a:gd name="T45" fmla="*/ 13 h 42"/>
                  <a:gd name="T46" fmla="*/ 41 w 68"/>
                  <a:gd name="T47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" h="42">
                    <a:moveTo>
                      <a:pt x="38" y="41"/>
                    </a:moveTo>
                    <a:cubicBezTo>
                      <a:pt x="41" y="38"/>
                      <a:pt x="45" y="35"/>
                      <a:pt x="49" y="32"/>
                    </a:cubicBezTo>
                    <a:cubicBezTo>
                      <a:pt x="56" y="26"/>
                      <a:pt x="62" y="20"/>
                      <a:pt x="66" y="12"/>
                    </a:cubicBezTo>
                    <a:cubicBezTo>
                      <a:pt x="68" y="7"/>
                      <a:pt x="67" y="6"/>
                      <a:pt x="62" y="6"/>
                    </a:cubicBezTo>
                    <a:cubicBezTo>
                      <a:pt x="50" y="6"/>
                      <a:pt x="37" y="6"/>
                      <a:pt x="25" y="5"/>
                    </a:cubicBezTo>
                    <a:cubicBezTo>
                      <a:pt x="18" y="5"/>
                      <a:pt x="13" y="4"/>
                      <a:pt x="7" y="2"/>
                    </a:cubicBezTo>
                    <a:cubicBezTo>
                      <a:pt x="5" y="1"/>
                      <a:pt x="3" y="0"/>
                      <a:pt x="1" y="0"/>
                    </a:cubicBezTo>
                    <a:cubicBezTo>
                      <a:pt x="2" y="4"/>
                      <a:pt x="5" y="7"/>
                      <a:pt x="9" y="10"/>
                    </a:cubicBezTo>
                    <a:cubicBezTo>
                      <a:pt x="6" y="11"/>
                      <a:pt x="3" y="12"/>
                      <a:pt x="0" y="12"/>
                    </a:cubicBezTo>
                    <a:cubicBezTo>
                      <a:pt x="3" y="16"/>
                      <a:pt x="7" y="17"/>
                      <a:pt x="11" y="18"/>
                    </a:cubicBezTo>
                    <a:cubicBezTo>
                      <a:pt x="9" y="20"/>
                      <a:pt x="6" y="21"/>
                      <a:pt x="4" y="23"/>
                    </a:cubicBezTo>
                    <a:cubicBezTo>
                      <a:pt x="7" y="25"/>
                      <a:pt x="11" y="24"/>
                      <a:pt x="14" y="25"/>
                    </a:cubicBezTo>
                    <a:cubicBezTo>
                      <a:pt x="11" y="30"/>
                      <a:pt x="7" y="32"/>
                      <a:pt x="1" y="34"/>
                    </a:cubicBezTo>
                    <a:cubicBezTo>
                      <a:pt x="10" y="38"/>
                      <a:pt x="17" y="35"/>
                      <a:pt x="25" y="30"/>
                    </a:cubicBezTo>
                    <a:cubicBezTo>
                      <a:pt x="25" y="34"/>
                      <a:pt x="25" y="38"/>
                      <a:pt x="25" y="42"/>
                    </a:cubicBezTo>
                    <a:cubicBezTo>
                      <a:pt x="29" y="41"/>
                      <a:pt x="31" y="36"/>
                      <a:pt x="35" y="33"/>
                    </a:cubicBezTo>
                    <a:cubicBezTo>
                      <a:pt x="36" y="36"/>
                      <a:pt x="37" y="38"/>
                      <a:pt x="38" y="41"/>
                    </a:cubicBezTo>
                    <a:close/>
                    <a:moveTo>
                      <a:pt x="41" y="12"/>
                    </a:moveTo>
                    <a:cubicBezTo>
                      <a:pt x="46" y="12"/>
                      <a:pt x="51" y="12"/>
                      <a:pt x="55" y="12"/>
                    </a:cubicBezTo>
                    <a:cubicBezTo>
                      <a:pt x="57" y="12"/>
                      <a:pt x="57" y="13"/>
                      <a:pt x="56" y="14"/>
                    </a:cubicBezTo>
                    <a:cubicBezTo>
                      <a:pt x="56" y="14"/>
                      <a:pt x="56" y="14"/>
                      <a:pt x="56" y="14"/>
                    </a:cubicBezTo>
                    <a:cubicBezTo>
                      <a:pt x="54" y="19"/>
                      <a:pt x="54" y="19"/>
                      <a:pt x="50" y="17"/>
                    </a:cubicBezTo>
                    <a:cubicBezTo>
                      <a:pt x="47" y="15"/>
                      <a:pt x="44" y="14"/>
                      <a:pt x="41" y="13"/>
                    </a:cubicBezTo>
                    <a:cubicBezTo>
                      <a:pt x="41" y="12"/>
                      <a:pt x="41" y="12"/>
                      <a:pt x="41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Freeform 184"/>
              <p:cNvSpPr>
                <a:spLocks noEditPoints="1"/>
              </p:cNvSpPr>
              <p:nvPr/>
            </p:nvSpPr>
            <p:spPr bwMode="auto">
              <a:xfrm>
                <a:off x="2430463" y="-2960688"/>
                <a:ext cx="249238" cy="158750"/>
              </a:xfrm>
              <a:custGeom>
                <a:avLst/>
                <a:gdLst>
                  <a:gd name="T0" fmla="*/ 31 w 66"/>
                  <a:gd name="T1" fmla="*/ 33 h 42"/>
                  <a:gd name="T2" fmla="*/ 42 w 66"/>
                  <a:gd name="T3" fmla="*/ 42 h 42"/>
                  <a:gd name="T4" fmla="*/ 41 w 66"/>
                  <a:gd name="T5" fmla="*/ 30 h 42"/>
                  <a:gd name="T6" fmla="*/ 64 w 66"/>
                  <a:gd name="T7" fmla="*/ 34 h 42"/>
                  <a:gd name="T8" fmla="*/ 52 w 66"/>
                  <a:gd name="T9" fmla="*/ 25 h 42"/>
                  <a:gd name="T10" fmla="*/ 62 w 66"/>
                  <a:gd name="T11" fmla="*/ 23 h 42"/>
                  <a:gd name="T12" fmla="*/ 56 w 66"/>
                  <a:gd name="T13" fmla="*/ 18 h 42"/>
                  <a:gd name="T14" fmla="*/ 66 w 66"/>
                  <a:gd name="T15" fmla="*/ 12 h 42"/>
                  <a:gd name="T16" fmla="*/ 58 w 66"/>
                  <a:gd name="T17" fmla="*/ 9 h 42"/>
                  <a:gd name="T18" fmla="*/ 64 w 66"/>
                  <a:gd name="T19" fmla="*/ 0 h 42"/>
                  <a:gd name="T20" fmla="*/ 64 w 66"/>
                  <a:gd name="T21" fmla="*/ 0 h 42"/>
                  <a:gd name="T22" fmla="*/ 30 w 66"/>
                  <a:gd name="T23" fmla="*/ 6 h 42"/>
                  <a:gd name="T24" fmla="*/ 19 w 66"/>
                  <a:gd name="T25" fmla="*/ 6 h 42"/>
                  <a:gd name="T26" fmla="*/ 3 w 66"/>
                  <a:gd name="T27" fmla="*/ 6 h 42"/>
                  <a:gd name="T28" fmla="*/ 1 w 66"/>
                  <a:gd name="T29" fmla="*/ 9 h 42"/>
                  <a:gd name="T30" fmla="*/ 4 w 66"/>
                  <a:gd name="T31" fmla="*/ 16 h 42"/>
                  <a:gd name="T32" fmla="*/ 18 w 66"/>
                  <a:gd name="T33" fmla="*/ 32 h 42"/>
                  <a:gd name="T34" fmla="*/ 29 w 66"/>
                  <a:gd name="T35" fmla="*/ 41 h 42"/>
                  <a:gd name="T36" fmla="*/ 31 w 66"/>
                  <a:gd name="T37" fmla="*/ 33 h 42"/>
                  <a:gd name="T38" fmla="*/ 19 w 66"/>
                  <a:gd name="T39" fmla="*/ 16 h 42"/>
                  <a:gd name="T40" fmla="*/ 15 w 66"/>
                  <a:gd name="T41" fmla="*/ 18 h 42"/>
                  <a:gd name="T42" fmla="*/ 12 w 66"/>
                  <a:gd name="T43" fmla="*/ 17 h 42"/>
                  <a:gd name="T44" fmla="*/ 10 w 66"/>
                  <a:gd name="T45" fmla="*/ 13 h 42"/>
                  <a:gd name="T46" fmla="*/ 15 w 66"/>
                  <a:gd name="T47" fmla="*/ 12 h 42"/>
                  <a:gd name="T48" fmla="*/ 25 w 66"/>
                  <a:gd name="T49" fmla="*/ 12 h 42"/>
                  <a:gd name="T50" fmla="*/ 25 w 66"/>
                  <a:gd name="T51" fmla="*/ 13 h 42"/>
                  <a:gd name="T52" fmla="*/ 19 w 66"/>
                  <a:gd name="T53" fmla="*/ 1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6" h="42">
                    <a:moveTo>
                      <a:pt x="31" y="33"/>
                    </a:moveTo>
                    <a:cubicBezTo>
                      <a:pt x="35" y="36"/>
                      <a:pt x="37" y="41"/>
                      <a:pt x="42" y="42"/>
                    </a:cubicBezTo>
                    <a:cubicBezTo>
                      <a:pt x="42" y="38"/>
                      <a:pt x="41" y="34"/>
                      <a:pt x="41" y="30"/>
                    </a:cubicBezTo>
                    <a:cubicBezTo>
                      <a:pt x="49" y="35"/>
                      <a:pt x="56" y="38"/>
                      <a:pt x="64" y="34"/>
                    </a:cubicBezTo>
                    <a:cubicBezTo>
                      <a:pt x="59" y="32"/>
                      <a:pt x="55" y="30"/>
                      <a:pt x="52" y="25"/>
                    </a:cubicBezTo>
                    <a:cubicBezTo>
                      <a:pt x="55" y="24"/>
                      <a:pt x="59" y="25"/>
                      <a:pt x="62" y="23"/>
                    </a:cubicBezTo>
                    <a:cubicBezTo>
                      <a:pt x="60" y="21"/>
                      <a:pt x="57" y="21"/>
                      <a:pt x="56" y="18"/>
                    </a:cubicBezTo>
                    <a:cubicBezTo>
                      <a:pt x="59" y="17"/>
                      <a:pt x="63" y="16"/>
                      <a:pt x="66" y="12"/>
                    </a:cubicBezTo>
                    <a:cubicBezTo>
                      <a:pt x="63" y="12"/>
                      <a:pt x="60" y="12"/>
                      <a:pt x="58" y="9"/>
                    </a:cubicBezTo>
                    <a:cubicBezTo>
                      <a:pt x="61" y="7"/>
                      <a:pt x="64" y="3"/>
                      <a:pt x="64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53" y="5"/>
                      <a:pt x="42" y="6"/>
                      <a:pt x="30" y="6"/>
                    </a:cubicBezTo>
                    <a:cubicBezTo>
                      <a:pt x="26" y="6"/>
                      <a:pt x="23" y="6"/>
                      <a:pt x="19" y="6"/>
                    </a:cubicBezTo>
                    <a:cubicBezTo>
                      <a:pt x="14" y="6"/>
                      <a:pt x="8" y="6"/>
                      <a:pt x="3" y="6"/>
                    </a:cubicBezTo>
                    <a:cubicBezTo>
                      <a:pt x="2" y="6"/>
                      <a:pt x="0" y="7"/>
                      <a:pt x="1" y="9"/>
                    </a:cubicBezTo>
                    <a:cubicBezTo>
                      <a:pt x="2" y="11"/>
                      <a:pt x="3" y="14"/>
                      <a:pt x="4" y="16"/>
                    </a:cubicBezTo>
                    <a:cubicBezTo>
                      <a:pt x="7" y="23"/>
                      <a:pt x="12" y="28"/>
                      <a:pt x="18" y="32"/>
                    </a:cubicBezTo>
                    <a:cubicBezTo>
                      <a:pt x="22" y="35"/>
                      <a:pt x="25" y="38"/>
                      <a:pt x="29" y="41"/>
                    </a:cubicBezTo>
                    <a:cubicBezTo>
                      <a:pt x="30" y="38"/>
                      <a:pt x="30" y="36"/>
                      <a:pt x="31" y="33"/>
                    </a:cubicBezTo>
                    <a:close/>
                    <a:moveTo>
                      <a:pt x="19" y="16"/>
                    </a:moveTo>
                    <a:cubicBezTo>
                      <a:pt x="18" y="16"/>
                      <a:pt x="16" y="17"/>
                      <a:pt x="15" y="18"/>
                    </a:cubicBezTo>
                    <a:cubicBezTo>
                      <a:pt x="14" y="19"/>
                      <a:pt x="13" y="18"/>
                      <a:pt x="12" y="17"/>
                    </a:cubicBezTo>
                    <a:cubicBezTo>
                      <a:pt x="12" y="16"/>
                      <a:pt x="11" y="14"/>
                      <a:pt x="10" y="13"/>
                    </a:cubicBezTo>
                    <a:cubicBezTo>
                      <a:pt x="12" y="12"/>
                      <a:pt x="14" y="12"/>
                      <a:pt x="15" y="12"/>
                    </a:cubicBezTo>
                    <a:cubicBezTo>
                      <a:pt x="19" y="12"/>
                      <a:pt x="22" y="12"/>
                      <a:pt x="25" y="12"/>
                    </a:cubicBezTo>
                    <a:cubicBezTo>
                      <a:pt x="25" y="12"/>
                      <a:pt x="25" y="12"/>
                      <a:pt x="25" y="13"/>
                    </a:cubicBezTo>
                    <a:cubicBezTo>
                      <a:pt x="23" y="14"/>
                      <a:pt x="21" y="15"/>
                      <a:pt x="19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Freeform 185"/>
              <p:cNvSpPr>
                <a:spLocks/>
              </p:cNvSpPr>
              <p:nvPr/>
            </p:nvSpPr>
            <p:spPr bwMode="auto">
              <a:xfrm>
                <a:off x="3294063" y="-3024188"/>
                <a:ext cx="165100" cy="301625"/>
              </a:xfrm>
              <a:custGeom>
                <a:avLst/>
                <a:gdLst>
                  <a:gd name="T0" fmla="*/ 1 w 44"/>
                  <a:gd name="T1" fmla="*/ 80 h 80"/>
                  <a:gd name="T2" fmla="*/ 4 w 44"/>
                  <a:gd name="T3" fmla="*/ 78 h 80"/>
                  <a:gd name="T4" fmla="*/ 31 w 44"/>
                  <a:gd name="T5" fmla="*/ 53 h 80"/>
                  <a:gd name="T6" fmla="*/ 42 w 44"/>
                  <a:gd name="T7" fmla="*/ 18 h 80"/>
                  <a:gd name="T8" fmla="*/ 33 w 44"/>
                  <a:gd name="T9" fmla="*/ 1 h 80"/>
                  <a:gd name="T10" fmla="*/ 30 w 44"/>
                  <a:gd name="T11" fmla="*/ 2 h 80"/>
                  <a:gd name="T12" fmla="*/ 5 w 44"/>
                  <a:gd name="T13" fmla="*/ 39 h 80"/>
                  <a:gd name="T14" fmla="*/ 4 w 44"/>
                  <a:gd name="T15" fmla="*/ 44 h 80"/>
                  <a:gd name="T16" fmla="*/ 5 w 44"/>
                  <a:gd name="T17" fmla="*/ 51 h 80"/>
                  <a:gd name="T18" fmla="*/ 6 w 44"/>
                  <a:gd name="T19" fmla="*/ 57 h 80"/>
                  <a:gd name="T20" fmla="*/ 28 w 44"/>
                  <a:gd name="T21" fmla="*/ 27 h 80"/>
                  <a:gd name="T22" fmla="*/ 28 w 44"/>
                  <a:gd name="T23" fmla="*/ 40 h 80"/>
                  <a:gd name="T24" fmla="*/ 8 w 44"/>
                  <a:gd name="T25" fmla="*/ 61 h 80"/>
                  <a:gd name="T26" fmla="*/ 5 w 44"/>
                  <a:gd name="T27" fmla="*/ 64 h 80"/>
                  <a:gd name="T28" fmla="*/ 3 w 44"/>
                  <a:gd name="T29" fmla="*/ 73 h 80"/>
                  <a:gd name="T30" fmla="*/ 0 w 44"/>
                  <a:gd name="T31" fmla="*/ 80 h 80"/>
                  <a:gd name="T32" fmla="*/ 1 w 44"/>
                  <a:gd name="T33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80">
                    <a:moveTo>
                      <a:pt x="1" y="80"/>
                    </a:moveTo>
                    <a:cubicBezTo>
                      <a:pt x="2" y="79"/>
                      <a:pt x="3" y="78"/>
                      <a:pt x="4" y="78"/>
                    </a:cubicBezTo>
                    <a:cubicBezTo>
                      <a:pt x="14" y="70"/>
                      <a:pt x="23" y="63"/>
                      <a:pt x="31" y="53"/>
                    </a:cubicBezTo>
                    <a:cubicBezTo>
                      <a:pt x="39" y="43"/>
                      <a:pt x="44" y="32"/>
                      <a:pt x="42" y="18"/>
                    </a:cubicBezTo>
                    <a:cubicBezTo>
                      <a:pt x="40" y="12"/>
                      <a:pt x="37" y="6"/>
                      <a:pt x="33" y="1"/>
                    </a:cubicBezTo>
                    <a:cubicBezTo>
                      <a:pt x="32" y="0"/>
                      <a:pt x="31" y="0"/>
                      <a:pt x="30" y="2"/>
                    </a:cubicBezTo>
                    <a:cubicBezTo>
                      <a:pt x="23" y="15"/>
                      <a:pt x="15" y="28"/>
                      <a:pt x="5" y="39"/>
                    </a:cubicBezTo>
                    <a:cubicBezTo>
                      <a:pt x="3" y="41"/>
                      <a:pt x="3" y="43"/>
                      <a:pt x="4" y="44"/>
                    </a:cubicBezTo>
                    <a:cubicBezTo>
                      <a:pt x="4" y="46"/>
                      <a:pt x="4" y="49"/>
                      <a:pt x="5" y="51"/>
                    </a:cubicBezTo>
                    <a:cubicBezTo>
                      <a:pt x="5" y="53"/>
                      <a:pt x="5" y="55"/>
                      <a:pt x="6" y="57"/>
                    </a:cubicBezTo>
                    <a:cubicBezTo>
                      <a:pt x="15" y="48"/>
                      <a:pt x="23" y="39"/>
                      <a:pt x="28" y="27"/>
                    </a:cubicBezTo>
                    <a:cubicBezTo>
                      <a:pt x="31" y="32"/>
                      <a:pt x="30" y="36"/>
                      <a:pt x="28" y="40"/>
                    </a:cubicBezTo>
                    <a:cubicBezTo>
                      <a:pt x="23" y="48"/>
                      <a:pt x="15" y="54"/>
                      <a:pt x="8" y="61"/>
                    </a:cubicBezTo>
                    <a:cubicBezTo>
                      <a:pt x="6" y="61"/>
                      <a:pt x="5" y="62"/>
                      <a:pt x="5" y="64"/>
                    </a:cubicBezTo>
                    <a:cubicBezTo>
                      <a:pt x="5" y="67"/>
                      <a:pt x="4" y="70"/>
                      <a:pt x="3" y="73"/>
                    </a:cubicBezTo>
                    <a:cubicBezTo>
                      <a:pt x="2" y="75"/>
                      <a:pt x="1" y="77"/>
                      <a:pt x="0" y="80"/>
                    </a:cubicBezTo>
                    <a:cubicBezTo>
                      <a:pt x="1" y="80"/>
                      <a:pt x="1" y="80"/>
                      <a:pt x="1" y="8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Freeform 186"/>
              <p:cNvSpPr>
                <a:spLocks/>
              </p:cNvSpPr>
              <p:nvPr/>
            </p:nvSpPr>
            <p:spPr bwMode="auto">
              <a:xfrm>
                <a:off x="1971675" y="-3024188"/>
                <a:ext cx="169863" cy="304800"/>
              </a:xfrm>
              <a:custGeom>
                <a:avLst/>
                <a:gdLst>
                  <a:gd name="T0" fmla="*/ 13 w 45"/>
                  <a:gd name="T1" fmla="*/ 54 h 81"/>
                  <a:gd name="T2" fmla="*/ 36 w 45"/>
                  <a:gd name="T3" fmla="*/ 75 h 81"/>
                  <a:gd name="T4" fmla="*/ 45 w 45"/>
                  <a:gd name="T5" fmla="*/ 81 h 81"/>
                  <a:gd name="T6" fmla="*/ 44 w 45"/>
                  <a:gd name="T7" fmla="*/ 79 h 81"/>
                  <a:gd name="T8" fmla="*/ 40 w 45"/>
                  <a:gd name="T9" fmla="*/ 67 h 81"/>
                  <a:gd name="T10" fmla="*/ 37 w 45"/>
                  <a:gd name="T11" fmla="*/ 61 h 81"/>
                  <a:gd name="T12" fmla="*/ 26 w 45"/>
                  <a:gd name="T13" fmla="*/ 52 h 81"/>
                  <a:gd name="T14" fmla="*/ 15 w 45"/>
                  <a:gd name="T15" fmla="*/ 36 h 81"/>
                  <a:gd name="T16" fmla="*/ 16 w 45"/>
                  <a:gd name="T17" fmla="*/ 27 h 81"/>
                  <a:gd name="T18" fmla="*/ 39 w 45"/>
                  <a:gd name="T19" fmla="*/ 58 h 81"/>
                  <a:gd name="T20" fmla="*/ 40 w 45"/>
                  <a:gd name="T21" fmla="*/ 57 h 81"/>
                  <a:gd name="T22" fmla="*/ 41 w 45"/>
                  <a:gd name="T23" fmla="*/ 45 h 81"/>
                  <a:gd name="T24" fmla="*/ 40 w 45"/>
                  <a:gd name="T25" fmla="*/ 40 h 81"/>
                  <a:gd name="T26" fmla="*/ 31 w 45"/>
                  <a:gd name="T27" fmla="*/ 28 h 81"/>
                  <a:gd name="T28" fmla="*/ 15 w 45"/>
                  <a:gd name="T29" fmla="*/ 2 h 81"/>
                  <a:gd name="T30" fmla="*/ 11 w 45"/>
                  <a:gd name="T31" fmla="*/ 2 h 81"/>
                  <a:gd name="T32" fmla="*/ 3 w 45"/>
                  <a:gd name="T33" fmla="*/ 35 h 81"/>
                  <a:gd name="T34" fmla="*/ 13 w 45"/>
                  <a:gd name="T35" fmla="*/ 5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5" h="81">
                    <a:moveTo>
                      <a:pt x="13" y="54"/>
                    </a:moveTo>
                    <a:cubicBezTo>
                      <a:pt x="20" y="62"/>
                      <a:pt x="28" y="69"/>
                      <a:pt x="36" y="75"/>
                    </a:cubicBezTo>
                    <a:cubicBezTo>
                      <a:pt x="39" y="77"/>
                      <a:pt x="41" y="79"/>
                      <a:pt x="45" y="81"/>
                    </a:cubicBezTo>
                    <a:cubicBezTo>
                      <a:pt x="44" y="80"/>
                      <a:pt x="44" y="80"/>
                      <a:pt x="44" y="79"/>
                    </a:cubicBezTo>
                    <a:cubicBezTo>
                      <a:pt x="43" y="75"/>
                      <a:pt x="42" y="71"/>
                      <a:pt x="40" y="67"/>
                    </a:cubicBezTo>
                    <a:cubicBezTo>
                      <a:pt x="40" y="65"/>
                      <a:pt x="40" y="63"/>
                      <a:pt x="37" y="61"/>
                    </a:cubicBezTo>
                    <a:cubicBezTo>
                      <a:pt x="33" y="59"/>
                      <a:pt x="30" y="55"/>
                      <a:pt x="26" y="52"/>
                    </a:cubicBezTo>
                    <a:cubicBezTo>
                      <a:pt x="22" y="48"/>
                      <a:pt x="17" y="43"/>
                      <a:pt x="15" y="36"/>
                    </a:cubicBezTo>
                    <a:cubicBezTo>
                      <a:pt x="14" y="33"/>
                      <a:pt x="14" y="30"/>
                      <a:pt x="16" y="27"/>
                    </a:cubicBezTo>
                    <a:cubicBezTo>
                      <a:pt x="22" y="39"/>
                      <a:pt x="30" y="49"/>
                      <a:pt x="39" y="58"/>
                    </a:cubicBezTo>
                    <a:cubicBezTo>
                      <a:pt x="39" y="57"/>
                      <a:pt x="40" y="57"/>
                      <a:pt x="40" y="57"/>
                    </a:cubicBezTo>
                    <a:cubicBezTo>
                      <a:pt x="40" y="53"/>
                      <a:pt x="41" y="49"/>
                      <a:pt x="41" y="45"/>
                    </a:cubicBezTo>
                    <a:cubicBezTo>
                      <a:pt x="42" y="43"/>
                      <a:pt x="41" y="42"/>
                      <a:pt x="40" y="40"/>
                    </a:cubicBezTo>
                    <a:cubicBezTo>
                      <a:pt x="37" y="36"/>
                      <a:pt x="34" y="32"/>
                      <a:pt x="31" y="28"/>
                    </a:cubicBezTo>
                    <a:cubicBezTo>
                      <a:pt x="25" y="20"/>
                      <a:pt x="20" y="11"/>
                      <a:pt x="15" y="2"/>
                    </a:cubicBezTo>
                    <a:cubicBezTo>
                      <a:pt x="13" y="0"/>
                      <a:pt x="13" y="0"/>
                      <a:pt x="11" y="2"/>
                    </a:cubicBezTo>
                    <a:cubicBezTo>
                      <a:pt x="3" y="11"/>
                      <a:pt x="0" y="22"/>
                      <a:pt x="3" y="35"/>
                    </a:cubicBezTo>
                    <a:cubicBezTo>
                      <a:pt x="5" y="42"/>
                      <a:pt x="9" y="48"/>
                      <a:pt x="13" y="5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Freeform 187"/>
              <p:cNvSpPr>
                <a:spLocks/>
              </p:cNvSpPr>
              <p:nvPr/>
            </p:nvSpPr>
            <p:spPr bwMode="auto">
              <a:xfrm>
                <a:off x="2597150" y="-3241675"/>
                <a:ext cx="241300" cy="134937"/>
              </a:xfrm>
              <a:custGeom>
                <a:avLst/>
                <a:gdLst>
                  <a:gd name="T0" fmla="*/ 10 w 64"/>
                  <a:gd name="T1" fmla="*/ 36 h 36"/>
                  <a:gd name="T2" fmla="*/ 54 w 64"/>
                  <a:gd name="T3" fmla="*/ 36 h 36"/>
                  <a:gd name="T4" fmla="*/ 58 w 64"/>
                  <a:gd name="T5" fmla="*/ 34 h 36"/>
                  <a:gd name="T6" fmla="*/ 63 w 64"/>
                  <a:gd name="T7" fmla="*/ 20 h 36"/>
                  <a:gd name="T8" fmla="*/ 63 w 64"/>
                  <a:gd name="T9" fmla="*/ 11 h 36"/>
                  <a:gd name="T10" fmla="*/ 45 w 64"/>
                  <a:gd name="T11" fmla="*/ 1 h 36"/>
                  <a:gd name="T12" fmla="*/ 41 w 64"/>
                  <a:gd name="T13" fmla="*/ 21 h 36"/>
                  <a:gd name="T14" fmla="*/ 36 w 64"/>
                  <a:gd name="T15" fmla="*/ 31 h 36"/>
                  <a:gd name="T16" fmla="*/ 28 w 64"/>
                  <a:gd name="T17" fmla="*/ 31 h 36"/>
                  <a:gd name="T18" fmla="*/ 27 w 64"/>
                  <a:gd name="T19" fmla="*/ 30 h 36"/>
                  <a:gd name="T20" fmla="*/ 20 w 64"/>
                  <a:gd name="T21" fmla="*/ 9 h 36"/>
                  <a:gd name="T22" fmla="*/ 19 w 64"/>
                  <a:gd name="T23" fmla="*/ 0 h 36"/>
                  <a:gd name="T24" fmla="*/ 10 w 64"/>
                  <a:gd name="T25" fmla="*/ 2 h 36"/>
                  <a:gd name="T26" fmla="*/ 1 w 64"/>
                  <a:gd name="T27" fmla="*/ 17 h 36"/>
                  <a:gd name="T28" fmla="*/ 5 w 64"/>
                  <a:gd name="T29" fmla="*/ 33 h 36"/>
                  <a:gd name="T30" fmla="*/ 10 w 64"/>
                  <a:gd name="T3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4" h="36">
                    <a:moveTo>
                      <a:pt x="10" y="36"/>
                    </a:moveTo>
                    <a:cubicBezTo>
                      <a:pt x="24" y="36"/>
                      <a:pt x="40" y="36"/>
                      <a:pt x="54" y="36"/>
                    </a:cubicBezTo>
                    <a:cubicBezTo>
                      <a:pt x="56" y="36"/>
                      <a:pt x="57" y="36"/>
                      <a:pt x="58" y="34"/>
                    </a:cubicBezTo>
                    <a:cubicBezTo>
                      <a:pt x="59" y="29"/>
                      <a:pt x="61" y="25"/>
                      <a:pt x="63" y="20"/>
                    </a:cubicBezTo>
                    <a:cubicBezTo>
                      <a:pt x="64" y="17"/>
                      <a:pt x="64" y="14"/>
                      <a:pt x="63" y="11"/>
                    </a:cubicBezTo>
                    <a:cubicBezTo>
                      <a:pt x="61" y="4"/>
                      <a:pt x="51" y="0"/>
                      <a:pt x="45" y="1"/>
                    </a:cubicBezTo>
                    <a:cubicBezTo>
                      <a:pt x="44" y="8"/>
                      <a:pt x="42" y="15"/>
                      <a:pt x="41" y="21"/>
                    </a:cubicBezTo>
                    <a:cubicBezTo>
                      <a:pt x="40" y="25"/>
                      <a:pt x="38" y="28"/>
                      <a:pt x="36" y="31"/>
                    </a:cubicBezTo>
                    <a:cubicBezTo>
                      <a:pt x="33" y="35"/>
                      <a:pt x="31" y="34"/>
                      <a:pt x="28" y="31"/>
                    </a:cubicBezTo>
                    <a:cubicBezTo>
                      <a:pt x="28" y="31"/>
                      <a:pt x="27" y="30"/>
                      <a:pt x="27" y="30"/>
                    </a:cubicBezTo>
                    <a:cubicBezTo>
                      <a:pt x="23" y="23"/>
                      <a:pt x="22" y="16"/>
                      <a:pt x="20" y="9"/>
                    </a:cubicBezTo>
                    <a:cubicBezTo>
                      <a:pt x="20" y="6"/>
                      <a:pt x="20" y="3"/>
                      <a:pt x="19" y="0"/>
                    </a:cubicBezTo>
                    <a:cubicBezTo>
                      <a:pt x="16" y="1"/>
                      <a:pt x="13" y="1"/>
                      <a:pt x="10" y="2"/>
                    </a:cubicBezTo>
                    <a:cubicBezTo>
                      <a:pt x="4" y="5"/>
                      <a:pt x="0" y="9"/>
                      <a:pt x="1" y="17"/>
                    </a:cubicBezTo>
                    <a:cubicBezTo>
                      <a:pt x="1" y="22"/>
                      <a:pt x="3" y="28"/>
                      <a:pt x="5" y="33"/>
                    </a:cubicBezTo>
                    <a:cubicBezTo>
                      <a:pt x="6" y="35"/>
                      <a:pt x="7" y="36"/>
                      <a:pt x="10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188"/>
              <p:cNvSpPr>
                <a:spLocks/>
              </p:cNvSpPr>
              <p:nvPr/>
            </p:nvSpPr>
            <p:spPr bwMode="auto">
              <a:xfrm>
                <a:off x="2416175" y="-3076575"/>
                <a:ext cx="161925" cy="98425"/>
              </a:xfrm>
              <a:custGeom>
                <a:avLst/>
                <a:gdLst>
                  <a:gd name="T0" fmla="*/ 5 w 43"/>
                  <a:gd name="T1" fmla="*/ 26 h 26"/>
                  <a:gd name="T2" fmla="*/ 36 w 43"/>
                  <a:gd name="T3" fmla="*/ 26 h 26"/>
                  <a:gd name="T4" fmla="*/ 39 w 43"/>
                  <a:gd name="T5" fmla="*/ 25 h 26"/>
                  <a:gd name="T6" fmla="*/ 40 w 43"/>
                  <a:gd name="T7" fmla="*/ 20 h 26"/>
                  <a:gd name="T8" fmla="*/ 39 w 43"/>
                  <a:gd name="T9" fmla="*/ 5 h 26"/>
                  <a:gd name="T10" fmla="*/ 28 w 43"/>
                  <a:gd name="T11" fmla="*/ 0 h 26"/>
                  <a:gd name="T12" fmla="*/ 27 w 43"/>
                  <a:gd name="T13" fmla="*/ 5 h 26"/>
                  <a:gd name="T14" fmla="*/ 24 w 43"/>
                  <a:gd name="T15" fmla="*/ 20 h 26"/>
                  <a:gd name="T16" fmla="*/ 21 w 43"/>
                  <a:gd name="T17" fmla="*/ 22 h 26"/>
                  <a:gd name="T18" fmla="*/ 18 w 43"/>
                  <a:gd name="T19" fmla="*/ 20 h 26"/>
                  <a:gd name="T20" fmla="*/ 14 w 43"/>
                  <a:gd name="T21" fmla="*/ 3 h 26"/>
                  <a:gd name="T22" fmla="*/ 13 w 43"/>
                  <a:gd name="T23" fmla="*/ 0 h 26"/>
                  <a:gd name="T24" fmla="*/ 10 w 43"/>
                  <a:gd name="T25" fmla="*/ 1 h 26"/>
                  <a:gd name="T26" fmla="*/ 0 w 43"/>
                  <a:gd name="T27" fmla="*/ 11 h 26"/>
                  <a:gd name="T28" fmla="*/ 2 w 43"/>
                  <a:gd name="T29" fmla="*/ 24 h 26"/>
                  <a:gd name="T30" fmla="*/ 5 w 43"/>
                  <a:gd name="T31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3" h="26">
                    <a:moveTo>
                      <a:pt x="5" y="26"/>
                    </a:moveTo>
                    <a:cubicBezTo>
                      <a:pt x="16" y="26"/>
                      <a:pt x="26" y="26"/>
                      <a:pt x="36" y="26"/>
                    </a:cubicBezTo>
                    <a:cubicBezTo>
                      <a:pt x="38" y="26"/>
                      <a:pt x="39" y="26"/>
                      <a:pt x="39" y="25"/>
                    </a:cubicBezTo>
                    <a:cubicBezTo>
                      <a:pt x="39" y="23"/>
                      <a:pt x="40" y="22"/>
                      <a:pt x="40" y="20"/>
                    </a:cubicBezTo>
                    <a:cubicBezTo>
                      <a:pt x="41" y="15"/>
                      <a:pt x="43" y="9"/>
                      <a:pt x="39" y="5"/>
                    </a:cubicBezTo>
                    <a:cubicBezTo>
                      <a:pt x="36" y="2"/>
                      <a:pt x="32" y="1"/>
                      <a:pt x="28" y="0"/>
                    </a:cubicBezTo>
                    <a:cubicBezTo>
                      <a:pt x="28" y="2"/>
                      <a:pt x="28" y="3"/>
                      <a:pt x="27" y="5"/>
                    </a:cubicBezTo>
                    <a:cubicBezTo>
                      <a:pt x="27" y="10"/>
                      <a:pt x="26" y="15"/>
                      <a:pt x="24" y="20"/>
                    </a:cubicBezTo>
                    <a:cubicBezTo>
                      <a:pt x="23" y="21"/>
                      <a:pt x="22" y="22"/>
                      <a:pt x="21" y="22"/>
                    </a:cubicBezTo>
                    <a:cubicBezTo>
                      <a:pt x="20" y="22"/>
                      <a:pt x="19" y="21"/>
                      <a:pt x="18" y="20"/>
                    </a:cubicBezTo>
                    <a:cubicBezTo>
                      <a:pt x="15" y="14"/>
                      <a:pt x="14" y="9"/>
                      <a:pt x="14" y="3"/>
                    </a:cubicBezTo>
                    <a:cubicBezTo>
                      <a:pt x="14" y="2"/>
                      <a:pt x="14" y="1"/>
                      <a:pt x="13" y="0"/>
                    </a:cubicBezTo>
                    <a:cubicBezTo>
                      <a:pt x="12" y="0"/>
                      <a:pt x="11" y="0"/>
                      <a:pt x="10" y="1"/>
                    </a:cubicBezTo>
                    <a:cubicBezTo>
                      <a:pt x="6" y="2"/>
                      <a:pt x="1" y="5"/>
                      <a:pt x="0" y="11"/>
                    </a:cubicBezTo>
                    <a:cubicBezTo>
                      <a:pt x="0" y="15"/>
                      <a:pt x="1" y="20"/>
                      <a:pt x="2" y="24"/>
                    </a:cubicBezTo>
                    <a:cubicBezTo>
                      <a:pt x="2" y="26"/>
                      <a:pt x="3" y="26"/>
                      <a:pt x="5" y="2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189"/>
              <p:cNvSpPr>
                <a:spLocks/>
              </p:cNvSpPr>
              <p:nvPr/>
            </p:nvSpPr>
            <p:spPr bwMode="auto">
              <a:xfrm>
                <a:off x="2857500" y="-3084513"/>
                <a:ext cx="161925" cy="106362"/>
              </a:xfrm>
              <a:custGeom>
                <a:avLst/>
                <a:gdLst>
                  <a:gd name="T0" fmla="*/ 6 w 43"/>
                  <a:gd name="T1" fmla="*/ 28 h 28"/>
                  <a:gd name="T2" fmla="*/ 13 w 43"/>
                  <a:gd name="T3" fmla="*/ 28 h 28"/>
                  <a:gd name="T4" fmla="*/ 37 w 43"/>
                  <a:gd name="T5" fmla="*/ 28 h 28"/>
                  <a:gd name="T6" fmla="*/ 40 w 43"/>
                  <a:gd name="T7" fmla="*/ 26 h 28"/>
                  <a:gd name="T8" fmla="*/ 42 w 43"/>
                  <a:gd name="T9" fmla="*/ 16 h 28"/>
                  <a:gd name="T10" fmla="*/ 37 w 43"/>
                  <a:gd name="T11" fmla="*/ 4 h 28"/>
                  <a:gd name="T12" fmla="*/ 29 w 43"/>
                  <a:gd name="T13" fmla="*/ 0 h 28"/>
                  <a:gd name="T14" fmla="*/ 28 w 43"/>
                  <a:gd name="T15" fmla="*/ 4 h 28"/>
                  <a:gd name="T16" fmla="*/ 25 w 43"/>
                  <a:gd name="T17" fmla="*/ 21 h 28"/>
                  <a:gd name="T18" fmla="*/ 22 w 43"/>
                  <a:gd name="T19" fmla="*/ 23 h 28"/>
                  <a:gd name="T20" fmla="*/ 19 w 43"/>
                  <a:gd name="T21" fmla="*/ 21 h 28"/>
                  <a:gd name="T22" fmla="*/ 15 w 43"/>
                  <a:gd name="T23" fmla="*/ 6 h 28"/>
                  <a:gd name="T24" fmla="*/ 14 w 43"/>
                  <a:gd name="T25" fmla="*/ 1 h 28"/>
                  <a:gd name="T26" fmla="*/ 9 w 43"/>
                  <a:gd name="T27" fmla="*/ 3 h 28"/>
                  <a:gd name="T28" fmla="*/ 1 w 43"/>
                  <a:gd name="T29" fmla="*/ 11 h 28"/>
                  <a:gd name="T30" fmla="*/ 2 w 43"/>
                  <a:gd name="T31" fmla="*/ 25 h 28"/>
                  <a:gd name="T32" fmla="*/ 6 w 43"/>
                  <a:gd name="T3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" h="28">
                    <a:moveTo>
                      <a:pt x="6" y="28"/>
                    </a:moveTo>
                    <a:cubicBezTo>
                      <a:pt x="9" y="28"/>
                      <a:pt x="11" y="28"/>
                      <a:pt x="13" y="28"/>
                    </a:cubicBezTo>
                    <a:cubicBezTo>
                      <a:pt x="21" y="28"/>
                      <a:pt x="29" y="28"/>
                      <a:pt x="37" y="28"/>
                    </a:cubicBezTo>
                    <a:cubicBezTo>
                      <a:pt x="39" y="28"/>
                      <a:pt x="40" y="28"/>
                      <a:pt x="40" y="26"/>
                    </a:cubicBezTo>
                    <a:cubicBezTo>
                      <a:pt x="40" y="22"/>
                      <a:pt x="41" y="19"/>
                      <a:pt x="42" y="16"/>
                    </a:cubicBezTo>
                    <a:cubicBezTo>
                      <a:pt x="43" y="11"/>
                      <a:pt x="41" y="7"/>
                      <a:pt x="37" y="4"/>
                    </a:cubicBezTo>
                    <a:cubicBezTo>
                      <a:pt x="35" y="3"/>
                      <a:pt x="32" y="2"/>
                      <a:pt x="29" y="0"/>
                    </a:cubicBezTo>
                    <a:cubicBezTo>
                      <a:pt x="29" y="2"/>
                      <a:pt x="28" y="3"/>
                      <a:pt x="28" y="4"/>
                    </a:cubicBezTo>
                    <a:cubicBezTo>
                      <a:pt x="28" y="10"/>
                      <a:pt x="27" y="16"/>
                      <a:pt x="25" y="21"/>
                    </a:cubicBezTo>
                    <a:cubicBezTo>
                      <a:pt x="24" y="22"/>
                      <a:pt x="23" y="23"/>
                      <a:pt x="22" y="23"/>
                    </a:cubicBezTo>
                    <a:cubicBezTo>
                      <a:pt x="21" y="23"/>
                      <a:pt x="19" y="22"/>
                      <a:pt x="19" y="21"/>
                    </a:cubicBezTo>
                    <a:cubicBezTo>
                      <a:pt x="16" y="16"/>
                      <a:pt x="15" y="11"/>
                      <a:pt x="15" y="6"/>
                    </a:cubicBezTo>
                    <a:cubicBezTo>
                      <a:pt x="15" y="4"/>
                      <a:pt x="14" y="2"/>
                      <a:pt x="14" y="1"/>
                    </a:cubicBezTo>
                    <a:cubicBezTo>
                      <a:pt x="12" y="1"/>
                      <a:pt x="10" y="2"/>
                      <a:pt x="9" y="3"/>
                    </a:cubicBezTo>
                    <a:cubicBezTo>
                      <a:pt x="5" y="4"/>
                      <a:pt x="2" y="7"/>
                      <a:pt x="1" y="11"/>
                    </a:cubicBezTo>
                    <a:cubicBezTo>
                      <a:pt x="0" y="16"/>
                      <a:pt x="2" y="20"/>
                      <a:pt x="2" y="25"/>
                    </a:cubicBezTo>
                    <a:cubicBezTo>
                      <a:pt x="3" y="27"/>
                      <a:pt x="4" y="28"/>
                      <a:pt x="6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190"/>
              <p:cNvSpPr>
                <a:spLocks/>
              </p:cNvSpPr>
              <p:nvPr/>
            </p:nvSpPr>
            <p:spPr bwMode="auto">
              <a:xfrm>
                <a:off x="3252788" y="-2516188"/>
                <a:ext cx="206375" cy="95250"/>
              </a:xfrm>
              <a:custGeom>
                <a:avLst/>
                <a:gdLst>
                  <a:gd name="T0" fmla="*/ 9 w 55"/>
                  <a:gd name="T1" fmla="*/ 0 h 25"/>
                  <a:gd name="T2" fmla="*/ 14 w 55"/>
                  <a:gd name="T3" fmla="*/ 8 h 25"/>
                  <a:gd name="T4" fmla="*/ 16 w 55"/>
                  <a:gd name="T5" fmla="*/ 9 h 25"/>
                  <a:gd name="T6" fmla="*/ 32 w 55"/>
                  <a:gd name="T7" fmla="*/ 10 h 25"/>
                  <a:gd name="T8" fmla="*/ 36 w 55"/>
                  <a:gd name="T9" fmla="*/ 10 h 25"/>
                  <a:gd name="T10" fmla="*/ 35 w 55"/>
                  <a:gd name="T11" fmla="*/ 12 h 25"/>
                  <a:gd name="T12" fmla="*/ 26 w 55"/>
                  <a:gd name="T13" fmla="*/ 16 h 25"/>
                  <a:gd name="T14" fmla="*/ 14 w 55"/>
                  <a:gd name="T15" fmla="*/ 14 h 25"/>
                  <a:gd name="T16" fmla="*/ 13 w 55"/>
                  <a:gd name="T17" fmla="*/ 14 h 25"/>
                  <a:gd name="T18" fmla="*/ 0 w 55"/>
                  <a:gd name="T19" fmla="*/ 17 h 25"/>
                  <a:gd name="T20" fmla="*/ 0 w 55"/>
                  <a:gd name="T21" fmla="*/ 17 h 25"/>
                  <a:gd name="T22" fmla="*/ 8 w 55"/>
                  <a:gd name="T23" fmla="*/ 20 h 25"/>
                  <a:gd name="T24" fmla="*/ 24 w 55"/>
                  <a:gd name="T25" fmla="*/ 23 h 25"/>
                  <a:gd name="T26" fmla="*/ 51 w 55"/>
                  <a:gd name="T27" fmla="*/ 13 h 25"/>
                  <a:gd name="T28" fmla="*/ 55 w 55"/>
                  <a:gd name="T29" fmla="*/ 2 h 25"/>
                  <a:gd name="T30" fmla="*/ 9 w 55"/>
                  <a:gd name="T3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" h="25">
                    <a:moveTo>
                      <a:pt x="9" y="0"/>
                    </a:moveTo>
                    <a:cubicBezTo>
                      <a:pt x="11" y="3"/>
                      <a:pt x="12" y="5"/>
                      <a:pt x="14" y="8"/>
                    </a:cubicBezTo>
                    <a:cubicBezTo>
                      <a:pt x="15" y="8"/>
                      <a:pt x="16" y="9"/>
                      <a:pt x="16" y="9"/>
                    </a:cubicBezTo>
                    <a:cubicBezTo>
                      <a:pt x="21" y="10"/>
                      <a:pt x="27" y="10"/>
                      <a:pt x="32" y="10"/>
                    </a:cubicBezTo>
                    <a:cubicBezTo>
                      <a:pt x="33" y="10"/>
                      <a:pt x="34" y="10"/>
                      <a:pt x="36" y="10"/>
                    </a:cubicBezTo>
                    <a:cubicBezTo>
                      <a:pt x="35" y="11"/>
                      <a:pt x="35" y="12"/>
                      <a:pt x="35" y="12"/>
                    </a:cubicBezTo>
                    <a:cubicBezTo>
                      <a:pt x="33" y="16"/>
                      <a:pt x="29" y="16"/>
                      <a:pt x="26" y="16"/>
                    </a:cubicBezTo>
                    <a:cubicBezTo>
                      <a:pt x="22" y="15"/>
                      <a:pt x="18" y="14"/>
                      <a:pt x="14" y="14"/>
                    </a:cubicBezTo>
                    <a:cubicBezTo>
                      <a:pt x="14" y="14"/>
                      <a:pt x="13" y="14"/>
                      <a:pt x="13" y="14"/>
                    </a:cubicBezTo>
                    <a:cubicBezTo>
                      <a:pt x="8" y="15"/>
                      <a:pt x="4" y="16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3" y="18"/>
                      <a:pt x="5" y="19"/>
                      <a:pt x="8" y="20"/>
                    </a:cubicBezTo>
                    <a:cubicBezTo>
                      <a:pt x="13" y="21"/>
                      <a:pt x="18" y="22"/>
                      <a:pt x="24" y="23"/>
                    </a:cubicBezTo>
                    <a:cubicBezTo>
                      <a:pt x="35" y="25"/>
                      <a:pt x="45" y="23"/>
                      <a:pt x="51" y="13"/>
                    </a:cubicBezTo>
                    <a:cubicBezTo>
                      <a:pt x="53" y="10"/>
                      <a:pt x="55" y="6"/>
                      <a:pt x="55" y="2"/>
                    </a:cubicBezTo>
                    <a:cubicBezTo>
                      <a:pt x="40" y="4"/>
                      <a:pt x="24" y="4"/>
                      <a:pt x="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191"/>
              <p:cNvSpPr>
                <a:spLocks/>
              </p:cNvSpPr>
              <p:nvPr/>
            </p:nvSpPr>
            <p:spPr bwMode="auto">
              <a:xfrm>
                <a:off x="1971675" y="-2516188"/>
                <a:ext cx="211138" cy="95250"/>
              </a:xfrm>
              <a:custGeom>
                <a:avLst/>
                <a:gdLst>
                  <a:gd name="T0" fmla="*/ 31 w 56"/>
                  <a:gd name="T1" fmla="*/ 23 h 25"/>
                  <a:gd name="T2" fmla="*/ 53 w 56"/>
                  <a:gd name="T3" fmla="*/ 18 h 25"/>
                  <a:gd name="T4" fmla="*/ 56 w 56"/>
                  <a:gd name="T5" fmla="*/ 17 h 25"/>
                  <a:gd name="T6" fmla="*/ 50 w 56"/>
                  <a:gd name="T7" fmla="*/ 15 h 25"/>
                  <a:gd name="T8" fmla="*/ 36 w 56"/>
                  <a:gd name="T9" fmla="*/ 15 h 25"/>
                  <a:gd name="T10" fmla="*/ 24 w 56"/>
                  <a:gd name="T11" fmla="*/ 15 h 25"/>
                  <a:gd name="T12" fmla="*/ 20 w 56"/>
                  <a:gd name="T13" fmla="*/ 11 h 25"/>
                  <a:gd name="T14" fmla="*/ 23 w 56"/>
                  <a:gd name="T15" fmla="*/ 10 h 25"/>
                  <a:gd name="T16" fmla="*/ 33 w 56"/>
                  <a:gd name="T17" fmla="*/ 10 h 25"/>
                  <a:gd name="T18" fmla="*/ 40 w 56"/>
                  <a:gd name="T19" fmla="*/ 9 h 25"/>
                  <a:gd name="T20" fmla="*/ 47 w 56"/>
                  <a:gd name="T21" fmla="*/ 0 h 25"/>
                  <a:gd name="T22" fmla="*/ 24 w 56"/>
                  <a:gd name="T23" fmla="*/ 3 h 25"/>
                  <a:gd name="T24" fmla="*/ 0 w 56"/>
                  <a:gd name="T25" fmla="*/ 2 h 25"/>
                  <a:gd name="T26" fmla="*/ 2 w 56"/>
                  <a:gd name="T27" fmla="*/ 8 h 25"/>
                  <a:gd name="T28" fmla="*/ 31 w 56"/>
                  <a:gd name="T29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25">
                    <a:moveTo>
                      <a:pt x="31" y="23"/>
                    </a:moveTo>
                    <a:cubicBezTo>
                      <a:pt x="38" y="22"/>
                      <a:pt x="46" y="20"/>
                      <a:pt x="53" y="18"/>
                    </a:cubicBezTo>
                    <a:cubicBezTo>
                      <a:pt x="54" y="18"/>
                      <a:pt x="55" y="17"/>
                      <a:pt x="56" y="17"/>
                    </a:cubicBezTo>
                    <a:cubicBezTo>
                      <a:pt x="54" y="16"/>
                      <a:pt x="52" y="16"/>
                      <a:pt x="50" y="15"/>
                    </a:cubicBezTo>
                    <a:cubicBezTo>
                      <a:pt x="46" y="14"/>
                      <a:pt x="41" y="13"/>
                      <a:pt x="36" y="15"/>
                    </a:cubicBezTo>
                    <a:cubicBezTo>
                      <a:pt x="32" y="16"/>
                      <a:pt x="28" y="17"/>
                      <a:pt x="24" y="15"/>
                    </a:cubicBezTo>
                    <a:cubicBezTo>
                      <a:pt x="22" y="14"/>
                      <a:pt x="21" y="13"/>
                      <a:pt x="20" y="11"/>
                    </a:cubicBezTo>
                    <a:cubicBezTo>
                      <a:pt x="22" y="10"/>
                      <a:pt x="22" y="10"/>
                      <a:pt x="23" y="10"/>
                    </a:cubicBezTo>
                    <a:cubicBezTo>
                      <a:pt x="26" y="10"/>
                      <a:pt x="30" y="10"/>
                      <a:pt x="33" y="10"/>
                    </a:cubicBezTo>
                    <a:cubicBezTo>
                      <a:pt x="35" y="10"/>
                      <a:pt x="38" y="10"/>
                      <a:pt x="40" y="9"/>
                    </a:cubicBezTo>
                    <a:cubicBezTo>
                      <a:pt x="43" y="7"/>
                      <a:pt x="45" y="3"/>
                      <a:pt x="47" y="0"/>
                    </a:cubicBezTo>
                    <a:cubicBezTo>
                      <a:pt x="39" y="1"/>
                      <a:pt x="31" y="2"/>
                      <a:pt x="24" y="3"/>
                    </a:cubicBezTo>
                    <a:cubicBezTo>
                      <a:pt x="16" y="3"/>
                      <a:pt x="8" y="2"/>
                      <a:pt x="0" y="2"/>
                    </a:cubicBezTo>
                    <a:cubicBezTo>
                      <a:pt x="1" y="4"/>
                      <a:pt x="1" y="6"/>
                      <a:pt x="2" y="8"/>
                    </a:cubicBezTo>
                    <a:cubicBezTo>
                      <a:pt x="7" y="20"/>
                      <a:pt x="18" y="25"/>
                      <a:pt x="31" y="2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192"/>
              <p:cNvSpPr>
                <a:spLocks/>
              </p:cNvSpPr>
              <p:nvPr/>
            </p:nvSpPr>
            <p:spPr bwMode="auto">
              <a:xfrm>
                <a:off x="3189288" y="-2439988"/>
                <a:ext cx="206375" cy="101600"/>
              </a:xfrm>
              <a:custGeom>
                <a:avLst/>
                <a:gdLst>
                  <a:gd name="T0" fmla="*/ 53 w 55"/>
                  <a:gd name="T1" fmla="*/ 10 h 27"/>
                  <a:gd name="T2" fmla="*/ 43 w 55"/>
                  <a:gd name="T3" fmla="*/ 9 h 27"/>
                  <a:gd name="T4" fmla="*/ 29 w 55"/>
                  <a:gd name="T5" fmla="*/ 6 h 27"/>
                  <a:gd name="T6" fmla="*/ 13 w 55"/>
                  <a:gd name="T7" fmla="*/ 0 h 27"/>
                  <a:gd name="T8" fmla="*/ 15 w 55"/>
                  <a:gd name="T9" fmla="*/ 9 h 27"/>
                  <a:gd name="T10" fmla="*/ 17 w 55"/>
                  <a:gd name="T11" fmla="*/ 10 h 27"/>
                  <a:gd name="T12" fmla="*/ 31 w 55"/>
                  <a:gd name="T13" fmla="*/ 15 h 27"/>
                  <a:gd name="T14" fmla="*/ 27 w 55"/>
                  <a:gd name="T15" fmla="*/ 18 h 27"/>
                  <a:gd name="T16" fmla="*/ 17 w 55"/>
                  <a:gd name="T17" fmla="*/ 16 h 27"/>
                  <a:gd name="T18" fmla="*/ 1 w 55"/>
                  <a:gd name="T19" fmla="*/ 14 h 27"/>
                  <a:gd name="T20" fmla="*/ 0 w 55"/>
                  <a:gd name="T21" fmla="*/ 15 h 27"/>
                  <a:gd name="T22" fmla="*/ 18 w 55"/>
                  <a:gd name="T23" fmla="*/ 24 h 27"/>
                  <a:gd name="T24" fmla="*/ 33 w 55"/>
                  <a:gd name="T25" fmla="*/ 27 h 27"/>
                  <a:gd name="T26" fmla="*/ 54 w 55"/>
                  <a:gd name="T27" fmla="*/ 12 h 27"/>
                  <a:gd name="T28" fmla="*/ 53 w 55"/>
                  <a:gd name="T29" fmla="*/ 1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" h="27">
                    <a:moveTo>
                      <a:pt x="53" y="10"/>
                    </a:moveTo>
                    <a:cubicBezTo>
                      <a:pt x="50" y="10"/>
                      <a:pt x="46" y="10"/>
                      <a:pt x="43" y="9"/>
                    </a:cubicBezTo>
                    <a:cubicBezTo>
                      <a:pt x="38" y="8"/>
                      <a:pt x="34" y="7"/>
                      <a:pt x="29" y="6"/>
                    </a:cubicBezTo>
                    <a:cubicBezTo>
                      <a:pt x="24" y="4"/>
                      <a:pt x="19" y="2"/>
                      <a:pt x="13" y="0"/>
                    </a:cubicBezTo>
                    <a:cubicBezTo>
                      <a:pt x="14" y="3"/>
                      <a:pt x="15" y="6"/>
                      <a:pt x="15" y="9"/>
                    </a:cubicBezTo>
                    <a:cubicBezTo>
                      <a:pt x="16" y="10"/>
                      <a:pt x="16" y="10"/>
                      <a:pt x="17" y="10"/>
                    </a:cubicBezTo>
                    <a:cubicBezTo>
                      <a:pt x="21" y="12"/>
                      <a:pt x="26" y="13"/>
                      <a:pt x="31" y="15"/>
                    </a:cubicBezTo>
                    <a:cubicBezTo>
                      <a:pt x="30" y="16"/>
                      <a:pt x="29" y="18"/>
                      <a:pt x="27" y="18"/>
                    </a:cubicBezTo>
                    <a:cubicBezTo>
                      <a:pt x="24" y="18"/>
                      <a:pt x="20" y="18"/>
                      <a:pt x="17" y="16"/>
                    </a:cubicBezTo>
                    <a:cubicBezTo>
                      <a:pt x="12" y="13"/>
                      <a:pt x="7" y="14"/>
                      <a:pt x="1" y="14"/>
                    </a:cubicBezTo>
                    <a:cubicBezTo>
                      <a:pt x="1" y="14"/>
                      <a:pt x="1" y="15"/>
                      <a:pt x="0" y="15"/>
                    </a:cubicBezTo>
                    <a:cubicBezTo>
                      <a:pt x="7" y="18"/>
                      <a:pt x="12" y="21"/>
                      <a:pt x="18" y="24"/>
                    </a:cubicBezTo>
                    <a:cubicBezTo>
                      <a:pt x="23" y="26"/>
                      <a:pt x="28" y="27"/>
                      <a:pt x="33" y="27"/>
                    </a:cubicBezTo>
                    <a:cubicBezTo>
                      <a:pt x="42" y="27"/>
                      <a:pt x="51" y="19"/>
                      <a:pt x="54" y="12"/>
                    </a:cubicBezTo>
                    <a:cubicBezTo>
                      <a:pt x="55" y="11"/>
                      <a:pt x="54" y="10"/>
                      <a:pt x="5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Freeform 193"/>
              <p:cNvSpPr>
                <a:spLocks/>
              </p:cNvSpPr>
              <p:nvPr/>
            </p:nvSpPr>
            <p:spPr bwMode="auto">
              <a:xfrm>
                <a:off x="2035175" y="-2439988"/>
                <a:ext cx="203200" cy="101600"/>
              </a:xfrm>
              <a:custGeom>
                <a:avLst/>
                <a:gdLst>
                  <a:gd name="T0" fmla="*/ 54 w 54"/>
                  <a:gd name="T1" fmla="*/ 15 h 27"/>
                  <a:gd name="T2" fmla="*/ 54 w 54"/>
                  <a:gd name="T3" fmla="*/ 14 h 27"/>
                  <a:gd name="T4" fmla="*/ 44 w 54"/>
                  <a:gd name="T5" fmla="*/ 14 h 27"/>
                  <a:gd name="T6" fmla="*/ 41 w 54"/>
                  <a:gd name="T7" fmla="*/ 15 h 27"/>
                  <a:gd name="T8" fmla="*/ 28 w 54"/>
                  <a:gd name="T9" fmla="*/ 18 h 27"/>
                  <a:gd name="T10" fmla="*/ 25 w 54"/>
                  <a:gd name="T11" fmla="*/ 14 h 27"/>
                  <a:gd name="T12" fmla="*/ 34 w 54"/>
                  <a:gd name="T13" fmla="*/ 12 h 27"/>
                  <a:gd name="T14" fmla="*/ 41 w 54"/>
                  <a:gd name="T15" fmla="*/ 4 h 27"/>
                  <a:gd name="T16" fmla="*/ 41 w 54"/>
                  <a:gd name="T17" fmla="*/ 2 h 27"/>
                  <a:gd name="T18" fmla="*/ 42 w 54"/>
                  <a:gd name="T19" fmla="*/ 0 h 27"/>
                  <a:gd name="T20" fmla="*/ 2 w 54"/>
                  <a:gd name="T21" fmla="*/ 10 h 27"/>
                  <a:gd name="T22" fmla="*/ 1 w 54"/>
                  <a:gd name="T23" fmla="*/ 13 h 27"/>
                  <a:gd name="T24" fmla="*/ 5 w 54"/>
                  <a:gd name="T25" fmla="*/ 18 h 27"/>
                  <a:gd name="T26" fmla="*/ 22 w 54"/>
                  <a:gd name="T27" fmla="*/ 27 h 27"/>
                  <a:gd name="T28" fmla="*/ 37 w 54"/>
                  <a:gd name="T29" fmla="*/ 24 h 27"/>
                  <a:gd name="T30" fmla="*/ 54 w 54"/>
                  <a:gd name="T31" fmla="*/ 1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4" h="27">
                    <a:moveTo>
                      <a:pt x="54" y="15"/>
                    </a:moveTo>
                    <a:cubicBezTo>
                      <a:pt x="54" y="15"/>
                      <a:pt x="54" y="14"/>
                      <a:pt x="54" y="14"/>
                    </a:cubicBezTo>
                    <a:cubicBezTo>
                      <a:pt x="50" y="14"/>
                      <a:pt x="47" y="14"/>
                      <a:pt x="44" y="14"/>
                    </a:cubicBezTo>
                    <a:cubicBezTo>
                      <a:pt x="43" y="14"/>
                      <a:pt x="42" y="14"/>
                      <a:pt x="41" y="15"/>
                    </a:cubicBezTo>
                    <a:cubicBezTo>
                      <a:pt x="37" y="17"/>
                      <a:pt x="33" y="19"/>
                      <a:pt x="28" y="18"/>
                    </a:cubicBezTo>
                    <a:cubicBezTo>
                      <a:pt x="26" y="18"/>
                      <a:pt x="24" y="16"/>
                      <a:pt x="25" y="14"/>
                    </a:cubicBezTo>
                    <a:cubicBezTo>
                      <a:pt x="28" y="14"/>
                      <a:pt x="31" y="13"/>
                      <a:pt x="34" y="12"/>
                    </a:cubicBezTo>
                    <a:cubicBezTo>
                      <a:pt x="38" y="11"/>
                      <a:pt x="41" y="9"/>
                      <a:pt x="41" y="4"/>
                    </a:cubicBezTo>
                    <a:cubicBezTo>
                      <a:pt x="41" y="4"/>
                      <a:pt x="41" y="3"/>
                      <a:pt x="41" y="2"/>
                    </a:cubicBezTo>
                    <a:cubicBezTo>
                      <a:pt x="41" y="1"/>
                      <a:pt x="41" y="1"/>
                      <a:pt x="42" y="0"/>
                    </a:cubicBezTo>
                    <a:cubicBezTo>
                      <a:pt x="29" y="6"/>
                      <a:pt x="16" y="10"/>
                      <a:pt x="2" y="10"/>
                    </a:cubicBezTo>
                    <a:cubicBezTo>
                      <a:pt x="0" y="10"/>
                      <a:pt x="0" y="11"/>
                      <a:pt x="1" y="13"/>
                    </a:cubicBezTo>
                    <a:cubicBezTo>
                      <a:pt x="2" y="15"/>
                      <a:pt x="4" y="17"/>
                      <a:pt x="5" y="18"/>
                    </a:cubicBezTo>
                    <a:cubicBezTo>
                      <a:pt x="10" y="23"/>
                      <a:pt x="15" y="27"/>
                      <a:pt x="22" y="27"/>
                    </a:cubicBezTo>
                    <a:cubicBezTo>
                      <a:pt x="27" y="27"/>
                      <a:pt x="32" y="26"/>
                      <a:pt x="37" y="24"/>
                    </a:cubicBezTo>
                    <a:cubicBezTo>
                      <a:pt x="43" y="21"/>
                      <a:pt x="48" y="18"/>
                      <a:pt x="54" y="1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194"/>
              <p:cNvSpPr>
                <a:spLocks/>
              </p:cNvSpPr>
              <p:nvPr/>
            </p:nvSpPr>
            <p:spPr bwMode="auto">
              <a:xfrm>
                <a:off x="2555875" y="-2816225"/>
                <a:ext cx="134938" cy="134937"/>
              </a:xfrm>
              <a:custGeom>
                <a:avLst/>
                <a:gdLst>
                  <a:gd name="T0" fmla="*/ 3 w 36"/>
                  <a:gd name="T1" fmla="*/ 28 h 36"/>
                  <a:gd name="T2" fmla="*/ 4 w 36"/>
                  <a:gd name="T3" fmla="*/ 36 h 36"/>
                  <a:gd name="T4" fmla="*/ 5 w 36"/>
                  <a:gd name="T5" fmla="*/ 36 h 36"/>
                  <a:gd name="T6" fmla="*/ 11 w 36"/>
                  <a:gd name="T7" fmla="*/ 23 h 36"/>
                  <a:gd name="T8" fmla="*/ 12 w 36"/>
                  <a:gd name="T9" fmla="*/ 19 h 36"/>
                  <a:gd name="T10" fmla="*/ 15 w 36"/>
                  <a:gd name="T11" fmla="*/ 22 h 36"/>
                  <a:gd name="T12" fmla="*/ 17 w 36"/>
                  <a:gd name="T13" fmla="*/ 24 h 36"/>
                  <a:gd name="T14" fmla="*/ 20 w 36"/>
                  <a:gd name="T15" fmla="*/ 28 h 36"/>
                  <a:gd name="T16" fmla="*/ 21 w 36"/>
                  <a:gd name="T17" fmla="*/ 20 h 36"/>
                  <a:gd name="T18" fmla="*/ 23 w 36"/>
                  <a:gd name="T19" fmla="*/ 19 h 36"/>
                  <a:gd name="T20" fmla="*/ 29 w 36"/>
                  <a:gd name="T21" fmla="*/ 23 h 36"/>
                  <a:gd name="T22" fmla="*/ 36 w 36"/>
                  <a:gd name="T23" fmla="*/ 26 h 36"/>
                  <a:gd name="T24" fmla="*/ 29 w 36"/>
                  <a:gd name="T25" fmla="*/ 5 h 36"/>
                  <a:gd name="T26" fmla="*/ 26 w 36"/>
                  <a:gd name="T27" fmla="*/ 3 h 36"/>
                  <a:gd name="T28" fmla="*/ 17 w 36"/>
                  <a:gd name="T29" fmla="*/ 2 h 36"/>
                  <a:gd name="T30" fmla="*/ 13 w 36"/>
                  <a:gd name="T31" fmla="*/ 0 h 36"/>
                  <a:gd name="T32" fmla="*/ 13 w 36"/>
                  <a:gd name="T33" fmla="*/ 0 h 36"/>
                  <a:gd name="T34" fmla="*/ 16 w 36"/>
                  <a:gd name="T35" fmla="*/ 10 h 36"/>
                  <a:gd name="T36" fmla="*/ 1 w 36"/>
                  <a:gd name="T37" fmla="*/ 4 h 36"/>
                  <a:gd name="T38" fmla="*/ 1 w 36"/>
                  <a:gd name="T39" fmla="*/ 15 h 36"/>
                  <a:gd name="T40" fmla="*/ 3 w 36"/>
                  <a:gd name="T41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" h="36">
                    <a:moveTo>
                      <a:pt x="3" y="28"/>
                    </a:moveTo>
                    <a:cubicBezTo>
                      <a:pt x="4" y="31"/>
                      <a:pt x="4" y="34"/>
                      <a:pt x="4" y="36"/>
                    </a:cubicBezTo>
                    <a:cubicBezTo>
                      <a:pt x="5" y="36"/>
                      <a:pt x="5" y="36"/>
                      <a:pt x="5" y="36"/>
                    </a:cubicBezTo>
                    <a:cubicBezTo>
                      <a:pt x="7" y="31"/>
                      <a:pt x="9" y="27"/>
                      <a:pt x="11" y="23"/>
                    </a:cubicBezTo>
                    <a:cubicBezTo>
                      <a:pt x="11" y="22"/>
                      <a:pt x="12" y="20"/>
                      <a:pt x="12" y="19"/>
                    </a:cubicBezTo>
                    <a:cubicBezTo>
                      <a:pt x="13" y="20"/>
                      <a:pt x="14" y="21"/>
                      <a:pt x="15" y="22"/>
                    </a:cubicBezTo>
                    <a:cubicBezTo>
                      <a:pt x="15" y="22"/>
                      <a:pt x="16" y="23"/>
                      <a:pt x="17" y="24"/>
                    </a:cubicBezTo>
                    <a:cubicBezTo>
                      <a:pt x="17" y="25"/>
                      <a:pt x="18" y="27"/>
                      <a:pt x="20" y="28"/>
                    </a:cubicBezTo>
                    <a:cubicBezTo>
                      <a:pt x="20" y="25"/>
                      <a:pt x="21" y="23"/>
                      <a:pt x="21" y="20"/>
                    </a:cubicBezTo>
                    <a:cubicBezTo>
                      <a:pt x="21" y="18"/>
                      <a:pt x="22" y="18"/>
                      <a:pt x="23" y="19"/>
                    </a:cubicBezTo>
                    <a:cubicBezTo>
                      <a:pt x="25" y="20"/>
                      <a:pt x="27" y="22"/>
                      <a:pt x="29" y="23"/>
                    </a:cubicBezTo>
                    <a:cubicBezTo>
                      <a:pt x="32" y="24"/>
                      <a:pt x="34" y="25"/>
                      <a:pt x="36" y="26"/>
                    </a:cubicBezTo>
                    <a:cubicBezTo>
                      <a:pt x="35" y="19"/>
                      <a:pt x="33" y="11"/>
                      <a:pt x="29" y="5"/>
                    </a:cubicBezTo>
                    <a:cubicBezTo>
                      <a:pt x="29" y="4"/>
                      <a:pt x="27" y="4"/>
                      <a:pt x="26" y="3"/>
                    </a:cubicBezTo>
                    <a:cubicBezTo>
                      <a:pt x="23" y="3"/>
                      <a:pt x="20" y="2"/>
                      <a:pt x="17" y="2"/>
                    </a:cubicBezTo>
                    <a:cubicBezTo>
                      <a:pt x="16" y="1"/>
                      <a:pt x="14" y="1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3"/>
                      <a:pt x="15" y="6"/>
                      <a:pt x="16" y="10"/>
                    </a:cubicBezTo>
                    <a:cubicBezTo>
                      <a:pt x="10" y="11"/>
                      <a:pt x="5" y="9"/>
                      <a:pt x="1" y="4"/>
                    </a:cubicBezTo>
                    <a:cubicBezTo>
                      <a:pt x="0" y="8"/>
                      <a:pt x="0" y="11"/>
                      <a:pt x="1" y="15"/>
                    </a:cubicBezTo>
                    <a:cubicBezTo>
                      <a:pt x="2" y="19"/>
                      <a:pt x="3" y="23"/>
                      <a:pt x="3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Freeform 195"/>
              <p:cNvSpPr>
                <a:spLocks/>
              </p:cNvSpPr>
              <p:nvPr/>
            </p:nvSpPr>
            <p:spPr bwMode="auto">
              <a:xfrm>
                <a:off x="2732088" y="-2816225"/>
                <a:ext cx="147638" cy="134937"/>
              </a:xfrm>
              <a:custGeom>
                <a:avLst/>
                <a:gdLst>
                  <a:gd name="T0" fmla="*/ 2 w 39"/>
                  <a:gd name="T1" fmla="*/ 25 h 36"/>
                  <a:gd name="T2" fmla="*/ 14 w 39"/>
                  <a:gd name="T3" fmla="*/ 19 h 36"/>
                  <a:gd name="T4" fmla="*/ 16 w 39"/>
                  <a:gd name="T5" fmla="*/ 18 h 36"/>
                  <a:gd name="T6" fmla="*/ 17 w 39"/>
                  <a:gd name="T7" fmla="*/ 20 h 36"/>
                  <a:gd name="T8" fmla="*/ 18 w 39"/>
                  <a:gd name="T9" fmla="*/ 27 h 36"/>
                  <a:gd name="T10" fmla="*/ 25 w 39"/>
                  <a:gd name="T11" fmla="*/ 20 h 36"/>
                  <a:gd name="T12" fmla="*/ 26 w 39"/>
                  <a:gd name="T13" fmla="*/ 19 h 36"/>
                  <a:gd name="T14" fmla="*/ 27 w 39"/>
                  <a:gd name="T15" fmla="*/ 20 h 36"/>
                  <a:gd name="T16" fmla="*/ 31 w 39"/>
                  <a:gd name="T17" fmla="*/ 30 h 36"/>
                  <a:gd name="T18" fmla="*/ 34 w 39"/>
                  <a:gd name="T19" fmla="*/ 36 h 36"/>
                  <a:gd name="T20" fmla="*/ 38 w 39"/>
                  <a:gd name="T21" fmla="*/ 13 h 36"/>
                  <a:gd name="T22" fmla="*/ 37 w 39"/>
                  <a:gd name="T23" fmla="*/ 4 h 36"/>
                  <a:gd name="T24" fmla="*/ 22 w 39"/>
                  <a:gd name="T25" fmla="*/ 10 h 36"/>
                  <a:gd name="T26" fmla="*/ 25 w 39"/>
                  <a:gd name="T27" fmla="*/ 0 h 36"/>
                  <a:gd name="T28" fmla="*/ 18 w 39"/>
                  <a:gd name="T29" fmla="*/ 3 h 36"/>
                  <a:gd name="T30" fmla="*/ 10 w 39"/>
                  <a:gd name="T31" fmla="*/ 3 h 36"/>
                  <a:gd name="T32" fmla="*/ 8 w 39"/>
                  <a:gd name="T33" fmla="*/ 5 h 36"/>
                  <a:gd name="T34" fmla="*/ 0 w 39"/>
                  <a:gd name="T35" fmla="*/ 26 h 36"/>
                  <a:gd name="T36" fmla="*/ 2 w 39"/>
                  <a:gd name="T37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" h="36">
                    <a:moveTo>
                      <a:pt x="2" y="25"/>
                    </a:moveTo>
                    <a:cubicBezTo>
                      <a:pt x="6" y="23"/>
                      <a:pt x="9" y="21"/>
                      <a:pt x="14" y="19"/>
                    </a:cubicBezTo>
                    <a:cubicBezTo>
                      <a:pt x="14" y="18"/>
                      <a:pt x="15" y="18"/>
                      <a:pt x="16" y="18"/>
                    </a:cubicBezTo>
                    <a:cubicBezTo>
                      <a:pt x="16" y="18"/>
                      <a:pt x="16" y="19"/>
                      <a:pt x="17" y="20"/>
                    </a:cubicBezTo>
                    <a:cubicBezTo>
                      <a:pt x="17" y="22"/>
                      <a:pt x="17" y="25"/>
                      <a:pt x="18" y="27"/>
                    </a:cubicBezTo>
                    <a:cubicBezTo>
                      <a:pt x="20" y="25"/>
                      <a:pt x="22" y="22"/>
                      <a:pt x="25" y="20"/>
                    </a:cubicBezTo>
                    <a:cubicBezTo>
                      <a:pt x="25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0"/>
                    </a:cubicBezTo>
                    <a:cubicBezTo>
                      <a:pt x="28" y="23"/>
                      <a:pt x="29" y="27"/>
                      <a:pt x="31" y="30"/>
                    </a:cubicBezTo>
                    <a:cubicBezTo>
                      <a:pt x="31" y="32"/>
                      <a:pt x="33" y="34"/>
                      <a:pt x="34" y="36"/>
                    </a:cubicBezTo>
                    <a:cubicBezTo>
                      <a:pt x="35" y="28"/>
                      <a:pt x="35" y="20"/>
                      <a:pt x="38" y="13"/>
                    </a:cubicBezTo>
                    <a:cubicBezTo>
                      <a:pt x="39" y="10"/>
                      <a:pt x="39" y="7"/>
                      <a:pt x="37" y="4"/>
                    </a:cubicBezTo>
                    <a:cubicBezTo>
                      <a:pt x="33" y="9"/>
                      <a:pt x="28" y="11"/>
                      <a:pt x="22" y="10"/>
                    </a:cubicBezTo>
                    <a:cubicBezTo>
                      <a:pt x="23" y="6"/>
                      <a:pt x="24" y="3"/>
                      <a:pt x="25" y="0"/>
                    </a:cubicBezTo>
                    <a:cubicBezTo>
                      <a:pt x="22" y="1"/>
                      <a:pt x="20" y="2"/>
                      <a:pt x="18" y="3"/>
                    </a:cubicBezTo>
                    <a:cubicBezTo>
                      <a:pt x="15" y="3"/>
                      <a:pt x="12" y="3"/>
                      <a:pt x="10" y="3"/>
                    </a:cubicBezTo>
                    <a:cubicBezTo>
                      <a:pt x="9" y="4"/>
                      <a:pt x="8" y="4"/>
                      <a:pt x="8" y="5"/>
                    </a:cubicBezTo>
                    <a:cubicBezTo>
                      <a:pt x="4" y="11"/>
                      <a:pt x="2" y="18"/>
                      <a:pt x="0" y="26"/>
                    </a:cubicBezTo>
                    <a:cubicBezTo>
                      <a:pt x="1" y="26"/>
                      <a:pt x="1" y="26"/>
                      <a:pt x="2" y="2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Freeform 196"/>
              <p:cNvSpPr>
                <a:spLocks/>
              </p:cNvSpPr>
              <p:nvPr/>
            </p:nvSpPr>
            <p:spPr bwMode="auto">
              <a:xfrm>
                <a:off x="2130425" y="-2376488"/>
                <a:ext cx="179388" cy="112712"/>
              </a:xfrm>
              <a:custGeom>
                <a:avLst/>
                <a:gdLst>
                  <a:gd name="T0" fmla="*/ 48 w 48"/>
                  <a:gd name="T1" fmla="*/ 9 h 30"/>
                  <a:gd name="T2" fmla="*/ 38 w 48"/>
                  <a:gd name="T3" fmla="*/ 11 h 30"/>
                  <a:gd name="T4" fmla="*/ 35 w 48"/>
                  <a:gd name="T5" fmla="*/ 14 h 30"/>
                  <a:gd name="T6" fmla="*/ 29 w 48"/>
                  <a:gd name="T7" fmla="*/ 16 h 30"/>
                  <a:gd name="T8" fmla="*/ 27 w 48"/>
                  <a:gd name="T9" fmla="*/ 14 h 30"/>
                  <a:gd name="T10" fmla="*/ 28 w 48"/>
                  <a:gd name="T11" fmla="*/ 13 h 30"/>
                  <a:gd name="T12" fmla="*/ 30 w 48"/>
                  <a:gd name="T13" fmla="*/ 11 h 30"/>
                  <a:gd name="T14" fmla="*/ 32 w 48"/>
                  <a:gd name="T15" fmla="*/ 0 h 30"/>
                  <a:gd name="T16" fmla="*/ 0 w 48"/>
                  <a:gd name="T17" fmla="*/ 17 h 30"/>
                  <a:gd name="T18" fmla="*/ 1 w 48"/>
                  <a:gd name="T19" fmla="*/ 18 h 30"/>
                  <a:gd name="T20" fmla="*/ 26 w 48"/>
                  <a:gd name="T21" fmla="*/ 26 h 30"/>
                  <a:gd name="T22" fmla="*/ 44 w 48"/>
                  <a:gd name="T23" fmla="*/ 14 h 30"/>
                  <a:gd name="T24" fmla="*/ 48 w 48"/>
                  <a:gd name="T25" fmla="*/ 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30">
                    <a:moveTo>
                      <a:pt x="48" y="9"/>
                    </a:moveTo>
                    <a:cubicBezTo>
                      <a:pt x="44" y="10"/>
                      <a:pt x="41" y="10"/>
                      <a:pt x="38" y="11"/>
                    </a:cubicBezTo>
                    <a:cubicBezTo>
                      <a:pt x="37" y="12"/>
                      <a:pt x="36" y="13"/>
                      <a:pt x="35" y="14"/>
                    </a:cubicBezTo>
                    <a:cubicBezTo>
                      <a:pt x="33" y="16"/>
                      <a:pt x="31" y="16"/>
                      <a:pt x="29" y="16"/>
                    </a:cubicBezTo>
                    <a:cubicBezTo>
                      <a:pt x="28" y="15"/>
                      <a:pt x="27" y="15"/>
                      <a:pt x="27" y="14"/>
                    </a:cubicBezTo>
                    <a:cubicBezTo>
                      <a:pt x="27" y="14"/>
                      <a:pt x="28" y="13"/>
                      <a:pt x="28" y="13"/>
                    </a:cubicBezTo>
                    <a:cubicBezTo>
                      <a:pt x="29" y="12"/>
                      <a:pt x="30" y="12"/>
                      <a:pt x="30" y="11"/>
                    </a:cubicBezTo>
                    <a:cubicBezTo>
                      <a:pt x="34" y="9"/>
                      <a:pt x="35" y="4"/>
                      <a:pt x="32" y="0"/>
                    </a:cubicBezTo>
                    <a:cubicBezTo>
                      <a:pt x="23" y="8"/>
                      <a:pt x="12" y="14"/>
                      <a:pt x="0" y="17"/>
                    </a:cubicBezTo>
                    <a:cubicBezTo>
                      <a:pt x="0" y="18"/>
                      <a:pt x="0" y="18"/>
                      <a:pt x="1" y="18"/>
                    </a:cubicBezTo>
                    <a:cubicBezTo>
                      <a:pt x="6" y="26"/>
                      <a:pt x="17" y="30"/>
                      <a:pt x="26" y="26"/>
                    </a:cubicBezTo>
                    <a:cubicBezTo>
                      <a:pt x="33" y="23"/>
                      <a:pt x="38" y="19"/>
                      <a:pt x="44" y="14"/>
                    </a:cubicBezTo>
                    <a:cubicBezTo>
                      <a:pt x="45" y="13"/>
                      <a:pt x="46" y="11"/>
                      <a:pt x="48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Freeform 197"/>
              <p:cNvSpPr>
                <a:spLocks/>
              </p:cNvSpPr>
              <p:nvPr/>
            </p:nvSpPr>
            <p:spPr bwMode="auto">
              <a:xfrm>
                <a:off x="3124200" y="-2376488"/>
                <a:ext cx="180975" cy="112712"/>
              </a:xfrm>
              <a:custGeom>
                <a:avLst/>
                <a:gdLst>
                  <a:gd name="T0" fmla="*/ 17 w 48"/>
                  <a:gd name="T1" fmla="*/ 11 h 30"/>
                  <a:gd name="T2" fmla="*/ 19 w 48"/>
                  <a:gd name="T3" fmla="*/ 13 h 30"/>
                  <a:gd name="T4" fmla="*/ 21 w 48"/>
                  <a:gd name="T5" fmla="*/ 14 h 30"/>
                  <a:gd name="T6" fmla="*/ 19 w 48"/>
                  <a:gd name="T7" fmla="*/ 16 h 30"/>
                  <a:gd name="T8" fmla="*/ 12 w 48"/>
                  <a:gd name="T9" fmla="*/ 14 h 30"/>
                  <a:gd name="T10" fmla="*/ 6 w 48"/>
                  <a:gd name="T11" fmla="*/ 10 h 30"/>
                  <a:gd name="T12" fmla="*/ 0 w 48"/>
                  <a:gd name="T13" fmla="*/ 9 h 30"/>
                  <a:gd name="T14" fmla="*/ 21 w 48"/>
                  <a:gd name="T15" fmla="*/ 26 h 30"/>
                  <a:gd name="T16" fmla="*/ 45 w 48"/>
                  <a:gd name="T17" fmla="*/ 21 h 30"/>
                  <a:gd name="T18" fmla="*/ 48 w 48"/>
                  <a:gd name="T19" fmla="*/ 17 h 30"/>
                  <a:gd name="T20" fmla="*/ 15 w 48"/>
                  <a:gd name="T21" fmla="*/ 0 h 30"/>
                  <a:gd name="T22" fmla="*/ 17 w 48"/>
                  <a:gd name="T23" fmla="*/ 1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30">
                    <a:moveTo>
                      <a:pt x="17" y="11"/>
                    </a:moveTo>
                    <a:cubicBezTo>
                      <a:pt x="18" y="12"/>
                      <a:pt x="19" y="12"/>
                      <a:pt x="19" y="13"/>
                    </a:cubicBezTo>
                    <a:cubicBezTo>
                      <a:pt x="20" y="13"/>
                      <a:pt x="20" y="14"/>
                      <a:pt x="21" y="14"/>
                    </a:cubicBezTo>
                    <a:cubicBezTo>
                      <a:pt x="20" y="15"/>
                      <a:pt x="19" y="15"/>
                      <a:pt x="19" y="16"/>
                    </a:cubicBezTo>
                    <a:cubicBezTo>
                      <a:pt x="16" y="16"/>
                      <a:pt x="14" y="16"/>
                      <a:pt x="12" y="14"/>
                    </a:cubicBezTo>
                    <a:cubicBezTo>
                      <a:pt x="11" y="12"/>
                      <a:pt x="9" y="11"/>
                      <a:pt x="6" y="10"/>
                    </a:cubicBezTo>
                    <a:cubicBezTo>
                      <a:pt x="4" y="10"/>
                      <a:pt x="2" y="10"/>
                      <a:pt x="0" y="9"/>
                    </a:cubicBezTo>
                    <a:cubicBezTo>
                      <a:pt x="4" y="16"/>
                      <a:pt x="13" y="23"/>
                      <a:pt x="21" y="26"/>
                    </a:cubicBezTo>
                    <a:cubicBezTo>
                      <a:pt x="30" y="30"/>
                      <a:pt x="38" y="28"/>
                      <a:pt x="45" y="21"/>
                    </a:cubicBezTo>
                    <a:cubicBezTo>
                      <a:pt x="46" y="20"/>
                      <a:pt x="47" y="19"/>
                      <a:pt x="48" y="17"/>
                    </a:cubicBezTo>
                    <a:cubicBezTo>
                      <a:pt x="35" y="14"/>
                      <a:pt x="25" y="9"/>
                      <a:pt x="15" y="0"/>
                    </a:cubicBezTo>
                    <a:cubicBezTo>
                      <a:pt x="13" y="4"/>
                      <a:pt x="13" y="9"/>
                      <a:pt x="17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Freeform 198"/>
              <p:cNvSpPr>
                <a:spLocks noEditPoints="1"/>
              </p:cNvSpPr>
              <p:nvPr/>
            </p:nvSpPr>
            <p:spPr bwMode="auto">
              <a:xfrm>
                <a:off x="2325688" y="-2917825"/>
                <a:ext cx="139700" cy="93662"/>
              </a:xfrm>
              <a:custGeom>
                <a:avLst/>
                <a:gdLst>
                  <a:gd name="T0" fmla="*/ 24 w 37"/>
                  <a:gd name="T1" fmla="*/ 0 h 25"/>
                  <a:gd name="T2" fmla="*/ 11 w 37"/>
                  <a:gd name="T3" fmla="*/ 3 h 25"/>
                  <a:gd name="T4" fmla="*/ 8 w 37"/>
                  <a:gd name="T5" fmla="*/ 25 h 25"/>
                  <a:gd name="T6" fmla="*/ 21 w 37"/>
                  <a:gd name="T7" fmla="*/ 17 h 25"/>
                  <a:gd name="T8" fmla="*/ 37 w 37"/>
                  <a:gd name="T9" fmla="*/ 18 h 25"/>
                  <a:gd name="T10" fmla="*/ 37 w 37"/>
                  <a:gd name="T11" fmla="*/ 18 h 25"/>
                  <a:gd name="T12" fmla="*/ 26 w 37"/>
                  <a:gd name="T13" fmla="*/ 2 h 25"/>
                  <a:gd name="T14" fmla="*/ 24 w 37"/>
                  <a:gd name="T15" fmla="*/ 0 h 25"/>
                  <a:gd name="T16" fmla="*/ 19 w 37"/>
                  <a:gd name="T17" fmla="*/ 6 h 25"/>
                  <a:gd name="T18" fmla="*/ 18 w 37"/>
                  <a:gd name="T19" fmla="*/ 5 h 25"/>
                  <a:gd name="T20" fmla="*/ 22 w 37"/>
                  <a:gd name="T21" fmla="*/ 3 h 25"/>
                  <a:gd name="T22" fmla="*/ 25 w 37"/>
                  <a:gd name="T23" fmla="*/ 6 h 25"/>
                  <a:gd name="T24" fmla="*/ 19 w 37"/>
                  <a:gd name="T25" fmla="*/ 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25">
                    <a:moveTo>
                      <a:pt x="24" y="0"/>
                    </a:moveTo>
                    <a:cubicBezTo>
                      <a:pt x="20" y="0"/>
                      <a:pt x="15" y="1"/>
                      <a:pt x="11" y="3"/>
                    </a:cubicBezTo>
                    <a:cubicBezTo>
                      <a:pt x="1" y="8"/>
                      <a:pt x="0" y="18"/>
                      <a:pt x="8" y="25"/>
                    </a:cubicBezTo>
                    <a:cubicBezTo>
                      <a:pt x="11" y="20"/>
                      <a:pt x="16" y="17"/>
                      <a:pt x="21" y="17"/>
                    </a:cubicBezTo>
                    <a:cubicBezTo>
                      <a:pt x="26" y="17"/>
                      <a:pt x="32" y="18"/>
                      <a:pt x="37" y="18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2" y="14"/>
                      <a:pt x="29" y="9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  <a:moveTo>
                      <a:pt x="19" y="6"/>
                    </a:moveTo>
                    <a:cubicBezTo>
                      <a:pt x="18" y="6"/>
                      <a:pt x="18" y="5"/>
                      <a:pt x="18" y="5"/>
                    </a:cubicBezTo>
                    <a:cubicBezTo>
                      <a:pt x="20" y="4"/>
                      <a:pt x="21" y="4"/>
                      <a:pt x="22" y="3"/>
                    </a:cubicBezTo>
                    <a:cubicBezTo>
                      <a:pt x="23" y="3"/>
                      <a:pt x="24" y="5"/>
                      <a:pt x="25" y="6"/>
                    </a:cubicBezTo>
                    <a:cubicBezTo>
                      <a:pt x="22" y="6"/>
                      <a:pt x="21" y="6"/>
                      <a:pt x="19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Freeform 199"/>
              <p:cNvSpPr>
                <a:spLocks noEditPoints="1"/>
              </p:cNvSpPr>
              <p:nvPr/>
            </p:nvSpPr>
            <p:spPr bwMode="auto">
              <a:xfrm>
                <a:off x="2962275" y="-2917825"/>
                <a:ext cx="139700" cy="93662"/>
              </a:xfrm>
              <a:custGeom>
                <a:avLst/>
                <a:gdLst>
                  <a:gd name="T0" fmla="*/ 1 w 37"/>
                  <a:gd name="T1" fmla="*/ 19 h 25"/>
                  <a:gd name="T2" fmla="*/ 17 w 37"/>
                  <a:gd name="T3" fmla="*/ 17 h 25"/>
                  <a:gd name="T4" fmla="*/ 30 w 37"/>
                  <a:gd name="T5" fmla="*/ 24 h 25"/>
                  <a:gd name="T6" fmla="*/ 31 w 37"/>
                  <a:gd name="T7" fmla="*/ 25 h 25"/>
                  <a:gd name="T8" fmla="*/ 33 w 37"/>
                  <a:gd name="T9" fmla="*/ 22 h 25"/>
                  <a:gd name="T10" fmla="*/ 32 w 37"/>
                  <a:gd name="T11" fmla="*/ 6 h 25"/>
                  <a:gd name="T12" fmla="*/ 23 w 37"/>
                  <a:gd name="T13" fmla="*/ 2 h 25"/>
                  <a:gd name="T14" fmla="*/ 14 w 37"/>
                  <a:gd name="T15" fmla="*/ 0 h 25"/>
                  <a:gd name="T16" fmla="*/ 12 w 37"/>
                  <a:gd name="T17" fmla="*/ 1 h 25"/>
                  <a:gd name="T18" fmla="*/ 0 w 37"/>
                  <a:gd name="T19" fmla="*/ 19 h 25"/>
                  <a:gd name="T20" fmla="*/ 1 w 37"/>
                  <a:gd name="T21" fmla="*/ 19 h 25"/>
                  <a:gd name="T22" fmla="*/ 16 w 37"/>
                  <a:gd name="T23" fmla="*/ 3 h 25"/>
                  <a:gd name="T24" fmla="*/ 20 w 37"/>
                  <a:gd name="T25" fmla="*/ 6 h 25"/>
                  <a:gd name="T26" fmla="*/ 13 w 37"/>
                  <a:gd name="T27" fmla="*/ 6 h 25"/>
                  <a:gd name="T28" fmla="*/ 16 w 37"/>
                  <a:gd name="T29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7" h="25">
                    <a:moveTo>
                      <a:pt x="1" y="19"/>
                    </a:moveTo>
                    <a:cubicBezTo>
                      <a:pt x="7" y="17"/>
                      <a:pt x="12" y="17"/>
                      <a:pt x="17" y="17"/>
                    </a:cubicBezTo>
                    <a:cubicBezTo>
                      <a:pt x="22" y="18"/>
                      <a:pt x="27" y="19"/>
                      <a:pt x="30" y="24"/>
                    </a:cubicBezTo>
                    <a:cubicBezTo>
                      <a:pt x="30" y="25"/>
                      <a:pt x="31" y="25"/>
                      <a:pt x="31" y="25"/>
                    </a:cubicBezTo>
                    <a:cubicBezTo>
                      <a:pt x="32" y="24"/>
                      <a:pt x="33" y="23"/>
                      <a:pt x="33" y="22"/>
                    </a:cubicBezTo>
                    <a:cubicBezTo>
                      <a:pt x="37" y="16"/>
                      <a:pt x="37" y="11"/>
                      <a:pt x="32" y="6"/>
                    </a:cubicBezTo>
                    <a:cubicBezTo>
                      <a:pt x="30" y="4"/>
                      <a:pt x="26" y="3"/>
                      <a:pt x="23" y="2"/>
                    </a:cubicBezTo>
                    <a:cubicBezTo>
                      <a:pt x="20" y="1"/>
                      <a:pt x="17" y="1"/>
                      <a:pt x="14" y="0"/>
                    </a:cubicBezTo>
                    <a:cubicBezTo>
                      <a:pt x="13" y="0"/>
                      <a:pt x="12" y="1"/>
                      <a:pt x="12" y="1"/>
                    </a:cubicBezTo>
                    <a:cubicBezTo>
                      <a:pt x="10" y="8"/>
                      <a:pt x="6" y="14"/>
                      <a:pt x="0" y="19"/>
                    </a:cubicBezTo>
                    <a:cubicBezTo>
                      <a:pt x="1" y="19"/>
                      <a:pt x="1" y="19"/>
                      <a:pt x="1" y="19"/>
                    </a:cubicBezTo>
                    <a:close/>
                    <a:moveTo>
                      <a:pt x="16" y="3"/>
                    </a:moveTo>
                    <a:cubicBezTo>
                      <a:pt x="18" y="3"/>
                      <a:pt x="19" y="4"/>
                      <a:pt x="20" y="6"/>
                    </a:cubicBezTo>
                    <a:cubicBezTo>
                      <a:pt x="18" y="6"/>
                      <a:pt x="16" y="6"/>
                      <a:pt x="13" y="6"/>
                    </a:cubicBezTo>
                    <a:cubicBezTo>
                      <a:pt x="14" y="5"/>
                      <a:pt x="15" y="4"/>
                      <a:pt x="16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Freeform 200"/>
              <p:cNvSpPr>
                <a:spLocks/>
              </p:cNvSpPr>
              <p:nvPr/>
            </p:nvSpPr>
            <p:spPr bwMode="auto">
              <a:xfrm>
                <a:off x="2178050" y="-3043238"/>
                <a:ext cx="84138" cy="158750"/>
              </a:xfrm>
              <a:custGeom>
                <a:avLst/>
                <a:gdLst>
                  <a:gd name="T0" fmla="*/ 8 w 22"/>
                  <a:gd name="T1" fmla="*/ 36 h 42"/>
                  <a:gd name="T2" fmla="*/ 14 w 22"/>
                  <a:gd name="T3" fmla="*/ 30 h 42"/>
                  <a:gd name="T4" fmla="*/ 19 w 22"/>
                  <a:gd name="T5" fmla="*/ 42 h 42"/>
                  <a:gd name="T6" fmla="*/ 20 w 22"/>
                  <a:gd name="T7" fmla="*/ 38 h 42"/>
                  <a:gd name="T8" fmla="*/ 19 w 22"/>
                  <a:gd name="T9" fmla="*/ 24 h 42"/>
                  <a:gd name="T10" fmla="*/ 14 w 22"/>
                  <a:gd name="T11" fmla="*/ 14 h 42"/>
                  <a:gd name="T12" fmla="*/ 14 w 22"/>
                  <a:gd name="T13" fmla="*/ 0 h 42"/>
                  <a:gd name="T14" fmla="*/ 14 w 22"/>
                  <a:gd name="T15" fmla="*/ 0 h 42"/>
                  <a:gd name="T16" fmla="*/ 7 w 22"/>
                  <a:gd name="T17" fmla="*/ 0 h 42"/>
                  <a:gd name="T18" fmla="*/ 2 w 22"/>
                  <a:gd name="T19" fmla="*/ 9 h 42"/>
                  <a:gd name="T20" fmla="*/ 6 w 22"/>
                  <a:gd name="T21" fmla="*/ 15 h 42"/>
                  <a:gd name="T22" fmla="*/ 10 w 22"/>
                  <a:gd name="T23" fmla="*/ 29 h 42"/>
                  <a:gd name="T24" fmla="*/ 8 w 22"/>
                  <a:gd name="T25" fmla="*/ 3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" h="42">
                    <a:moveTo>
                      <a:pt x="8" y="36"/>
                    </a:moveTo>
                    <a:cubicBezTo>
                      <a:pt x="11" y="33"/>
                      <a:pt x="13" y="32"/>
                      <a:pt x="14" y="30"/>
                    </a:cubicBezTo>
                    <a:cubicBezTo>
                      <a:pt x="17" y="34"/>
                      <a:pt x="17" y="38"/>
                      <a:pt x="19" y="42"/>
                    </a:cubicBezTo>
                    <a:cubicBezTo>
                      <a:pt x="20" y="41"/>
                      <a:pt x="20" y="39"/>
                      <a:pt x="20" y="38"/>
                    </a:cubicBezTo>
                    <a:cubicBezTo>
                      <a:pt x="22" y="33"/>
                      <a:pt x="21" y="28"/>
                      <a:pt x="19" y="24"/>
                    </a:cubicBezTo>
                    <a:cubicBezTo>
                      <a:pt x="18" y="20"/>
                      <a:pt x="16" y="17"/>
                      <a:pt x="14" y="14"/>
                    </a:cubicBezTo>
                    <a:cubicBezTo>
                      <a:pt x="12" y="9"/>
                      <a:pt x="10" y="5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2" y="0"/>
                      <a:pt x="9" y="0"/>
                      <a:pt x="7" y="0"/>
                    </a:cubicBezTo>
                    <a:cubicBezTo>
                      <a:pt x="2" y="0"/>
                      <a:pt x="0" y="4"/>
                      <a:pt x="2" y="9"/>
                    </a:cubicBezTo>
                    <a:cubicBezTo>
                      <a:pt x="3" y="11"/>
                      <a:pt x="5" y="13"/>
                      <a:pt x="6" y="15"/>
                    </a:cubicBezTo>
                    <a:cubicBezTo>
                      <a:pt x="8" y="19"/>
                      <a:pt x="11" y="24"/>
                      <a:pt x="10" y="29"/>
                    </a:cubicBezTo>
                    <a:cubicBezTo>
                      <a:pt x="10" y="31"/>
                      <a:pt x="9" y="33"/>
                      <a:pt x="8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Freeform 201"/>
              <p:cNvSpPr>
                <a:spLocks/>
              </p:cNvSpPr>
              <p:nvPr/>
            </p:nvSpPr>
            <p:spPr bwMode="auto">
              <a:xfrm>
                <a:off x="2679700" y="-3260725"/>
                <a:ext cx="68263" cy="123825"/>
              </a:xfrm>
              <a:custGeom>
                <a:avLst/>
                <a:gdLst>
                  <a:gd name="T0" fmla="*/ 3 w 18"/>
                  <a:gd name="T1" fmla="*/ 21 h 33"/>
                  <a:gd name="T2" fmla="*/ 7 w 18"/>
                  <a:gd name="T3" fmla="*/ 31 h 33"/>
                  <a:gd name="T4" fmla="*/ 11 w 18"/>
                  <a:gd name="T5" fmla="*/ 31 h 33"/>
                  <a:gd name="T6" fmla="*/ 12 w 18"/>
                  <a:gd name="T7" fmla="*/ 29 h 33"/>
                  <a:gd name="T8" fmla="*/ 18 w 18"/>
                  <a:gd name="T9" fmla="*/ 8 h 33"/>
                  <a:gd name="T10" fmla="*/ 17 w 18"/>
                  <a:gd name="T11" fmla="*/ 8 h 33"/>
                  <a:gd name="T12" fmla="*/ 17 w 18"/>
                  <a:gd name="T13" fmla="*/ 6 h 33"/>
                  <a:gd name="T14" fmla="*/ 6 w 18"/>
                  <a:gd name="T15" fmla="*/ 1 h 33"/>
                  <a:gd name="T16" fmla="*/ 1 w 18"/>
                  <a:gd name="T17" fmla="*/ 8 h 33"/>
                  <a:gd name="T18" fmla="*/ 3 w 18"/>
                  <a:gd name="T19" fmla="*/ 2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33">
                    <a:moveTo>
                      <a:pt x="3" y="21"/>
                    </a:moveTo>
                    <a:cubicBezTo>
                      <a:pt x="4" y="24"/>
                      <a:pt x="5" y="28"/>
                      <a:pt x="7" y="31"/>
                    </a:cubicBezTo>
                    <a:cubicBezTo>
                      <a:pt x="8" y="33"/>
                      <a:pt x="9" y="32"/>
                      <a:pt x="11" y="31"/>
                    </a:cubicBezTo>
                    <a:cubicBezTo>
                      <a:pt x="11" y="30"/>
                      <a:pt x="11" y="30"/>
                      <a:pt x="12" y="29"/>
                    </a:cubicBezTo>
                    <a:cubicBezTo>
                      <a:pt x="14" y="22"/>
                      <a:pt x="16" y="15"/>
                      <a:pt x="18" y="8"/>
                    </a:cubicBezTo>
                    <a:cubicBezTo>
                      <a:pt x="18" y="8"/>
                      <a:pt x="18" y="8"/>
                      <a:pt x="17" y="8"/>
                    </a:cubicBezTo>
                    <a:cubicBezTo>
                      <a:pt x="17" y="7"/>
                      <a:pt x="17" y="7"/>
                      <a:pt x="17" y="6"/>
                    </a:cubicBezTo>
                    <a:cubicBezTo>
                      <a:pt x="15" y="1"/>
                      <a:pt x="10" y="0"/>
                      <a:pt x="6" y="1"/>
                    </a:cubicBezTo>
                    <a:cubicBezTo>
                      <a:pt x="3" y="2"/>
                      <a:pt x="0" y="6"/>
                      <a:pt x="1" y="8"/>
                    </a:cubicBezTo>
                    <a:cubicBezTo>
                      <a:pt x="1" y="12"/>
                      <a:pt x="2" y="17"/>
                      <a:pt x="3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Freeform 202"/>
              <p:cNvSpPr>
                <a:spLocks/>
              </p:cNvSpPr>
              <p:nvPr/>
            </p:nvSpPr>
            <p:spPr bwMode="auto">
              <a:xfrm>
                <a:off x="3170238" y="-3043238"/>
                <a:ext cx="82550" cy="158750"/>
              </a:xfrm>
              <a:custGeom>
                <a:avLst/>
                <a:gdLst>
                  <a:gd name="T0" fmla="*/ 18 w 22"/>
                  <a:gd name="T1" fmla="*/ 12 h 42"/>
                  <a:gd name="T2" fmla="*/ 21 w 22"/>
                  <a:gd name="T3" fmla="*/ 6 h 42"/>
                  <a:gd name="T4" fmla="*/ 18 w 22"/>
                  <a:gd name="T5" fmla="*/ 1 h 42"/>
                  <a:gd name="T6" fmla="*/ 7 w 22"/>
                  <a:gd name="T7" fmla="*/ 0 h 42"/>
                  <a:gd name="T8" fmla="*/ 7 w 22"/>
                  <a:gd name="T9" fmla="*/ 14 h 42"/>
                  <a:gd name="T10" fmla="*/ 2 w 22"/>
                  <a:gd name="T11" fmla="*/ 27 h 42"/>
                  <a:gd name="T12" fmla="*/ 3 w 22"/>
                  <a:gd name="T13" fmla="*/ 42 h 42"/>
                  <a:gd name="T14" fmla="*/ 8 w 22"/>
                  <a:gd name="T15" fmla="*/ 30 h 42"/>
                  <a:gd name="T16" fmla="*/ 12 w 22"/>
                  <a:gd name="T17" fmla="*/ 34 h 42"/>
                  <a:gd name="T18" fmla="*/ 13 w 22"/>
                  <a:gd name="T19" fmla="*/ 34 h 42"/>
                  <a:gd name="T20" fmla="*/ 14 w 22"/>
                  <a:gd name="T21" fmla="*/ 18 h 42"/>
                  <a:gd name="T22" fmla="*/ 18 w 22"/>
                  <a:gd name="T23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" h="42">
                    <a:moveTo>
                      <a:pt x="18" y="12"/>
                    </a:moveTo>
                    <a:cubicBezTo>
                      <a:pt x="19" y="10"/>
                      <a:pt x="20" y="8"/>
                      <a:pt x="21" y="6"/>
                    </a:cubicBezTo>
                    <a:cubicBezTo>
                      <a:pt x="22" y="4"/>
                      <a:pt x="20" y="2"/>
                      <a:pt x="18" y="1"/>
                    </a:cubicBezTo>
                    <a:cubicBezTo>
                      <a:pt x="15" y="0"/>
                      <a:pt x="11" y="0"/>
                      <a:pt x="7" y="0"/>
                    </a:cubicBezTo>
                    <a:cubicBezTo>
                      <a:pt x="11" y="7"/>
                      <a:pt x="11" y="7"/>
                      <a:pt x="7" y="14"/>
                    </a:cubicBezTo>
                    <a:cubicBezTo>
                      <a:pt x="5" y="19"/>
                      <a:pt x="3" y="23"/>
                      <a:pt x="2" y="27"/>
                    </a:cubicBezTo>
                    <a:cubicBezTo>
                      <a:pt x="0" y="32"/>
                      <a:pt x="1" y="37"/>
                      <a:pt x="3" y="42"/>
                    </a:cubicBezTo>
                    <a:cubicBezTo>
                      <a:pt x="5" y="38"/>
                      <a:pt x="5" y="34"/>
                      <a:pt x="8" y="30"/>
                    </a:cubicBezTo>
                    <a:cubicBezTo>
                      <a:pt x="9" y="32"/>
                      <a:pt x="11" y="33"/>
                      <a:pt x="12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0" y="28"/>
                      <a:pt x="12" y="23"/>
                      <a:pt x="14" y="18"/>
                    </a:cubicBezTo>
                    <a:cubicBezTo>
                      <a:pt x="15" y="16"/>
                      <a:pt x="17" y="14"/>
                      <a:pt x="18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203"/>
              <p:cNvSpPr>
                <a:spLocks/>
              </p:cNvSpPr>
              <p:nvPr/>
            </p:nvSpPr>
            <p:spPr bwMode="auto">
              <a:xfrm>
                <a:off x="2262188" y="-2332038"/>
                <a:ext cx="120650" cy="98425"/>
              </a:xfrm>
              <a:custGeom>
                <a:avLst/>
                <a:gdLst>
                  <a:gd name="T0" fmla="*/ 24 w 32"/>
                  <a:gd name="T1" fmla="*/ 11 h 26"/>
                  <a:gd name="T2" fmla="*/ 18 w 32"/>
                  <a:gd name="T3" fmla="*/ 11 h 26"/>
                  <a:gd name="T4" fmla="*/ 18 w 32"/>
                  <a:gd name="T5" fmla="*/ 0 h 26"/>
                  <a:gd name="T6" fmla="*/ 0 w 32"/>
                  <a:gd name="T7" fmla="*/ 20 h 26"/>
                  <a:gd name="T8" fmla="*/ 0 w 32"/>
                  <a:gd name="T9" fmla="*/ 21 h 26"/>
                  <a:gd name="T10" fmla="*/ 19 w 32"/>
                  <a:gd name="T11" fmla="*/ 23 h 26"/>
                  <a:gd name="T12" fmla="*/ 32 w 32"/>
                  <a:gd name="T13" fmla="*/ 7 h 26"/>
                  <a:gd name="T14" fmla="*/ 24 w 32"/>
                  <a:gd name="T15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6">
                    <a:moveTo>
                      <a:pt x="24" y="11"/>
                    </a:moveTo>
                    <a:cubicBezTo>
                      <a:pt x="22" y="13"/>
                      <a:pt x="21" y="13"/>
                      <a:pt x="18" y="11"/>
                    </a:cubicBezTo>
                    <a:cubicBezTo>
                      <a:pt x="23" y="7"/>
                      <a:pt x="19" y="4"/>
                      <a:pt x="18" y="0"/>
                    </a:cubicBezTo>
                    <a:cubicBezTo>
                      <a:pt x="13" y="8"/>
                      <a:pt x="8" y="16"/>
                      <a:pt x="0" y="20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4" y="25"/>
                      <a:pt x="12" y="26"/>
                      <a:pt x="19" y="23"/>
                    </a:cubicBezTo>
                    <a:cubicBezTo>
                      <a:pt x="26" y="20"/>
                      <a:pt x="29" y="14"/>
                      <a:pt x="32" y="7"/>
                    </a:cubicBezTo>
                    <a:cubicBezTo>
                      <a:pt x="29" y="8"/>
                      <a:pt x="26" y="7"/>
                      <a:pt x="24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Freeform 204"/>
              <p:cNvSpPr>
                <a:spLocks/>
              </p:cNvSpPr>
              <p:nvPr/>
            </p:nvSpPr>
            <p:spPr bwMode="auto">
              <a:xfrm>
                <a:off x="3052763" y="-2332038"/>
                <a:ext cx="120650" cy="98425"/>
              </a:xfrm>
              <a:custGeom>
                <a:avLst/>
                <a:gdLst>
                  <a:gd name="T0" fmla="*/ 14 w 32"/>
                  <a:gd name="T1" fmla="*/ 0 h 26"/>
                  <a:gd name="T2" fmla="*/ 14 w 32"/>
                  <a:gd name="T3" fmla="*/ 12 h 26"/>
                  <a:gd name="T4" fmla="*/ 9 w 32"/>
                  <a:gd name="T5" fmla="*/ 11 h 26"/>
                  <a:gd name="T6" fmla="*/ 0 w 32"/>
                  <a:gd name="T7" fmla="*/ 7 h 26"/>
                  <a:gd name="T8" fmla="*/ 0 w 32"/>
                  <a:gd name="T9" fmla="*/ 7 h 26"/>
                  <a:gd name="T10" fmla="*/ 6 w 32"/>
                  <a:gd name="T11" fmla="*/ 17 h 26"/>
                  <a:gd name="T12" fmla="*/ 23 w 32"/>
                  <a:gd name="T13" fmla="*/ 26 h 26"/>
                  <a:gd name="T14" fmla="*/ 32 w 32"/>
                  <a:gd name="T15" fmla="*/ 21 h 26"/>
                  <a:gd name="T16" fmla="*/ 14 w 32"/>
                  <a:gd name="T1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26">
                    <a:moveTo>
                      <a:pt x="14" y="0"/>
                    </a:moveTo>
                    <a:cubicBezTo>
                      <a:pt x="13" y="4"/>
                      <a:pt x="10" y="8"/>
                      <a:pt x="14" y="12"/>
                    </a:cubicBezTo>
                    <a:cubicBezTo>
                      <a:pt x="12" y="13"/>
                      <a:pt x="10" y="13"/>
                      <a:pt x="9" y="11"/>
                    </a:cubicBezTo>
                    <a:cubicBezTo>
                      <a:pt x="7" y="7"/>
                      <a:pt x="3" y="8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11"/>
                      <a:pt x="4" y="14"/>
                      <a:pt x="6" y="17"/>
                    </a:cubicBezTo>
                    <a:cubicBezTo>
                      <a:pt x="10" y="24"/>
                      <a:pt x="15" y="26"/>
                      <a:pt x="23" y="26"/>
                    </a:cubicBezTo>
                    <a:cubicBezTo>
                      <a:pt x="26" y="26"/>
                      <a:pt x="30" y="25"/>
                      <a:pt x="32" y="21"/>
                    </a:cubicBezTo>
                    <a:cubicBezTo>
                      <a:pt x="24" y="16"/>
                      <a:pt x="19" y="8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205"/>
              <p:cNvSpPr>
                <a:spLocks/>
              </p:cNvSpPr>
              <p:nvPr/>
            </p:nvSpPr>
            <p:spPr bwMode="auto">
              <a:xfrm>
                <a:off x="3008313" y="-3106738"/>
                <a:ext cx="120650" cy="153987"/>
              </a:xfrm>
              <a:custGeom>
                <a:avLst/>
                <a:gdLst>
                  <a:gd name="T0" fmla="*/ 0 w 32"/>
                  <a:gd name="T1" fmla="*/ 41 h 41"/>
                  <a:gd name="T2" fmla="*/ 1 w 32"/>
                  <a:gd name="T3" fmla="*/ 41 h 41"/>
                  <a:gd name="T4" fmla="*/ 7 w 32"/>
                  <a:gd name="T5" fmla="*/ 40 h 41"/>
                  <a:gd name="T6" fmla="*/ 19 w 32"/>
                  <a:gd name="T7" fmla="*/ 27 h 41"/>
                  <a:gd name="T8" fmla="*/ 22 w 32"/>
                  <a:gd name="T9" fmla="*/ 18 h 41"/>
                  <a:gd name="T10" fmla="*/ 32 w 32"/>
                  <a:gd name="T11" fmla="*/ 8 h 41"/>
                  <a:gd name="T12" fmla="*/ 24 w 32"/>
                  <a:gd name="T13" fmla="*/ 3 h 41"/>
                  <a:gd name="T14" fmla="*/ 16 w 32"/>
                  <a:gd name="T15" fmla="*/ 7 h 41"/>
                  <a:gd name="T16" fmla="*/ 15 w 32"/>
                  <a:gd name="T17" fmla="*/ 11 h 41"/>
                  <a:gd name="T18" fmla="*/ 12 w 32"/>
                  <a:gd name="T19" fmla="*/ 26 h 41"/>
                  <a:gd name="T20" fmla="*/ 1 w 32"/>
                  <a:gd name="T21" fmla="*/ 39 h 41"/>
                  <a:gd name="T22" fmla="*/ 0 w 32"/>
                  <a:gd name="T23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41">
                    <a:moveTo>
                      <a:pt x="0" y="41"/>
                    </a:moveTo>
                    <a:cubicBezTo>
                      <a:pt x="0" y="41"/>
                      <a:pt x="0" y="41"/>
                      <a:pt x="1" y="41"/>
                    </a:cubicBezTo>
                    <a:cubicBezTo>
                      <a:pt x="3" y="41"/>
                      <a:pt x="5" y="41"/>
                      <a:pt x="7" y="40"/>
                    </a:cubicBezTo>
                    <a:cubicBezTo>
                      <a:pt x="12" y="37"/>
                      <a:pt x="17" y="33"/>
                      <a:pt x="19" y="27"/>
                    </a:cubicBezTo>
                    <a:cubicBezTo>
                      <a:pt x="20" y="24"/>
                      <a:pt x="21" y="21"/>
                      <a:pt x="22" y="18"/>
                    </a:cubicBezTo>
                    <a:cubicBezTo>
                      <a:pt x="24" y="14"/>
                      <a:pt x="27" y="11"/>
                      <a:pt x="32" y="8"/>
                    </a:cubicBezTo>
                    <a:cubicBezTo>
                      <a:pt x="29" y="6"/>
                      <a:pt x="27" y="4"/>
                      <a:pt x="24" y="3"/>
                    </a:cubicBezTo>
                    <a:cubicBezTo>
                      <a:pt x="20" y="1"/>
                      <a:pt x="18" y="0"/>
                      <a:pt x="16" y="7"/>
                    </a:cubicBezTo>
                    <a:cubicBezTo>
                      <a:pt x="15" y="8"/>
                      <a:pt x="15" y="10"/>
                      <a:pt x="15" y="11"/>
                    </a:cubicBezTo>
                    <a:cubicBezTo>
                      <a:pt x="14" y="16"/>
                      <a:pt x="13" y="21"/>
                      <a:pt x="12" y="26"/>
                    </a:cubicBezTo>
                    <a:cubicBezTo>
                      <a:pt x="10" y="32"/>
                      <a:pt x="7" y="37"/>
                      <a:pt x="1" y="39"/>
                    </a:cubicBezTo>
                    <a:cubicBezTo>
                      <a:pt x="1" y="40"/>
                      <a:pt x="1" y="40"/>
                      <a:pt x="0" y="4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206"/>
              <p:cNvSpPr>
                <a:spLocks/>
              </p:cNvSpPr>
              <p:nvPr/>
            </p:nvSpPr>
            <p:spPr bwMode="auto">
              <a:xfrm>
                <a:off x="2298700" y="-3098800"/>
                <a:ext cx="128588" cy="146050"/>
              </a:xfrm>
              <a:custGeom>
                <a:avLst/>
                <a:gdLst>
                  <a:gd name="T0" fmla="*/ 0 w 34"/>
                  <a:gd name="T1" fmla="*/ 7 h 39"/>
                  <a:gd name="T2" fmla="*/ 13 w 34"/>
                  <a:gd name="T3" fmla="*/ 22 h 39"/>
                  <a:gd name="T4" fmla="*/ 16 w 34"/>
                  <a:gd name="T5" fmla="*/ 29 h 39"/>
                  <a:gd name="T6" fmla="*/ 33 w 34"/>
                  <a:gd name="T7" fmla="*/ 39 h 39"/>
                  <a:gd name="T8" fmla="*/ 34 w 34"/>
                  <a:gd name="T9" fmla="*/ 39 h 39"/>
                  <a:gd name="T10" fmla="*/ 32 w 34"/>
                  <a:gd name="T11" fmla="*/ 37 h 39"/>
                  <a:gd name="T12" fmla="*/ 23 w 34"/>
                  <a:gd name="T13" fmla="*/ 28 h 39"/>
                  <a:gd name="T14" fmla="*/ 19 w 34"/>
                  <a:gd name="T15" fmla="*/ 13 h 39"/>
                  <a:gd name="T16" fmla="*/ 16 w 34"/>
                  <a:gd name="T17" fmla="*/ 3 h 39"/>
                  <a:gd name="T18" fmla="*/ 11 w 34"/>
                  <a:gd name="T19" fmla="*/ 0 h 39"/>
                  <a:gd name="T20" fmla="*/ 0 w 34"/>
                  <a:gd name="T21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9">
                    <a:moveTo>
                      <a:pt x="0" y="7"/>
                    </a:moveTo>
                    <a:cubicBezTo>
                      <a:pt x="7" y="10"/>
                      <a:pt x="11" y="15"/>
                      <a:pt x="13" y="22"/>
                    </a:cubicBezTo>
                    <a:cubicBezTo>
                      <a:pt x="14" y="24"/>
                      <a:pt x="15" y="27"/>
                      <a:pt x="16" y="29"/>
                    </a:cubicBezTo>
                    <a:cubicBezTo>
                      <a:pt x="20" y="35"/>
                      <a:pt x="26" y="39"/>
                      <a:pt x="33" y="39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33" y="38"/>
                      <a:pt x="33" y="38"/>
                      <a:pt x="32" y="37"/>
                    </a:cubicBezTo>
                    <a:cubicBezTo>
                      <a:pt x="28" y="35"/>
                      <a:pt x="25" y="32"/>
                      <a:pt x="23" y="28"/>
                    </a:cubicBezTo>
                    <a:cubicBezTo>
                      <a:pt x="20" y="23"/>
                      <a:pt x="20" y="18"/>
                      <a:pt x="19" y="13"/>
                    </a:cubicBezTo>
                    <a:cubicBezTo>
                      <a:pt x="18" y="10"/>
                      <a:pt x="17" y="6"/>
                      <a:pt x="16" y="3"/>
                    </a:cubicBezTo>
                    <a:cubicBezTo>
                      <a:pt x="15" y="1"/>
                      <a:pt x="14" y="0"/>
                      <a:pt x="11" y="0"/>
                    </a:cubicBezTo>
                    <a:cubicBezTo>
                      <a:pt x="7" y="2"/>
                      <a:pt x="4" y="4"/>
                      <a:pt x="0" y="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207"/>
              <p:cNvSpPr>
                <a:spLocks/>
              </p:cNvSpPr>
              <p:nvPr/>
            </p:nvSpPr>
            <p:spPr bwMode="auto">
              <a:xfrm>
                <a:off x="2924175" y="-2840038"/>
                <a:ext cx="177800" cy="84137"/>
              </a:xfrm>
              <a:custGeom>
                <a:avLst/>
                <a:gdLst>
                  <a:gd name="T0" fmla="*/ 47 w 47"/>
                  <a:gd name="T1" fmla="*/ 16 h 22"/>
                  <a:gd name="T2" fmla="*/ 28 w 47"/>
                  <a:gd name="T3" fmla="*/ 9 h 22"/>
                  <a:gd name="T4" fmla="*/ 12 w 47"/>
                  <a:gd name="T5" fmla="*/ 1 h 22"/>
                  <a:gd name="T6" fmla="*/ 7 w 47"/>
                  <a:gd name="T7" fmla="*/ 1 h 22"/>
                  <a:gd name="T8" fmla="*/ 0 w 47"/>
                  <a:gd name="T9" fmla="*/ 6 h 22"/>
                  <a:gd name="T10" fmla="*/ 19 w 47"/>
                  <a:gd name="T11" fmla="*/ 16 h 22"/>
                  <a:gd name="T12" fmla="*/ 19 w 47"/>
                  <a:gd name="T13" fmla="*/ 10 h 22"/>
                  <a:gd name="T14" fmla="*/ 21 w 47"/>
                  <a:gd name="T15" fmla="*/ 11 h 22"/>
                  <a:gd name="T16" fmla="*/ 33 w 47"/>
                  <a:gd name="T17" fmla="*/ 18 h 22"/>
                  <a:gd name="T18" fmla="*/ 47 w 47"/>
                  <a:gd name="T19" fmla="*/ 16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22">
                    <a:moveTo>
                      <a:pt x="47" y="16"/>
                    </a:moveTo>
                    <a:cubicBezTo>
                      <a:pt x="39" y="17"/>
                      <a:pt x="34" y="13"/>
                      <a:pt x="28" y="9"/>
                    </a:cubicBezTo>
                    <a:cubicBezTo>
                      <a:pt x="22" y="6"/>
                      <a:pt x="17" y="4"/>
                      <a:pt x="12" y="1"/>
                    </a:cubicBezTo>
                    <a:cubicBezTo>
                      <a:pt x="10" y="1"/>
                      <a:pt x="8" y="0"/>
                      <a:pt x="7" y="1"/>
                    </a:cubicBezTo>
                    <a:cubicBezTo>
                      <a:pt x="5" y="2"/>
                      <a:pt x="3" y="4"/>
                      <a:pt x="0" y="6"/>
                    </a:cubicBezTo>
                    <a:cubicBezTo>
                      <a:pt x="7" y="8"/>
                      <a:pt x="13" y="10"/>
                      <a:pt x="19" y="16"/>
                    </a:cubicBezTo>
                    <a:cubicBezTo>
                      <a:pt x="19" y="14"/>
                      <a:pt x="19" y="12"/>
                      <a:pt x="19" y="10"/>
                    </a:cubicBezTo>
                    <a:cubicBezTo>
                      <a:pt x="20" y="11"/>
                      <a:pt x="21" y="11"/>
                      <a:pt x="21" y="11"/>
                    </a:cubicBezTo>
                    <a:cubicBezTo>
                      <a:pt x="25" y="14"/>
                      <a:pt x="29" y="16"/>
                      <a:pt x="33" y="18"/>
                    </a:cubicBezTo>
                    <a:cubicBezTo>
                      <a:pt x="39" y="22"/>
                      <a:pt x="43" y="21"/>
                      <a:pt x="47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208"/>
              <p:cNvSpPr>
                <a:spLocks/>
              </p:cNvSpPr>
              <p:nvPr/>
            </p:nvSpPr>
            <p:spPr bwMode="auto">
              <a:xfrm>
                <a:off x="2333625" y="-2835275"/>
                <a:ext cx="169863" cy="71437"/>
              </a:xfrm>
              <a:custGeom>
                <a:avLst/>
                <a:gdLst>
                  <a:gd name="T0" fmla="*/ 10 w 45"/>
                  <a:gd name="T1" fmla="*/ 18 h 19"/>
                  <a:gd name="T2" fmla="*/ 18 w 45"/>
                  <a:gd name="T3" fmla="*/ 14 h 19"/>
                  <a:gd name="T4" fmla="*/ 27 w 45"/>
                  <a:gd name="T5" fmla="*/ 9 h 19"/>
                  <a:gd name="T6" fmla="*/ 27 w 45"/>
                  <a:gd name="T7" fmla="*/ 15 h 19"/>
                  <a:gd name="T8" fmla="*/ 45 w 45"/>
                  <a:gd name="T9" fmla="*/ 6 h 19"/>
                  <a:gd name="T10" fmla="*/ 45 w 45"/>
                  <a:gd name="T11" fmla="*/ 6 h 19"/>
                  <a:gd name="T12" fmla="*/ 38 w 45"/>
                  <a:gd name="T13" fmla="*/ 0 h 19"/>
                  <a:gd name="T14" fmla="*/ 37 w 45"/>
                  <a:gd name="T15" fmla="*/ 0 h 19"/>
                  <a:gd name="T16" fmla="*/ 17 w 45"/>
                  <a:gd name="T17" fmla="*/ 9 h 19"/>
                  <a:gd name="T18" fmla="*/ 0 w 45"/>
                  <a:gd name="T19" fmla="*/ 15 h 19"/>
                  <a:gd name="T20" fmla="*/ 0 w 45"/>
                  <a:gd name="T21" fmla="*/ 15 h 19"/>
                  <a:gd name="T22" fmla="*/ 10 w 45"/>
                  <a:gd name="T23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" h="19">
                    <a:moveTo>
                      <a:pt x="10" y="18"/>
                    </a:moveTo>
                    <a:cubicBezTo>
                      <a:pt x="13" y="17"/>
                      <a:pt x="16" y="16"/>
                      <a:pt x="18" y="14"/>
                    </a:cubicBezTo>
                    <a:cubicBezTo>
                      <a:pt x="21" y="12"/>
                      <a:pt x="24" y="11"/>
                      <a:pt x="27" y="9"/>
                    </a:cubicBezTo>
                    <a:cubicBezTo>
                      <a:pt x="27" y="11"/>
                      <a:pt x="27" y="13"/>
                      <a:pt x="27" y="15"/>
                    </a:cubicBezTo>
                    <a:cubicBezTo>
                      <a:pt x="32" y="9"/>
                      <a:pt x="38" y="7"/>
                      <a:pt x="45" y="6"/>
                    </a:cubicBezTo>
                    <a:cubicBezTo>
                      <a:pt x="45" y="6"/>
                      <a:pt x="45" y="6"/>
                      <a:pt x="45" y="6"/>
                    </a:cubicBezTo>
                    <a:cubicBezTo>
                      <a:pt x="43" y="4"/>
                      <a:pt x="41" y="2"/>
                      <a:pt x="38" y="0"/>
                    </a:cubicBezTo>
                    <a:cubicBezTo>
                      <a:pt x="38" y="0"/>
                      <a:pt x="37" y="0"/>
                      <a:pt x="37" y="0"/>
                    </a:cubicBezTo>
                    <a:cubicBezTo>
                      <a:pt x="29" y="2"/>
                      <a:pt x="23" y="6"/>
                      <a:pt x="17" y="9"/>
                    </a:cubicBezTo>
                    <a:cubicBezTo>
                      <a:pt x="12" y="12"/>
                      <a:pt x="7" y="15"/>
                      <a:pt x="0" y="15"/>
                    </a:cubicBezTo>
                    <a:cubicBezTo>
                      <a:pt x="0" y="14"/>
                      <a:pt x="0" y="15"/>
                      <a:pt x="0" y="15"/>
                    </a:cubicBezTo>
                    <a:cubicBezTo>
                      <a:pt x="3" y="18"/>
                      <a:pt x="5" y="19"/>
                      <a:pt x="10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Freeform 209"/>
              <p:cNvSpPr>
                <a:spLocks/>
              </p:cNvSpPr>
              <p:nvPr/>
            </p:nvSpPr>
            <p:spPr bwMode="auto">
              <a:xfrm>
                <a:off x="2743200" y="-3043238"/>
                <a:ext cx="125413" cy="90487"/>
              </a:xfrm>
              <a:custGeom>
                <a:avLst/>
                <a:gdLst>
                  <a:gd name="T0" fmla="*/ 10 w 33"/>
                  <a:gd name="T1" fmla="*/ 0 h 24"/>
                  <a:gd name="T2" fmla="*/ 0 w 33"/>
                  <a:gd name="T3" fmla="*/ 0 h 24"/>
                  <a:gd name="T4" fmla="*/ 11 w 33"/>
                  <a:gd name="T5" fmla="*/ 18 h 24"/>
                  <a:gd name="T6" fmla="*/ 33 w 33"/>
                  <a:gd name="T7" fmla="*/ 24 h 24"/>
                  <a:gd name="T8" fmla="*/ 32 w 33"/>
                  <a:gd name="T9" fmla="*/ 22 h 24"/>
                  <a:gd name="T10" fmla="*/ 18 w 33"/>
                  <a:gd name="T11" fmla="*/ 16 h 24"/>
                  <a:gd name="T12" fmla="*/ 12 w 33"/>
                  <a:gd name="T13" fmla="*/ 2 h 24"/>
                  <a:gd name="T14" fmla="*/ 10 w 33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4">
                    <a:moveTo>
                      <a:pt x="10" y="0"/>
                    </a:moveTo>
                    <a:cubicBezTo>
                      <a:pt x="7" y="0"/>
                      <a:pt x="3" y="0"/>
                      <a:pt x="0" y="0"/>
                    </a:cubicBezTo>
                    <a:cubicBezTo>
                      <a:pt x="1" y="8"/>
                      <a:pt x="5" y="14"/>
                      <a:pt x="11" y="18"/>
                    </a:cubicBezTo>
                    <a:cubicBezTo>
                      <a:pt x="18" y="23"/>
                      <a:pt x="26" y="24"/>
                      <a:pt x="33" y="24"/>
                    </a:cubicBezTo>
                    <a:cubicBezTo>
                      <a:pt x="33" y="23"/>
                      <a:pt x="32" y="23"/>
                      <a:pt x="32" y="22"/>
                    </a:cubicBezTo>
                    <a:cubicBezTo>
                      <a:pt x="26" y="22"/>
                      <a:pt x="22" y="20"/>
                      <a:pt x="18" y="16"/>
                    </a:cubicBezTo>
                    <a:cubicBezTo>
                      <a:pt x="15" y="12"/>
                      <a:pt x="13" y="7"/>
                      <a:pt x="12" y="2"/>
                    </a:cubicBezTo>
                    <a:cubicBezTo>
                      <a:pt x="11" y="1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Freeform 210"/>
              <p:cNvSpPr>
                <a:spLocks/>
              </p:cNvSpPr>
              <p:nvPr/>
            </p:nvSpPr>
            <p:spPr bwMode="auto">
              <a:xfrm>
                <a:off x="2559050" y="-3043238"/>
                <a:ext cx="139700" cy="101600"/>
              </a:xfrm>
              <a:custGeom>
                <a:avLst/>
                <a:gdLst>
                  <a:gd name="T0" fmla="*/ 35 w 37"/>
                  <a:gd name="T1" fmla="*/ 0 h 27"/>
                  <a:gd name="T2" fmla="*/ 25 w 37"/>
                  <a:gd name="T3" fmla="*/ 0 h 27"/>
                  <a:gd name="T4" fmla="*/ 23 w 37"/>
                  <a:gd name="T5" fmla="*/ 2 h 27"/>
                  <a:gd name="T6" fmla="*/ 21 w 37"/>
                  <a:gd name="T7" fmla="*/ 8 h 27"/>
                  <a:gd name="T8" fmla="*/ 2 w 37"/>
                  <a:gd name="T9" fmla="*/ 23 h 27"/>
                  <a:gd name="T10" fmla="*/ 0 w 37"/>
                  <a:gd name="T11" fmla="*/ 24 h 27"/>
                  <a:gd name="T12" fmla="*/ 35 w 37"/>
                  <a:gd name="T13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27">
                    <a:moveTo>
                      <a:pt x="35" y="0"/>
                    </a:moveTo>
                    <a:cubicBezTo>
                      <a:pt x="31" y="0"/>
                      <a:pt x="28" y="0"/>
                      <a:pt x="25" y="0"/>
                    </a:cubicBezTo>
                    <a:cubicBezTo>
                      <a:pt x="24" y="0"/>
                      <a:pt x="23" y="1"/>
                      <a:pt x="23" y="2"/>
                    </a:cubicBezTo>
                    <a:cubicBezTo>
                      <a:pt x="22" y="4"/>
                      <a:pt x="22" y="6"/>
                      <a:pt x="21" y="8"/>
                    </a:cubicBezTo>
                    <a:cubicBezTo>
                      <a:pt x="17" y="17"/>
                      <a:pt x="11" y="22"/>
                      <a:pt x="2" y="23"/>
                    </a:cubicBezTo>
                    <a:cubicBezTo>
                      <a:pt x="1" y="23"/>
                      <a:pt x="1" y="24"/>
                      <a:pt x="0" y="24"/>
                    </a:cubicBezTo>
                    <a:cubicBezTo>
                      <a:pt x="15" y="27"/>
                      <a:pt x="37" y="12"/>
                      <a:pt x="35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6" name="Freeform 211"/>
              <p:cNvSpPr>
                <a:spLocks/>
              </p:cNvSpPr>
              <p:nvPr/>
            </p:nvSpPr>
            <p:spPr bwMode="auto">
              <a:xfrm>
                <a:off x="2182813" y="-3122613"/>
                <a:ext cx="161925" cy="79375"/>
              </a:xfrm>
              <a:custGeom>
                <a:avLst/>
                <a:gdLst>
                  <a:gd name="T0" fmla="*/ 1 w 43"/>
                  <a:gd name="T1" fmla="*/ 21 h 21"/>
                  <a:gd name="T2" fmla="*/ 10 w 43"/>
                  <a:gd name="T3" fmla="*/ 19 h 21"/>
                  <a:gd name="T4" fmla="*/ 29 w 43"/>
                  <a:gd name="T5" fmla="*/ 12 h 21"/>
                  <a:gd name="T6" fmla="*/ 41 w 43"/>
                  <a:gd name="T7" fmla="*/ 5 h 21"/>
                  <a:gd name="T8" fmla="*/ 43 w 43"/>
                  <a:gd name="T9" fmla="*/ 3 h 21"/>
                  <a:gd name="T10" fmla="*/ 32 w 43"/>
                  <a:gd name="T11" fmla="*/ 0 h 21"/>
                  <a:gd name="T12" fmla="*/ 27 w 43"/>
                  <a:gd name="T13" fmla="*/ 2 h 21"/>
                  <a:gd name="T14" fmla="*/ 23 w 43"/>
                  <a:gd name="T15" fmla="*/ 7 h 21"/>
                  <a:gd name="T16" fmla="*/ 8 w 43"/>
                  <a:gd name="T17" fmla="*/ 17 h 21"/>
                  <a:gd name="T18" fmla="*/ 0 w 43"/>
                  <a:gd name="T19" fmla="*/ 19 h 21"/>
                  <a:gd name="T20" fmla="*/ 0 w 43"/>
                  <a:gd name="T21" fmla="*/ 20 h 21"/>
                  <a:gd name="T22" fmla="*/ 1 w 43"/>
                  <a:gd name="T2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" h="21">
                    <a:moveTo>
                      <a:pt x="1" y="21"/>
                    </a:moveTo>
                    <a:cubicBezTo>
                      <a:pt x="4" y="20"/>
                      <a:pt x="7" y="19"/>
                      <a:pt x="10" y="19"/>
                    </a:cubicBezTo>
                    <a:cubicBezTo>
                      <a:pt x="17" y="20"/>
                      <a:pt x="23" y="17"/>
                      <a:pt x="29" y="12"/>
                    </a:cubicBezTo>
                    <a:cubicBezTo>
                      <a:pt x="32" y="9"/>
                      <a:pt x="36" y="6"/>
                      <a:pt x="41" y="5"/>
                    </a:cubicBezTo>
                    <a:cubicBezTo>
                      <a:pt x="42" y="5"/>
                      <a:pt x="42" y="4"/>
                      <a:pt x="43" y="3"/>
                    </a:cubicBezTo>
                    <a:cubicBezTo>
                      <a:pt x="39" y="2"/>
                      <a:pt x="36" y="0"/>
                      <a:pt x="32" y="0"/>
                    </a:cubicBezTo>
                    <a:cubicBezTo>
                      <a:pt x="31" y="0"/>
                      <a:pt x="29" y="1"/>
                      <a:pt x="27" y="2"/>
                    </a:cubicBezTo>
                    <a:cubicBezTo>
                      <a:pt x="26" y="4"/>
                      <a:pt x="24" y="5"/>
                      <a:pt x="23" y="7"/>
                    </a:cubicBezTo>
                    <a:cubicBezTo>
                      <a:pt x="19" y="11"/>
                      <a:pt x="14" y="15"/>
                      <a:pt x="8" y="17"/>
                    </a:cubicBezTo>
                    <a:cubicBezTo>
                      <a:pt x="5" y="17"/>
                      <a:pt x="3" y="18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1" y="21"/>
                      <a:pt x="1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7" name="Freeform 212"/>
              <p:cNvSpPr>
                <a:spLocks/>
              </p:cNvSpPr>
              <p:nvPr/>
            </p:nvSpPr>
            <p:spPr bwMode="auto">
              <a:xfrm>
                <a:off x="3090863" y="-3128963"/>
                <a:ext cx="161925" cy="85725"/>
              </a:xfrm>
              <a:custGeom>
                <a:avLst/>
                <a:gdLst>
                  <a:gd name="T0" fmla="*/ 1 w 43"/>
                  <a:gd name="T1" fmla="*/ 6 h 23"/>
                  <a:gd name="T2" fmla="*/ 14 w 43"/>
                  <a:gd name="T3" fmla="*/ 14 h 23"/>
                  <a:gd name="T4" fmla="*/ 26 w 43"/>
                  <a:gd name="T5" fmla="*/ 21 h 23"/>
                  <a:gd name="T6" fmla="*/ 38 w 43"/>
                  <a:gd name="T7" fmla="*/ 21 h 23"/>
                  <a:gd name="T8" fmla="*/ 43 w 43"/>
                  <a:gd name="T9" fmla="*/ 23 h 23"/>
                  <a:gd name="T10" fmla="*/ 43 w 43"/>
                  <a:gd name="T11" fmla="*/ 22 h 23"/>
                  <a:gd name="T12" fmla="*/ 40 w 43"/>
                  <a:gd name="T13" fmla="*/ 20 h 23"/>
                  <a:gd name="T14" fmla="*/ 33 w 43"/>
                  <a:gd name="T15" fmla="*/ 18 h 23"/>
                  <a:gd name="T16" fmla="*/ 18 w 43"/>
                  <a:gd name="T17" fmla="*/ 6 h 23"/>
                  <a:gd name="T18" fmla="*/ 13 w 43"/>
                  <a:gd name="T19" fmla="*/ 3 h 23"/>
                  <a:gd name="T20" fmla="*/ 0 w 43"/>
                  <a:gd name="T21" fmla="*/ 5 h 23"/>
                  <a:gd name="T22" fmla="*/ 1 w 43"/>
                  <a:gd name="T23" fmla="*/ 6 h 23"/>
                  <a:gd name="T24" fmla="*/ 1 w 43"/>
                  <a:gd name="T25" fmla="*/ 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23">
                    <a:moveTo>
                      <a:pt x="1" y="6"/>
                    </a:moveTo>
                    <a:cubicBezTo>
                      <a:pt x="6" y="7"/>
                      <a:pt x="10" y="11"/>
                      <a:pt x="14" y="14"/>
                    </a:cubicBezTo>
                    <a:cubicBezTo>
                      <a:pt x="17" y="17"/>
                      <a:pt x="21" y="20"/>
                      <a:pt x="26" y="21"/>
                    </a:cubicBezTo>
                    <a:cubicBezTo>
                      <a:pt x="30" y="21"/>
                      <a:pt x="34" y="21"/>
                      <a:pt x="38" y="21"/>
                    </a:cubicBezTo>
                    <a:cubicBezTo>
                      <a:pt x="40" y="21"/>
                      <a:pt x="41" y="22"/>
                      <a:pt x="43" y="23"/>
                    </a:cubicBezTo>
                    <a:cubicBezTo>
                      <a:pt x="43" y="22"/>
                      <a:pt x="43" y="22"/>
                      <a:pt x="43" y="22"/>
                    </a:cubicBezTo>
                    <a:cubicBezTo>
                      <a:pt x="42" y="21"/>
                      <a:pt x="41" y="21"/>
                      <a:pt x="40" y="20"/>
                    </a:cubicBezTo>
                    <a:cubicBezTo>
                      <a:pt x="38" y="20"/>
                      <a:pt x="35" y="19"/>
                      <a:pt x="33" y="18"/>
                    </a:cubicBezTo>
                    <a:cubicBezTo>
                      <a:pt x="27" y="16"/>
                      <a:pt x="22" y="12"/>
                      <a:pt x="18" y="6"/>
                    </a:cubicBezTo>
                    <a:cubicBezTo>
                      <a:pt x="16" y="5"/>
                      <a:pt x="15" y="3"/>
                      <a:pt x="13" y="3"/>
                    </a:cubicBezTo>
                    <a:cubicBezTo>
                      <a:pt x="8" y="0"/>
                      <a:pt x="4" y="3"/>
                      <a:pt x="0" y="5"/>
                    </a:cubicBezTo>
                    <a:cubicBezTo>
                      <a:pt x="0" y="5"/>
                      <a:pt x="0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8" name="Freeform 213"/>
              <p:cNvSpPr>
                <a:spLocks/>
              </p:cNvSpPr>
              <p:nvPr/>
            </p:nvSpPr>
            <p:spPr bwMode="auto">
              <a:xfrm>
                <a:off x="2430463" y="-2967038"/>
                <a:ext cx="125413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2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1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29" name="Freeform 214"/>
              <p:cNvSpPr>
                <a:spLocks/>
              </p:cNvSpPr>
              <p:nvPr/>
            </p:nvSpPr>
            <p:spPr bwMode="auto">
              <a:xfrm>
                <a:off x="2879725" y="-2967038"/>
                <a:ext cx="123825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1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0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0" name="Freeform 215"/>
              <p:cNvSpPr>
                <a:spLocks/>
              </p:cNvSpPr>
              <p:nvPr/>
            </p:nvSpPr>
            <p:spPr bwMode="auto">
              <a:xfrm>
                <a:off x="2630488" y="-3065463"/>
                <a:ext cx="173038" cy="11112"/>
              </a:xfrm>
              <a:custGeom>
                <a:avLst/>
                <a:gdLst>
                  <a:gd name="T0" fmla="*/ 46 w 46"/>
                  <a:gd name="T1" fmla="*/ 0 h 3"/>
                  <a:gd name="T2" fmla="*/ 0 w 46"/>
                  <a:gd name="T3" fmla="*/ 0 h 3"/>
                  <a:gd name="T4" fmla="*/ 4 w 46"/>
                  <a:gd name="T5" fmla="*/ 3 h 3"/>
                  <a:gd name="T6" fmla="*/ 42 w 46"/>
                  <a:gd name="T7" fmla="*/ 3 h 3"/>
                  <a:gd name="T8" fmla="*/ 46 w 46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">
                    <a:moveTo>
                      <a:pt x="46" y="0"/>
                    </a:moveTo>
                    <a:cubicBezTo>
                      <a:pt x="31" y="0"/>
                      <a:pt x="15" y="0"/>
                      <a:pt x="0" y="0"/>
                    </a:cubicBezTo>
                    <a:cubicBezTo>
                      <a:pt x="1" y="2"/>
                      <a:pt x="2" y="3"/>
                      <a:pt x="4" y="3"/>
                    </a:cubicBezTo>
                    <a:cubicBezTo>
                      <a:pt x="17" y="3"/>
                      <a:pt x="29" y="3"/>
                      <a:pt x="42" y="3"/>
                    </a:cubicBezTo>
                    <a:cubicBezTo>
                      <a:pt x="44" y="3"/>
                      <a:pt x="45" y="2"/>
                      <a:pt x="46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Freeform 216"/>
              <p:cNvSpPr>
                <a:spLocks/>
              </p:cNvSpPr>
              <p:nvPr/>
            </p:nvSpPr>
            <p:spPr bwMode="auto">
              <a:xfrm>
                <a:off x="2687638" y="-3381375"/>
                <a:ext cx="55563" cy="55562"/>
              </a:xfrm>
              <a:custGeom>
                <a:avLst/>
                <a:gdLst>
                  <a:gd name="T0" fmla="*/ 5 w 15"/>
                  <a:gd name="T1" fmla="*/ 11 h 15"/>
                  <a:gd name="T2" fmla="*/ 5 w 15"/>
                  <a:gd name="T3" fmla="*/ 15 h 15"/>
                  <a:gd name="T4" fmla="*/ 10 w 15"/>
                  <a:gd name="T5" fmla="*/ 15 h 15"/>
                  <a:gd name="T6" fmla="*/ 10 w 15"/>
                  <a:gd name="T7" fmla="*/ 13 h 15"/>
                  <a:gd name="T8" fmla="*/ 13 w 15"/>
                  <a:gd name="T9" fmla="*/ 9 h 15"/>
                  <a:gd name="T10" fmla="*/ 15 w 15"/>
                  <a:gd name="T11" fmla="*/ 9 h 15"/>
                  <a:gd name="T12" fmla="*/ 15 w 15"/>
                  <a:gd name="T13" fmla="*/ 5 h 15"/>
                  <a:gd name="T14" fmla="*/ 10 w 15"/>
                  <a:gd name="T15" fmla="*/ 5 h 15"/>
                  <a:gd name="T16" fmla="*/ 9 w 15"/>
                  <a:gd name="T17" fmla="*/ 0 h 15"/>
                  <a:gd name="T18" fmla="*/ 5 w 15"/>
                  <a:gd name="T19" fmla="*/ 0 h 15"/>
                  <a:gd name="T20" fmla="*/ 5 w 15"/>
                  <a:gd name="T21" fmla="*/ 2 h 15"/>
                  <a:gd name="T22" fmla="*/ 2 w 15"/>
                  <a:gd name="T23" fmla="*/ 5 h 15"/>
                  <a:gd name="T24" fmla="*/ 0 w 15"/>
                  <a:gd name="T25" fmla="*/ 5 h 15"/>
                  <a:gd name="T26" fmla="*/ 0 w 15"/>
                  <a:gd name="T27" fmla="*/ 9 h 15"/>
                  <a:gd name="T28" fmla="*/ 3 w 15"/>
                  <a:gd name="T29" fmla="*/ 9 h 15"/>
                  <a:gd name="T30" fmla="*/ 5 w 15"/>
                  <a:gd name="T31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" h="15">
                    <a:moveTo>
                      <a:pt x="5" y="11"/>
                    </a:moveTo>
                    <a:cubicBezTo>
                      <a:pt x="5" y="13"/>
                      <a:pt x="5" y="14"/>
                      <a:pt x="5" y="15"/>
                    </a:cubicBezTo>
                    <a:cubicBezTo>
                      <a:pt x="7" y="15"/>
                      <a:pt x="8" y="15"/>
                      <a:pt x="10" y="15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9" y="9"/>
                      <a:pt x="9" y="9"/>
                      <a:pt x="13" y="9"/>
                    </a:cubicBezTo>
                    <a:cubicBezTo>
                      <a:pt x="13" y="9"/>
                      <a:pt x="14" y="9"/>
                      <a:pt x="15" y="9"/>
                    </a:cubicBezTo>
                    <a:cubicBezTo>
                      <a:pt x="15" y="8"/>
                      <a:pt x="15" y="7"/>
                      <a:pt x="15" y="5"/>
                    </a:cubicBezTo>
                    <a:cubicBezTo>
                      <a:pt x="13" y="5"/>
                      <a:pt x="10" y="6"/>
                      <a:pt x="10" y="5"/>
                    </a:cubicBezTo>
                    <a:cubicBezTo>
                      <a:pt x="9" y="4"/>
                      <a:pt x="9" y="2"/>
                      <a:pt x="9" y="0"/>
                    </a:cubicBezTo>
                    <a:cubicBezTo>
                      <a:pt x="8" y="0"/>
                      <a:pt x="6" y="0"/>
                      <a:pt x="5" y="0"/>
                    </a:cubicBezTo>
                    <a:cubicBezTo>
                      <a:pt x="5" y="0"/>
                      <a:pt x="5" y="1"/>
                      <a:pt x="5" y="2"/>
                    </a:cubicBezTo>
                    <a:cubicBezTo>
                      <a:pt x="5" y="5"/>
                      <a:pt x="5" y="5"/>
                      <a:pt x="2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7"/>
                      <a:pt x="0" y="8"/>
                      <a:pt x="0" y="9"/>
                    </a:cubicBezTo>
                    <a:cubicBezTo>
                      <a:pt x="1" y="9"/>
                      <a:pt x="2" y="9"/>
                      <a:pt x="3" y="9"/>
                    </a:cubicBezTo>
                    <a:cubicBezTo>
                      <a:pt x="5" y="9"/>
                      <a:pt x="5" y="9"/>
                      <a:pt x="5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2" name="Freeform 217"/>
              <p:cNvSpPr>
                <a:spLocks/>
              </p:cNvSpPr>
              <p:nvPr/>
            </p:nvSpPr>
            <p:spPr bwMode="auto">
              <a:xfrm>
                <a:off x="2924175" y="-3087688"/>
                <a:ext cx="26988" cy="74612"/>
              </a:xfrm>
              <a:custGeom>
                <a:avLst/>
                <a:gdLst>
                  <a:gd name="T0" fmla="*/ 0 w 7"/>
                  <a:gd name="T1" fmla="*/ 6 h 20"/>
                  <a:gd name="T2" fmla="*/ 2 w 7"/>
                  <a:gd name="T3" fmla="*/ 18 h 20"/>
                  <a:gd name="T4" fmla="*/ 4 w 7"/>
                  <a:gd name="T5" fmla="*/ 20 h 20"/>
                  <a:gd name="T6" fmla="*/ 5 w 7"/>
                  <a:gd name="T7" fmla="*/ 18 h 20"/>
                  <a:gd name="T8" fmla="*/ 7 w 7"/>
                  <a:gd name="T9" fmla="*/ 6 h 20"/>
                  <a:gd name="T10" fmla="*/ 7 w 7"/>
                  <a:gd name="T11" fmla="*/ 6 h 20"/>
                  <a:gd name="T12" fmla="*/ 7 w 7"/>
                  <a:gd name="T13" fmla="*/ 4 h 20"/>
                  <a:gd name="T14" fmla="*/ 3 w 7"/>
                  <a:gd name="T15" fmla="*/ 1 h 20"/>
                  <a:gd name="T16" fmla="*/ 0 w 7"/>
                  <a:gd name="T17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20">
                    <a:moveTo>
                      <a:pt x="0" y="6"/>
                    </a:moveTo>
                    <a:cubicBezTo>
                      <a:pt x="1" y="10"/>
                      <a:pt x="1" y="14"/>
                      <a:pt x="2" y="18"/>
                    </a:cubicBezTo>
                    <a:cubicBezTo>
                      <a:pt x="2" y="19"/>
                      <a:pt x="3" y="20"/>
                      <a:pt x="4" y="20"/>
                    </a:cubicBezTo>
                    <a:cubicBezTo>
                      <a:pt x="4" y="20"/>
                      <a:pt x="5" y="19"/>
                      <a:pt x="5" y="18"/>
                    </a:cubicBezTo>
                    <a:cubicBezTo>
                      <a:pt x="6" y="14"/>
                      <a:pt x="7" y="10"/>
                      <a:pt x="7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6"/>
                      <a:pt x="7" y="5"/>
                      <a:pt x="7" y="4"/>
                    </a:cubicBezTo>
                    <a:cubicBezTo>
                      <a:pt x="7" y="2"/>
                      <a:pt x="5" y="0"/>
                      <a:pt x="3" y="1"/>
                    </a:cubicBezTo>
                    <a:cubicBezTo>
                      <a:pt x="1" y="2"/>
                      <a:pt x="0" y="4"/>
                      <a:pt x="0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Freeform 218"/>
              <p:cNvSpPr>
                <a:spLocks/>
              </p:cNvSpPr>
              <p:nvPr/>
            </p:nvSpPr>
            <p:spPr bwMode="auto">
              <a:xfrm>
                <a:off x="2476500" y="-3087688"/>
                <a:ext cx="33338" cy="74612"/>
              </a:xfrm>
              <a:custGeom>
                <a:avLst/>
                <a:gdLst>
                  <a:gd name="T0" fmla="*/ 3 w 9"/>
                  <a:gd name="T1" fmla="*/ 18 h 20"/>
                  <a:gd name="T2" fmla="*/ 4 w 9"/>
                  <a:gd name="T3" fmla="*/ 20 h 20"/>
                  <a:gd name="T4" fmla="*/ 7 w 9"/>
                  <a:gd name="T5" fmla="*/ 18 h 20"/>
                  <a:gd name="T6" fmla="*/ 9 w 9"/>
                  <a:gd name="T7" fmla="*/ 4 h 20"/>
                  <a:gd name="T8" fmla="*/ 3 w 9"/>
                  <a:gd name="T9" fmla="*/ 0 h 20"/>
                  <a:gd name="T10" fmla="*/ 0 w 9"/>
                  <a:gd name="T11" fmla="*/ 6 h 20"/>
                  <a:gd name="T12" fmla="*/ 3 w 9"/>
                  <a:gd name="T13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20">
                    <a:moveTo>
                      <a:pt x="3" y="18"/>
                    </a:moveTo>
                    <a:cubicBezTo>
                      <a:pt x="3" y="19"/>
                      <a:pt x="4" y="20"/>
                      <a:pt x="4" y="20"/>
                    </a:cubicBezTo>
                    <a:cubicBezTo>
                      <a:pt x="5" y="20"/>
                      <a:pt x="6" y="19"/>
                      <a:pt x="7" y="18"/>
                    </a:cubicBezTo>
                    <a:cubicBezTo>
                      <a:pt x="7" y="14"/>
                      <a:pt x="8" y="9"/>
                      <a:pt x="9" y="4"/>
                    </a:cubicBezTo>
                    <a:cubicBezTo>
                      <a:pt x="9" y="1"/>
                      <a:pt x="6" y="0"/>
                      <a:pt x="3" y="0"/>
                    </a:cubicBezTo>
                    <a:cubicBezTo>
                      <a:pt x="2" y="1"/>
                      <a:pt x="1" y="3"/>
                      <a:pt x="0" y="6"/>
                    </a:cubicBezTo>
                    <a:cubicBezTo>
                      <a:pt x="1" y="10"/>
                      <a:pt x="2" y="14"/>
                      <a:pt x="3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4" name="Freeform 219"/>
              <p:cNvSpPr>
                <a:spLocks/>
              </p:cNvSpPr>
              <p:nvPr/>
            </p:nvSpPr>
            <p:spPr bwMode="auto">
              <a:xfrm>
                <a:off x="2465388" y="-3189288"/>
                <a:ext cx="49213" cy="52387"/>
              </a:xfrm>
              <a:custGeom>
                <a:avLst/>
                <a:gdLst>
                  <a:gd name="T0" fmla="*/ 3 w 13"/>
                  <a:gd name="T1" fmla="*/ 9 h 14"/>
                  <a:gd name="T2" fmla="*/ 5 w 13"/>
                  <a:gd name="T3" fmla="*/ 9 h 14"/>
                  <a:gd name="T4" fmla="*/ 5 w 13"/>
                  <a:gd name="T5" fmla="*/ 14 h 14"/>
                  <a:gd name="T6" fmla="*/ 9 w 13"/>
                  <a:gd name="T7" fmla="*/ 14 h 14"/>
                  <a:gd name="T8" fmla="*/ 9 w 13"/>
                  <a:gd name="T9" fmla="*/ 9 h 14"/>
                  <a:gd name="T10" fmla="*/ 13 w 13"/>
                  <a:gd name="T11" fmla="*/ 7 h 14"/>
                  <a:gd name="T12" fmla="*/ 9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3 w 13"/>
                  <a:gd name="T21" fmla="*/ 5 h 14"/>
                  <a:gd name="T22" fmla="*/ 0 w 13"/>
                  <a:gd name="T23" fmla="*/ 7 h 14"/>
                  <a:gd name="T24" fmla="*/ 3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3" y="9"/>
                    </a:moveTo>
                    <a:cubicBezTo>
                      <a:pt x="3" y="9"/>
                      <a:pt x="4" y="9"/>
                      <a:pt x="5" y="9"/>
                    </a:cubicBez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8"/>
                      <a:pt x="13" y="11"/>
                      <a:pt x="13" y="7"/>
                    </a:cubicBezTo>
                    <a:cubicBezTo>
                      <a:pt x="13" y="4"/>
                      <a:pt x="10" y="6"/>
                      <a:pt x="9" y="5"/>
                    </a:cubicBezTo>
                    <a:cubicBezTo>
                      <a:pt x="9" y="4"/>
                      <a:pt x="9" y="3"/>
                      <a:pt x="9" y="3"/>
                    </a:cubicBezTo>
                    <a:cubicBezTo>
                      <a:pt x="9" y="1"/>
                      <a:pt x="9" y="1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5"/>
                      <a:pt x="5" y="6"/>
                      <a:pt x="3" y="5"/>
                    </a:cubicBezTo>
                    <a:cubicBezTo>
                      <a:pt x="1" y="5"/>
                      <a:pt x="1" y="6"/>
                      <a:pt x="0" y="7"/>
                    </a:cubicBezTo>
                    <a:cubicBezTo>
                      <a:pt x="0" y="9"/>
                      <a:pt x="1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5" name="Freeform 220"/>
              <p:cNvSpPr>
                <a:spLocks/>
              </p:cNvSpPr>
              <p:nvPr/>
            </p:nvSpPr>
            <p:spPr bwMode="auto">
              <a:xfrm>
                <a:off x="2913063" y="-3189288"/>
                <a:ext cx="49213" cy="52387"/>
              </a:xfrm>
              <a:custGeom>
                <a:avLst/>
                <a:gdLst>
                  <a:gd name="T0" fmla="*/ 5 w 13"/>
                  <a:gd name="T1" fmla="*/ 9 h 14"/>
                  <a:gd name="T2" fmla="*/ 5 w 13"/>
                  <a:gd name="T3" fmla="*/ 14 h 14"/>
                  <a:gd name="T4" fmla="*/ 9 w 13"/>
                  <a:gd name="T5" fmla="*/ 14 h 14"/>
                  <a:gd name="T6" fmla="*/ 9 w 13"/>
                  <a:gd name="T7" fmla="*/ 9 h 14"/>
                  <a:gd name="T8" fmla="*/ 12 w 13"/>
                  <a:gd name="T9" fmla="*/ 9 h 14"/>
                  <a:gd name="T10" fmla="*/ 13 w 13"/>
                  <a:gd name="T11" fmla="*/ 7 h 14"/>
                  <a:gd name="T12" fmla="*/ 11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5 w 13"/>
                  <a:gd name="T21" fmla="*/ 5 h 14"/>
                  <a:gd name="T22" fmla="*/ 0 w 13"/>
                  <a:gd name="T23" fmla="*/ 7 h 14"/>
                  <a:gd name="T24" fmla="*/ 5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5" y="9"/>
                    </a:move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9"/>
                      <a:pt x="11" y="9"/>
                      <a:pt x="12" y="9"/>
                    </a:cubicBezTo>
                    <a:cubicBezTo>
                      <a:pt x="12" y="8"/>
                      <a:pt x="13" y="8"/>
                      <a:pt x="13" y="7"/>
                    </a:cubicBezTo>
                    <a:cubicBezTo>
                      <a:pt x="13" y="6"/>
                      <a:pt x="13" y="5"/>
                      <a:pt x="11" y="5"/>
                    </a:cubicBezTo>
                    <a:cubicBezTo>
                      <a:pt x="9" y="6"/>
                      <a:pt x="9" y="5"/>
                      <a:pt x="9" y="3"/>
                    </a:cubicBezTo>
                    <a:cubicBezTo>
                      <a:pt x="9" y="1"/>
                      <a:pt x="9" y="0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4"/>
                      <a:pt x="5" y="4"/>
                      <a:pt x="5" y="5"/>
                    </a:cubicBezTo>
                    <a:cubicBezTo>
                      <a:pt x="3" y="6"/>
                      <a:pt x="0" y="4"/>
                      <a:pt x="0" y="7"/>
                    </a:cubicBezTo>
                    <a:cubicBezTo>
                      <a:pt x="0" y="11"/>
                      <a:pt x="3" y="8"/>
                      <a:pt x="5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6" name="Oval 221"/>
              <p:cNvSpPr>
                <a:spLocks noChangeArrowheads="1"/>
              </p:cNvSpPr>
              <p:nvPr/>
            </p:nvSpPr>
            <p:spPr bwMode="auto">
              <a:xfrm>
                <a:off x="2701925" y="-3302000"/>
                <a:ext cx="30163" cy="2540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7" name="Freeform 222"/>
              <p:cNvSpPr>
                <a:spLocks/>
              </p:cNvSpPr>
              <p:nvPr/>
            </p:nvSpPr>
            <p:spPr bwMode="auto">
              <a:xfrm>
                <a:off x="2484438" y="-3122613"/>
                <a:ext cx="19050" cy="23812"/>
              </a:xfrm>
              <a:custGeom>
                <a:avLst/>
                <a:gdLst>
                  <a:gd name="T0" fmla="*/ 5 w 5"/>
                  <a:gd name="T1" fmla="*/ 3 h 6"/>
                  <a:gd name="T2" fmla="*/ 3 w 5"/>
                  <a:gd name="T3" fmla="*/ 0 h 6"/>
                  <a:gd name="T4" fmla="*/ 0 w 5"/>
                  <a:gd name="T5" fmla="*/ 2 h 6"/>
                  <a:gd name="T6" fmla="*/ 2 w 5"/>
                  <a:gd name="T7" fmla="*/ 5 h 6"/>
                  <a:gd name="T8" fmla="*/ 5 w 5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2"/>
                      <a:pt x="4" y="0"/>
                      <a:pt x="3" y="0"/>
                    </a:cubicBezTo>
                    <a:cubicBezTo>
                      <a:pt x="2" y="0"/>
                      <a:pt x="1" y="1"/>
                      <a:pt x="0" y="2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" y="6"/>
                      <a:pt x="5" y="5"/>
                      <a:pt x="5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8" name="Freeform 223"/>
              <p:cNvSpPr>
                <a:spLocks/>
              </p:cNvSpPr>
              <p:nvPr/>
            </p:nvSpPr>
            <p:spPr bwMode="auto">
              <a:xfrm>
                <a:off x="2928938" y="-3122613"/>
                <a:ext cx="22225" cy="23812"/>
              </a:xfrm>
              <a:custGeom>
                <a:avLst/>
                <a:gdLst>
                  <a:gd name="T0" fmla="*/ 3 w 6"/>
                  <a:gd name="T1" fmla="*/ 5 h 6"/>
                  <a:gd name="T2" fmla="*/ 6 w 6"/>
                  <a:gd name="T3" fmla="*/ 2 h 6"/>
                  <a:gd name="T4" fmla="*/ 3 w 6"/>
                  <a:gd name="T5" fmla="*/ 0 h 6"/>
                  <a:gd name="T6" fmla="*/ 0 w 6"/>
                  <a:gd name="T7" fmla="*/ 3 h 6"/>
                  <a:gd name="T8" fmla="*/ 3 w 6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5"/>
                    </a:moveTo>
                    <a:cubicBezTo>
                      <a:pt x="5" y="5"/>
                      <a:pt x="6" y="4"/>
                      <a:pt x="6" y="2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39" name="Freeform 224"/>
              <p:cNvSpPr>
                <a:spLocks/>
              </p:cNvSpPr>
              <p:nvPr/>
            </p:nvSpPr>
            <p:spPr bwMode="auto">
              <a:xfrm>
                <a:off x="2786063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0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1"/>
                      <a:pt x="2" y="0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1" y="4"/>
                      <a:pt x="1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0" name="Freeform 225"/>
              <p:cNvSpPr>
                <a:spLocks/>
              </p:cNvSpPr>
              <p:nvPr/>
            </p:nvSpPr>
            <p:spPr bwMode="auto">
              <a:xfrm>
                <a:off x="2668588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1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2"/>
                      <a:pt x="2" y="0"/>
                    </a:cubicBezTo>
                    <a:cubicBezTo>
                      <a:pt x="1" y="2"/>
                      <a:pt x="0" y="2"/>
                      <a:pt x="1" y="3"/>
                    </a:cubicBezTo>
                    <a:cubicBezTo>
                      <a:pt x="1" y="4"/>
                      <a:pt x="2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1" name="Freeform 226"/>
              <p:cNvSpPr>
                <a:spLocks/>
              </p:cNvSpPr>
              <p:nvPr/>
            </p:nvSpPr>
            <p:spPr bwMode="auto">
              <a:xfrm>
                <a:off x="2709863" y="-3098800"/>
                <a:ext cx="15875" cy="22225"/>
              </a:xfrm>
              <a:custGeom>
                <a:avLst/>
                <a:gdLst>
                  <a:gd name="T0" fmla="*/ 4 w 4"/>
                  <a:gd name="T1" fmla="*/ 3 h 6"/>
                  <a:gd name="T2" fmla="*/ 1 w 4"/>
                  <a:gd name="T3" fmla="*/ 0 h 6"/>
                  <a:gd name="T4" fmla="*/ 0 w 4"/>
                  <a:gd name="T5" fmla="*/ 3 h 6"/>
                  <a:gd name="T6" fmla="*/ 2 w 4"/>
                  <a:gd name="T7" fmla="*/ 6 h 6"/>
                  <a:gd name="T8" fmla="*/ 4 w 4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4" y="3"/>
                    </a:moveTo>
                    <a:cubicBezTo>
                      <a:pt x="4" y="2"/>
                      <a:pt x="3" y="2"/>
                      <a:pt x="1" y="0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0" y="4"/>
                      <a:pt x="1" y="5"/>
                      <a:pt x="2" y="6"/>
                    </a:cubicBezTo>
                    <a:cubicBezTo>
                      <a:pt x="3" y="5"/>
                      <a:pt x="4" y="4"/>
                      <a:pt x="4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2" name="Freeform 227"/>
              <p:cNvSpPr>
                <a:spLocks/>
              </p:cNvSpPr>
              <p:nvPr/>
            </p:nvSpPr>
            <p:spPr bwMode="auto">
              <a:xfrm>
                <a:off x="2747963" y="-3095625"/>
                <a:ext cx="11113" cy="19050"/>
              </a:xfrm>
              <a:custGeom>
                <a:avLst/>
                <a:gdLst>
                  <a:gd name="T0" fmla="*/ 1 w 3"/>
                  <a:gd name="T1" fmla="*/ 0 h 5"/>
                  <a:gd name="T2" fmla="*/ 0 w 3"/>
                  <a:gd name="T3" fmla="*/ 2 h 5"/>
                  <a:gd name="T4" fmla="*/ 1 w 3"/>
                  <a:gd name="T5" fmla="*/ 5 h 5"/>
                  <a:gd name="T6" fmla="*/ 3 w 3"/>
                  <a:gd name="T7" fmla="*/ 2 h 5"/>
                  <a:gd name="T8" fmla="*/ 1 w 3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5"/>
                    </a:cubicBezTo>
                    <a:cubicBezTo>
                      <a:pt x="2" y="4"/>
                      <a:pt x="3" y="3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3" name="Freeform 228"/>
              <p:cNvSpPr>
                <a:spLocks/>
              </p:cNvSpPr>
              <p:nvPr/>
            </p:nvSpPr>
            <p:spPr bwMode="auto">
              <a:xfrm>
                <a:off x="2630488" y="-3095625"/>
                <a:ext cx="19050" cy="19050"/>
              </a:xfrm>
              <a:custGeom>
                <a:avLst/>
                <a:gdLst>
                  <a:gd name="T0" fmla="*/ 2 w 5"/>
                  <a:gd name="T1" fmla="*/ 0 h 5"/>
                  <a:gd name="T2" fmla="*/ 0 w 5"/>
                  <a:gd name="T3" fmla="*/ 2 h 5"/>
                  <a:gd name="T4" fmla="*/ 2 w 5"/>
                  <a:gd name="T5" fmla="*/ 5 h 5"/>
                  <a:gd name="T6" fmla="*/ 5 w 5"/>
                  <a:gd name="T7" fmla="*/ 2 h 5"/>
                  <a:gd name="T8" fmla="*/ 2 w 5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2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3"/>
                      <a:pt x="2" y="4"/>
                      <a:pt x="2" y="5"/>
                    </a:cubicBezTo>
                    <a:cubicBezTo>
                      <a:pt x="3" y="4"/>
                      <a:pt x="4" y="3"/>
                      <a:pt x="5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4" name="Freeform 229"/>
              <p:cNvSpPr>
                <a:spLocks/>
              </p:cNvSpPr>
              <p:nvPr/>
            </p:nvSpPr>
            <p:spPr bwMode="auto">
              <a:xfrm>
                <a:off x="2605088" y="-1951038"/>
                <a:ext cx="222250" cy="68262"/>
              </a:xfrm>
              <a:custGeom>
                <a:avLst/>
                <a:gdLst>
                  <a:gd name="T0" fmla="*/ 59 w 59"/>
                  <a:gd name="T1" fmla="*/ 0 h 18"/>
                  <a:gd name="T2" fmla="*/ 58 w 59"/>
                  <a:gd name="T3" fmla="*/ 0 h 18"/>
                  <a:gd name="T4" fmla="*/ 31 w 59"/>
                  <a:gd name="T5" fmla="*/ 12 h 18"/>
                  <a:gd name="T6" fmla="*/ 27 w 59"/>
                  <a:gd name="T7" fmla="*/ 12 h 18"/>
                  <a:gd name="T8" fmla="*/ 1 w 59"/>
                  <a:gd name="T9" fmla="*/ 0 h 18"/>
                  <a:gd name="T10" fmla="*/ 0 w 59"/>
                  <a:gd name="T11" fmla="*/ 1 h 18"/>
                  <a:gd name="T12" fmla="*/ 10 w 59"/>
                  <a:gd name="T13" fmla="*/ 3 h 18"/>
                  <a:gd name="T14" fmla="*/ 10 w 59"/>
                  <a:gd name="T15" fmla="*/ 4 h 18"/>
                  <a:gd name="T16" fmla="*/ 10 w 59"/>
                  <a:gd name="T17" fmla="*/ 9 h 18"/>
                  <a:gd name="T18" fmla="*/ 15 w 59"/>
                  <a:gd name="T19" fmla="*/ 10 h 18"/>
                  <a:gd name="T20" fmla="*/ 17 w 59"/>
                  <a:gd name="T21" fmla="*/ 9 h 18"/>
                  <a:gd name="T22" fmla="*/ 18 w 59"/>
                  <a:gd name="T23" fmla="*/ 12 h 18"/>
                  <a:gd name="T24" fmla="*/ 25 w 59"/>
                  <a:gd name="T25" fmla="*/ 15 h 18"/>
                  <a:gd name="T26" fmla="*/ 34 w 59"/>
                  <a:gd name="T27" fmla="*/ 16 h 18"/>
                  <a:gd name="T28" fmla="*/ 40 w 59"/>
                  <a:gd name="T29" fmla="*/ 15 h 18"/>
                  <a:gd name="T30" fmla="*/ 41 w 59"/>
                  <a:gd name="T31" fmla="*/ 11 h 18"/>
                  <a:gd name="T32" fmla="*/ 44 w 59"/>
                  <a:gd name="T33" fmla="*/ 10 h 18"/>
                  <a:gd name="T34" fmla="*/ 48 w 59"/>
                  <a:gd name="T35" fmla="*/ 10 h 18"/>
                  <a:gd name="T36" fmla="*/ 50 w 59"/>
                  <a:gd name="T37" fmla="*/ 8 h 18"/>
                  <a:gd name="T38" fmla="*/ 49 w 59"/>
                  <a:gd name="T39" fmla="*/ 3 h 18"/>
                  <a:gd name="T40" fmla="*/ 59 w 59"/>
                  <a:gd name="T4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9" h="18">
                    <a:moveTo>
                      <a:pt x="59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48" y="1"/>
                      <a:pt x="39" y="5"/>
                      <a:pt x="31" y="12"/>
                    </a:cubicBezTo>
                    <a:cubicBezTo>
                      <a:pt x="30" y="13"/>
                      <a:pt x="28" y="13"/>
                      <a:pt x="27" y="12"/>
                    </a:cubicBezTo>
                    <a:cubicBezTo>
                      <a:pt x="20" y="5"/>
                      <a:pt x="11" y="1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3" y="3"/>
                      <a:pt x="6" y="3"/>
                      <a:pt x="10" y="3"/>
                    </a:cubicBezTo>
                    <a:cubicBezTo>
                      <a:pt x="10" y="3"/>
                      <a:pt x="10" y="4"/>
                      <a:pt x="10" y="4"/>
                    </a:cubicBezTo>
                    <a:cubicBezTo>
                      <a:pt x="10" y="6"/>
                      <a:pt x="9" y="8"/>
                      <a:pt x="10" y="9"/>
                    </a:cubicBezTo>
                    <a:cubicBezTo>
                      <a:pt x="11" y="10"/>
                      <a:pt x="13" y="10"/>
                      <a:pt x="15" y="10"/>
                    </a:cubicBezTo>
                    <a:cubicBezTo>
                      <a:pt x="15" y="10"/>
                      <a:pt x="16" y="9"/>
                      <a:pt x="17" y="9"/>
                    </a:cubicBezTo>
                    <a:cubicBezTo>
                      <a:pt x="17" y="10"/>
                      <a:pt x="18" y="11"/>
                      <a:pt x="18" y="12"/>
                    </a:cubicBezTo>
                    <a:cubicBezTo>
                      <a:pt x="19" y="16"/>
                      <a:pt x="22" y="18"/>
                      <a:pt x="25" y="15"/>
                    </a:cubicBezTo>
                    <a:cubicBezTo>
                      <a:pt x="29" y="13"/>
                      <a:pt x="32" y="14"/>
                      <a:pt x="34" y="16"/>
                    </a:cubicBezTo>
                    <a:cubicBezTo>
                      <a:pt x="37" y="17"/>
                      <a:pt x="38" y="17"/>
                      <a:pt x="40" y="15"/>
                    </a:cubicBezTo>
                    <a:cubicBezTo>
                      <a:pt x="40" y="13"/>
                      <a:pt x="41" y="12"/>
                      <a:pt x="41" y="11"/>
                    </a:cubicBezTo>
                    <a:cubicBezTo>
                      <a:pt x="42" y="10"/>
                      <a:pt x="42" y="9"/>
                      <a:pt x="44" y="10"/>
                    </a:cubicBezTo>
                    <a:cubicBezTo>
                      <a:pt x="45" y="10"/>
                      <a:pt x="46" y="10"/>
                      <a:pt x="48" y="10"/>
                    </a:cubicBezTo>
                    <a:cubicBezTo>
                      <a:pt x="49" y="10"/>
                      <a:pt x="50" y="9"/>
                      <a:pt x="50" y="8"/>
                    </a:cubicBezTo>
                    <a:cubicBezTo>
                      <a:pt x="49" y="6"/>
                      <a:pt x="49" y="5"/>
                      <a:pt x="49" y="3"/>
                    </a:cubicBezTo>
                    <a:cubicBezTo>
                      <a:pt x="56" y="3"/>
                      <a:pt x="57" y="3"/>
                      <a:pt x="5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5" name="Freeform 230"/>
              <p:cNvSpPr>
                <a:spLocks/>
              </p:cNvSpPr>
              <p:nvPr/>
            </p:nvSpPr>
            <p:spPr bwMode="auto">
              <a:xfrm>
                <a:off x="2698750" y="-2414588"/>
                <a:ext cx="26988" cy="38100"/>
              </a:xfrm>
              <a:custGeom>
                <a:avLst/>
                <a:gdLst>
                  <a:gd name="T0" fmla="*/ 4 w 7"/>
                  <a:gd name="T1" fmla="*/ 5 h 10"/>
                  <a:gd name="T2" fmla="*/ 7 w 7"/>
                  <a:gd name="T3" fmla="*/ 1 h 10"/>
                  <a:gd name="T4" fmla="*/ 7 w 7"/>
                  <a:gd name="T5" fmla="*/ 0 h 10"/>
                  <a:gd name="T6" fmla="*/ 2 w 7"/>
                  <a:gd name="T7" fmla="*/ 4 h 10"/>
                  <a:gd name="T8" fmla="*/ 2 w 7"/>
                  <a:gd name="T9" fmla="*/ 0 h 10"/>
                  <a:gd name="T10" fmla="*/ 0 w 7"/>
                  <a:gd name="T11" fmla="*/ 0 h 10"/>
                  <a:gd name="T12" fmla="*/ 0 w 7"/>
                  <a:gd name="T13" fmla="*/ 10 h 10"/>
                  <a:gd name="T14" fmla="*/ 2 w 7"/>
                  <a:gd name="T15" fmla="*/ 10 h 10"/>
                  <a:gd name="T16" fmla="*/ 2 w 7"/>
                  <a:gd name="T17" fmla="*/ 6 h 10"/>
                  <a:gd name="T18" fmla="*/ 5 w 7"/>
                  <a:gd name="T19" fmla="*/ 10 h 10"/>
                  <a:gd name="T20" fmla="*/ 7 w 7"/>
                  <a:gd name="T21" fmla="*/ 10 h 10"/>
                  <a:gd name="T22" fmla="*/ 4 w 7"/>
                  <a:gd name="T23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10">
                    <a:moveTo>
                      <a:pt x="4" y="5"/>
                    </a:moveTo>
                    <a:cubicBezTo>
                      <a:pt x="5" y="4"/>
                      <a:pt x="4" y="1"/>
                      <a:pt x="7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2" y="0"/>
                      <a:pt x="4" y="4"/>
                      <a:pt x="2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3" y="6"/>
                      <a:pt x="4" y="9"/>
                      <a:pt x="5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6" y="9"/>
                      <a:pt x="5" y="6"/>
                      <a:pt x="4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6" name="Freeform 231"/>
              <p:cNvSpPr>
                <a:spLocks/>
              </p:cNvSpPr>
              <p:nvPr/>
            </p:nvSpPr>
            <p:spPr bwMode="auto">
              <a:xfrm>
                <a:off x="2762250" y="-2414588"/>
                <a:ext cx="30163" cy="38100"/>
              </a:xfrm>
              <a:custGeom>
                <a:avLst/>
                <a:gdLst>
                  <a:gd name="T0" fmla="*/ 15 w 19"/>
                  <a:gd name="T1" fmla="*/ 10 h 24"/>
                  <a:gd name="T2" fmla="*/ 5 w 19"/>
                  <a:gd name="T3" fmla="*/ 10 h 24"/>
                  <a:gd name="T4" fmla="*/ 5 w 19"/>
                  <a:gd name="T5" fmla="*/ 0 h 24"/>
                  <a:gd name="T6" fmla="*/ 0 w 19"/>
                  <a:gd name="T7" fmla="*/ 0 h 24"/>
                  <a:gd name="T8" fmla="*/ 0 w 19"/>
                  <a:gd name="T9" fmla="*/ 24 h 24"/>
                  <a:gd name="T10" fmla="*/ 5 w 19"/>
                  <a:gd name="T11" fmla="*/ 24 h 24"/>
                  <a:gd name="T12" fmla="*/ 5 w 19"/>
                  <a:gd name="T13" fmla="*/ 12 h 24"/>
                  <a:gd name="T14" fmla="*/ 15 w 19"/>
                  <a:gd name="T15" fmla="*/ 12 h 24"/>
                  <a:gd name="T16" fmla="*/ 15 w 19"/>
                  <a:gd name="T17" fmla="*/ 24 h 24"/>
                  <a:gd name="T18" fmla="*/ 19 w 19"/>
                  <a:gd name="T19" fmla="*/ 24 h 24"/>
                  <a:gd name="T20" fmla="*/ 19 w 19"/>
                  <a:gd name="T21" fmla="*/ 0 h 24"/>
                  <a:gd name="T22" fmla="*/ 15 w 19"/>
                  <a:gd name="T23" fmla="*/ 0 h 24"/>
                  <a:gd name="T24" fmla="*/ 15 w 19"/>
                  <a:gd name="T25" fmla="*/ 10 h 24"/>
                  <a:gd name="T26" fmla="*/ 15 w 19"/>
                  <a:gd name="T27" fmla="*/ 10 h 24"/>
                  <a:gd name="T28" fmla="*/ 15 w 19"/>
                  <a:gd name="T29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" h="24">
                    <a:moveTo>
                      <a:pt x="15" y="10"/>
                    </a:move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5" y="12"/>
                    </a:lnTo>
                    <a:lnTo>
                      <a:pt x="15" y="12"/>
                    </a:lnTo>
                    <a:lnTo>
                      <a:pt x="15" y="24"/>
                    </a:lnTo>
                    <a:lnTo>
                      <a:pt x="19" y="24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6" name="Freeform 232"/>
              <p:cNvSpPr>
                <a:spLocks noEditPoints="1"/>
              </p:cNvSpPr>
              <p:nvPr/>
            </p:nvSpPr>
            <p:spPr bwMode="auto">
              <a:xfrm>
                <a:off x="2616200" y="-2459038"/>
                <a:ext cx="200025" cy="349250"/>
              </a:xfrm>
              <a:custGeom>
                <a:avLst/>
                <a:gdLst>
                  <a:gd name="T0" fmla="*/ 10 w 53"/>
                  <a:gd name="T1" fmla="*/ 93 h 93"/>
                  <a:gd name="T2" fmla="*/ 17 w 53"/>
                  <a:gd name="T3" fmla="*/ 93 h 93"/>
                  <a:gd name="T4" fmla="*/ 17 w 53"/>
                  <a:gd name="T5" fmla="*/ 92 h 93"/>
                  <a:gd name="T6" fmla="*/ 19 w 53"/>
                  <a:gd name="T7" fmla="*/ 27 h 93"/>
                  <a:gd name="T8" fmla="*/ 24 w 53"/>
                  <a:gd name="T9" fmla="*/ 27 h 93"/>
                  <a:gd name="T10" fmla="*/ 22 w 53"/>
                  <a:gd name="T11" fmla="*/ 93 h 93"/>
                  <a:gd name="T12" fmla="*/ 31 w 53"/>
                  <a:gd name="T13" fmla="*/ 93 h 93"/>
                  <a:gd name="T14" fmla="*/ 31 w 53"/>
                  <a:gd name="T15" fmla="*/ 92 h 93"/>
                  <a:gd name="T16" fmla="*/ 28 w 53"/>
                  <a:gd name="T17" fmla="*/ 27 h 93"/>
                  <a:gd name="T18" fmla="*/ 33 w 53"/>
                  <a:gd name="T19" fmla="*/ 27 h 93"/>
                  <a:gd name="T20" fmla="*/ 35 w 53"/>
                  <a:gd name="T21" fmla="*/ 93 h 93"/>
                  <a:gd name="T22" fmla="*/ 41 w 53"/>
                  <a:gd name="T23" fmla="*/ 93 h 93"/>
                  <a:gd name="T24" fmla="*/ 41 w 53"/>
                  <a:gd name="T25" fmla="*/ 92 h 93"/>
                  <a:gd name="T26" fmla="*/ 37 w 53"/>
                  <a:gd name="T27" fmla="*/ 27 h 93"/>
                  <a:gd name="T28" fmla="*/ 53 w 53"/>
                  <a:gd name="T29" fmla="*/ 27 h 93"/>
                  <a:gd name="T30" fmla="*/ 53 w 53"/>
                  <a:gd name="T31" fmla="*/ 7 h 93"/>
                  <a:gd name="T32" fmla="*/ 40 w 53"/>
                  <a:gd name="T33" fmla="*/ 7 h 93"/>
                  <a:gd name="T34" fmla="*/ 42 w 53"/>
                  <a:gd name="T35" fmla="*/ 5 h 93"/>
                  <a:gd name="T36" fmla="*/ 40 w 53"/>
                  <a:gd name="T37" fmla="*/ 4 h 93"/>
                  <a:gd name="T38" fmla="*/ 40 w 53"/>
                  <a:gd name="T39" fmla="*/ 1 h 93"/>
                  <a:gd name="T40" fmla="*/ 41 w 53"/>
                  <a:gd name="T41" fmla="*/ 1 h 93"/>
                  <a:gd name="T42" fmla="*/ 41 w 53"/>
                  <a:gd name="T43" fmla="*/ 0 h 93"/>
                  <a:gd name="T44" fmla="*/ 41 w 53"/>
                  <a:gd name="T45" fmla="*/ 0 h 93"/>
                  <a:gd name="T46" fmla="*/ 10 w 53"/>
                  <a:gd name="T47" fmla="*/ 0 h 93"/>
                  <a:gd name="T48" fmla="*/ 10 w 53"/>
                  <a:gd name="T49" fmla="*/ 0 h 93"/>
                  <a:gd name="T50" fmla="*/ 11 w 53"/>
                  <a:gd name="T51" fmla="*/ 1 h 93"/>
                  <a:gd name="T52" fmla="*/ 12 w 53"/>
                  <a:gd name="T53" fmla="*/ 1 h 93"/>
                  <a:gd name="T54" fmla="*/ 12 w 53"/>
                  <a:gd name="T55" fmla="*/ 4 h 93"/>
                  <a:gd name="T56" fmla="*/ 10 w 53"/>
                  <a:gd name="T57" fmla="*/ 5 h 93"/>
                  <a:gd name="T58" fmla="*/ 12 w 53"/>
                  <a:gd name="T59" fmla="*/ 7 h 93"/>
                  <a:gd name="T60" fmla="*/ 0 w 53"/>
                  <a:gd name="T61" fmla="*/ 7 h 93"/>
                  <a:gd name="T62" fmla="*/ 0 w 53"/>
                  <a:gd name="T63" fmla="*/ 27 h 93"/>
                  <a:gd name="T64" fmla="*/ 15 w 53"/>
                  <a:gd name="T65" fmla="*/ 27 h 93"/>
                  <a:gd name="T66" fmla="*/ 10 w 53"/>
                  <a:gd name="T67" fmla="*/ 93 h 93"/>
                  <a:gd name="T68" fmla="*/ 10 w 53"/>
                  <a:gd name="T69" fmla="*/ 93 h 93"/>
                  <a:gd name="T70" fmla="*/ 1 w 53"/>
                  <a:gd name="T71" fmla="*/ 24 h 93"/>
                  <a:gd name="T72" fmla="*/ 1 w 53"/>
                  <a:gd name="T73" fmla="*/ 9 h 93"/>
                  <a:gd name="T74" fmla="*/ 50 w 53"/>
                  <a:gd name="T75" fmla="*/ 9 h 93"/>
                  <a:gd name="T76" fmla="*/ 50 w 53"/>
                  <a:gd name="T77" fmla="*/ 24 h 93"/>
                  <a:gd name="T78" fmla="*/ 1 w 53"/>
                  <a:gd name="T79" fmla="*/ 24 h 93"/>
                  <a:gd name="T80" fmla="*/ 1 w 53"/>
                  <a:gd name="T81" fmla="*/ 2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" h="93">
                    <a:moveTo>
                      <a:pt x="10" y="93"/>
                    </a:moveTo>
                    <a:cubicBezTo>
                      <a:pt x="17" y="93"/>
                      <a:pt x="17" y="93"/>
                      <a:pt x="17" y="93"/>
                    </a:cubicBezTo>
                    <a:cubicBezTo>
                      <a:pt x="17" y="92"/>
                      <a:pt x="17" y="92"/>
                      <a:pt x="17" y="92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2" y="93"/>
                      <a:pt x="22" y="93"/>
                      <a:pt x="22" y="93"/>
                    </a:cubicBezTo>
                    <a:cubicBezTo>
                      <a:pt x="31" y="93"/>
                      <a:pt x="31" y="93"/>
                      <a:pt x="31" y="93"/>
                    </a:cubicBezTo>
                    <a:cubicBezTo>
                      <a:pt x="31" y="92"/>
                      <a:pt x="31" y="92"/>
                      <a:pt x="31" y="92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41" y="93"/>
                      <a:pt x="41" y="93"/>
                      <a:pt x="41" y="93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1" y="6"/>
                      <a:pt x="42" y="6"/>
                      <a:pt x="42" y="5"/>
                    </a:cubicBezTo>
                    <a:cubicBezTo>
                      <a:pt x="42" y="5"/>
                      <a:pt x="41" y="4"/>
                      <a:pt x="40" y="4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1" y="1"/>
                      <a:pt x="41" y="1"/>
                      <a:pt x="41" y="1"/>
                    </a:cubicBezTo>
                    <a:cubicBezTo>
                      <a:pt x="41" y="1"/>
                      <a:pt x="41" y="1"/>
                      <a:pt x="41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1"/>
                      <a:pt x="10" y="1"/>
                      <a:pt x="11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4"/>
                      <a:pt x="10" y="5"/>
                      <a:pt x="10" y="5"/>
                    </a:cubicBezTo>
                    <a:cubicBezTo>
                      <a:pt x="10" y="6"/>
                      <a:pt x="10" y="6"/>
                      <a:pt x="1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5" y="27"/>
                      <a:pt x="15" y="27"/>
                      <a:pt x="15" y="27"/>
                    </a:cubicBezTo>
                    <a:cubicBezTo>
                      <a:pt x="10" y="93"/>
                      <a:pt x="10" y="93"/>
                      <a:pt x="10" y="93"/>
                    </a:cubicBezTo>
                    <a:cubicBezTo>
                      <a:pt x="10" y="93"/>
                      <a:pt x="10" y="93"/>
                      <a:pt x="10" y="93"/>
                    </a:cubicBezTo>
                    <a:close/>
                    <a:moveTo>
                      <a:pt x="1" y="24"/>
                    </a:moveTo>
                    <a:cubicBezTo>
                      <a:pt x="1" y="9"/>
                      <a:pt x="1" y="9"/>
                      <a:pt x="1" y="9"/>
                    </a:cubicBezTo>
                    <a:cubicBezTo>
                      <a:pt x="50" y="9"/>
                      <a:pt x="50" y="9"/>
                      <a:pt x="50" y="9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4"/>
                      <a:pt x="1" y="24"/>
                      <a:pt x="1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7" name="Freeform 233"/>
              <p:cNvSpPr>
                <a:spLocks/>
              </p:cNvSpPr>
              <p:nvPr/>
            </p:nvSpPr>
            <p:spPr bwMode="auto">
              <a:xfrm>
                <a:off x="2638425" y="-2428875"/>
                <a:ext cx="30163" cy="52387"/>
              </a:xfrm>
              <a:custGeom>
                <a:avLst/>
                <a:gdLst>
                  <a:gd name="T0" fmla="*/ 4 w 8"/>
                  <a:gd name="T1" fmla="*/ 8 h 14"/>
                  <a:gd name="T2" fmla="*/ 0 w 8"/>
                  <a:gd name="T3" fmla="*/ 5 h 14"/>
                  <a:gd name="T4" fmla="*/ 1 w 8"/>
                  <a:gd name="T5" fmla="*/ 6 h 14"/>
                  <a:gd name="T6" fmla="*/ 2 w 8"/>
                  <a:gd name="T7" fmla="*/ 7 h 14"/>
                  <a:gd name="T8" fmla="*/ 2 w 8"/>
                  <a:gd name="T9" fmla="*/ 9 h 14"/>
                  <a:gd name="T10" fmla="*/ 2 w 8"/>
                  <a:gd name="T11" fmla="*/ 9 h 14"/>
                  <a:gd name="T12" fmla="*/ 1 w 8"/>
                  <a:gd name="T13" fmla="*/ 10 h 14"/>
                  <a:gd name="T14" fmla="*/ 0 w 8"/>
                  <a:gd name="T15" fmla="*/ 11 h 14"/>
                  <a:gd name="T16" fmla="*/ 5 w 8"/>
                  <a:gd name="T17" fmla="*/ 10 h 14"/>
                  <a:gd name="T18" fmla="*/ 4 w 8"/>
                  <a:gd name="T19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4">
                    <a:moveTo>
                      <a:pt x="4" y="8"/>
                    </a:moveTo>
                    <a:cubicBezTo>
                      <a:pt x="8" y="5"/>
                      <a:pt x="1" y="0"/>
                      <a:pt x="0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2"/>
                      <a:pt x="6" y="8"/>
                      <a:pt x="2" y="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6" y="9"/>
                      <a:pt x="2" y="14"/>
                      <a:pt x="1" y="1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1" y="14"/>
                      <a:pt x="5" y="14"/>
                      <a:pt x="5" y="10"/>
                    </a:cubicBezTo>
                    <a:cubicBezTo>
                      <a:pt x="5" y="9"/>
                      <a:pt x="5" y="8"/>
                      <a:pt x="4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8" name="Freeform 234"/>
              <p:cNvSpPr>
                <a:spLocks/>
              </p:cNvSpPr>
              <p:nvPr/>
            </p:nvSpPr>
            <p:spPr bwMode="auto">
              <a:xfrm>
                <a:off x="2676525" y="-2497138"/>
                <a:ext cx="74613" cy="3175"/>
              </a:xfrm>
              <a:custGeom>
                <a:avLst/>
                <a:gdLst>
                  <a:gd name="T0" fmla="*/ 20 w 20"/>
                  <a:gd name="T1" fmla="*/ 0 h 1"/>
                  <a:gd name="T2" fmla="*/ 10 w 20"/>
                  <a:gd name="T3" fmla="*/ 0 h 1"/>
                  <a:gd name="T4" fmla="*/ 0 w 20"/>
                  <a:gd name="T5" fmla="*/ 0 h 1"/>
                  <a:gd name="T6" fmla="*/ 0 w 20"/>
                  <a:gd name="T7" fmla="*/ 1 h 1"/>
                  <a:gd name="T8" fmla="*/ 0 w 20"/>
                  <a:gd name="T9" fmla="*/ 1 h 1"/>
                  <a:gd name="T10" fmla="*/ 0 w 20"/>
                  <a:gd name="T11" fmla="*/ 1 h 1"/>
                  <a:gd name="T12" fmla="*/ 0 w 20"/>
                  <a:gd name="T13" fmla="*/ 1 h 1"/>
                  <a:gd name="T14" fmla="*/ 0 w 20"/>
                  <a:gd name="T15" fmla="*/ 1 h 1"/>
                  <a:gd name="T16" fmla="*/ 0 w 20"/>
                  <a:gd name="T17" fmla="*/ 1 h 1"/>
                  <a:gd name="T18" fmla="*/ 0 w 20"/>
                  <a:gd name="T19" fmla="*/ 1 h 1"/>
                  <a:gd name="T20" fmla="*/ 10 w 20"/>
                  <a:gd name="T21" fmla="*/ 1 h 1"/>
                  <a:gd name="T22" fmla="*/ 20 w 20"/>
                  <a:gd name="T23" fmla="*/ 1 h 1"/>
                  <a:gd name="T24" fmla="*/ 20 w 20"/>
                  <a:gd name="T25" fmla="*/ 1 h 1"/>
                  <a:gd name="T26" fmla="*/ 20 w 20"/>
                  <a:gd name="T27" fmla="*/ 1 h 1"/>
                  <a:gd name="T28" fmla="*/ 20 w 20"/>
                  <a:gd name="T29" fmla="*/ 1 h 1"/>
                  <a:gd name="T30" fmla="*/ 20 w 20"/>
                  <a:gd name="T31" fmla="*/ 1 h 1"/>
                  <a:gd name="T32" fmla="*/ 20 w 20"/>
                  <a:gd name="T33" fmla="*/ 1 h 1"/>
                  <a:gd name="T34" fmla="*/ 20 w 20"/>
                  <a:gd name="T35" fmla="*/ 1 h 1"/>
                  <a:gd name="T36" fmla="*/ 20 w 20"/>
                  <a:gd name="T37" fmla="*/ 0 h 1"/>
                  <a:gd name="T38" fmla="*/ 20 w 20"/>
                  <a:gd name="T3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" h="1">
                    <a:moveTo>
                      <a:pt x="20" y="0"/>
                    </a:moveTo>
                    <a:cubicBezTo>
                      <a:pt x="17" y="0"/>
                      <a:pt x="10" y="0"/>
                      <a:pt x="10" y="0"/>
                    </a:cubicBezTo>
                    <a:cubicBezTo>
                      <a:pt x="10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1"/>
                      <a:pt x="10" y="1"/>
                    </a:cubicBezTo>
                    <a:cubicBezTo>
                      <a:pt x="14" y="1"/>
                      <a:pt x="17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79" name="Freeform 235"/>
              <p:cNvSpPr>
                <a:spLocks/>
              </p:cNvSpPr>
              <p:nvPr/>
            </p:nvSpPr>
            <p:spPr bwMode="auto">
              <a:xfrm>
                <a:off x="2709863" y="-2587625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1 w 3"/>
                  <a:gd name="T3" fmla="*/ 0 h 3"/>
                  <a:gd name="T4" fmla="*/ 0 w 3"/>
                  <a:gd name="T5" fmla="*/ 1 h 3"/>
                  <a:gd name="T6" fmla="*/ 0 w 3"/>
                  <a:gd name="T7" fmla="*/ 2 h 3"/>
                  <a:gd name="T8" fmla="*/ 1 w 3"/>
                  <a:gd name="T9" fmla="*/ 3 h 3"/>
                  <a:gd name="T10" fmla="*/ 3 w 3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3"/>
                      <a:pt x="3" y="3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0" name="Oval 236"/>
              <p:cNvSpPr>
                <a:spLocks noChangeArrowheads="1"/>
              </p:cNvSpPr>
              <p:nvPr/>
            </p:nvSpPr>
            <p:spPr bwMode="auto">
              <a:xfrm>
                <a:off x="2709863" y="-2565400"/>
                <a:ext cx="11113" cy="7937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1" name="Freeform 237"/>
              <p:cNvSpPr>
                <a:spLocks/>
              </p:cNvSpPr>
              <p:nvPr/>
            </p:nvSpPr>
            <p:spPr bwMode="auto">
              <a:xfrm>
                <a:off x="2747963" y="-2535238"/>
                <a:ext cx="3175" cy="476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  <a:gd name="T10" fmla="*/ 1 w 1"/>
                  <a:gd name="T11" fmla="*/ 1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2" name="Freeform 238"/>
              <p:cNvSpPr>
                <a:spLocks/>
              </p:cNvSpPr>
              <p:nvPr/>
            </p:nvSpPr>
            <p:spPr bwMode="auto">
              <a:xfrm>
                <a:off x="2736850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2 h 2"/>
                  <a:gd name="T4" fmla="*/ 3 w 3"/>
                  <a:gd name="T5" fmla="*/ 1 h 2"/>
                  <a:gd name="T6" fmla="*/ 2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1" y="1"/>
                      <a:pt x="1" y="1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4" name="Freeform 239"/>
              <p:cNvSpPr>
                <a:spLocks/>
              </p:cNvSpPr>
              <p:nvPr/>
            </p:nvSpPr>
            <p:spPr bwMode="auto">
              <a:xfrm>
                <a:off x="2743200" y="-2546350"/>
                <a:ext cx="4763" cy="11112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0 w 1"/>
                  <a:gd name="T5" fmla="*/ 1 h 3"/>
                  <a:gd name="T6" fmla="*/ 0 w 1"/>
                  <a:gd name="T7" fmla="*/ 3 h 3"/>
                  <a:gd name="T8" fmla="*/ 0 w 1"/>
                  <a:gd name="T9" fmla="*/ 2 h 3"/>
                  <a:gd name="T10" fmla="*/ 1 w 1"/>
                  <a:gd name="T11" fmla="*/ 1 h 3"/>
                  <a:gd name="T12" fmla="*/ 1 w 1"/>
                  <a:gd name="T13" fmla="*/ 1 h 3"/>
                  <a:gd name="T14" fmla="*/ 1 w 1"/>
                  <a:gd name="T15" fmla="*/ 1 h 3"/>
                  <a:gd name="T16" fmla="*/ 0 w 1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5" name="Freeform 240"/>
              <p:cNvSpPr>
                <a:spLocks/>
              </p:cNvSpPr>
              <p:nvPr/>
            </p:nvSpPr>
            <p:spPr bwMode="auto">
              <a:xfrm>
                <a:off x="2732088" y="-2535238"/>
                <a:ext cx="11113" cy="4762"/>
              </a:xfrm>
              <a:custGeom>
                <a:avLst/>
                <a:gdLst>
                  <a:gd name="T0" fmla="*/ 0 w 3"/>
                  <a:gd name="T1" fmla="*/ 0 h 1"/>
                  <a:gd name="T2" fmla="*/ 1 w 3"/>
                  <a:gd name="T3" fmla="*/ 1 h 1"/>
                  <a:gd name="T4" fmla="*/ 1 w 3"/>
                  <a:gd name="T5" fmla="*/ 1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0 h 1"/>
                  <a:gd name="T12" fmla="*/ 0 w 3"/>
                  <a:gd name="T13" fmla="*/ 0 h 1"/>
                  <a:gd name="T14" fmla="*/ 0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3" y="1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6" name="Freeform 241"/>
              <p:cNvSpPr>
                <a:spLocks/>
              </p:cNvSpPr>
              <p:nvPr/>
            </p:nvSpPr>
            <p:spPr bwMode="auto">
              <a:xfrm>
                <a:off x="2732088" y="-2530475"/>
                <a:ext cx="11113" cy="11112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2 h 3"/>
                  <a:gd name="T4" fmla="*/ 1 w 3"/>
                  <a:gd name="T5" fmla="*/ 3 h 3"/>
                  <a:gd name="T6" fmla="*/ 1 w 3"/>
                  <a:gd name="T7" fmla="*/ 3 h 3"/>
                  <a:gd name="T8" fmla="*/ 3 w 3"/>
                  <a:gd name="T9" fmla="*/ 2 h 3"/>
                  <a:gd name="T10" fmla="*/ 1 w 3"/>
                  <a:gd name="T11" fmla="*/ 0 h 3"/>
                  <a:gd name="T12" fmla="*/ 0 w 3"/>
                  <a:gd name="T13" fmla="*/ 1 h 3"/>
                  <a:gd name="T14" fmla="*/ 0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3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7" name="Freeform 242"/>
              <p:cNvSpPr>
                <a:spLocks/>
              </p:cNvSpPr>
              <p:nvPr/>
            </p:nvSpPr>
            <p:spPr bwMode="auto">
              <a:xfrm>
                <a:off x="2720975" y="-2516188"/>
                <a:ext cx="22225" cy="7937"/>
              </a:xfrm>
              <a:custGeom>
                <a:avLst/>
                <a:gdLst>
                  <a:gd name="T0" fmla="*/ 0 w 6"/>
                  <a:gd name="T1" fmla="*/ 2 h 2"/>
                  <a:gd name="T2" fmla="*/ 1 w 6"/>
                  <a:gd name="T3" fmla="*/ 2 h 2"/>
                  <a:gd name="T4" fmla="*/ 1 w 6"/>
                  <a:gd name="T5" fmla="*/ 2 h 2"/>
                  <a:gd name="T6" fmla="*/ 2 w 6"/>
                  <a:gd name="T7" fmla="*/ 2 h 2"/>
                  <a:gd name="T8" fmla="*/ 5 w 6"/>
                  <a:gd name="T9" fmla="*/ 1 h 2"/>
                  <a:gd name="T10" fmla="*/ 6 w 6"/>
                  <a:gd name="T11" fmla="*/ 0 h 2"/>
                  <a:gd name="T12" fmla="*/ 5 w 6"/>
                  <a:gd name="T13" fmla="*/ 0 h 2"/>
                  <a:gd name="T14" fmla="*/ 1 w 6"/>
                  <a:gd name="T15" fmla="*/ 1 h 2"/>
                  <a:gd name="T16" fmla="*/ 0 w 6"/>
                  <a:gd name="T17" fmla="*/ 2 h 2"/>
                  <a:gd name="T18" fmla="*/ 0 w 6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4" y="2"/>
                      <a:pt x="5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8" name="Freeform 243"/>
              <p:cNvSpPr>
                <a:spLocks/>
              </p:cNvSpPr>
              <p:nvPr/>
            </p:nvSpPr>
            <p:spPr bwMode="auto">
              <a:xfrm>
                <a:off x="2736850" y="-2519363"/>
                <a:ext cx="11113" cy="3175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0 h 1"/>
                  <a:gd name="T4" fmla="*/ 0 w 3"/>
                  <a:gd name="T5" fmla="*/ 1 h 1"/>
                  <a:gd name="T6" fmla="*/ 1 w 3"/>
                  <a:gd name="T7" fmla="*/ 1 h 1"/>
                  <a:gd name="T8" fmla="*/ 1 w 3"/>
                  <a:gd name="T9" fmla="*/ 1 h 1"/>
                  <a:gd name="T10" fmla="*/ 2 w 3"/>
                  <a:gd name="T11" fmla="*/ 1 h 1"/>
                  <a:gd name="T12" fmla="*/ 3 w 3"/>
                  <a:gd name="T13" fmla="*/ 1 h 1"/>
                  <a:gd name="T14" fmla="*/ 3 w 3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cubicBezTo>
                      <a:pt x="2" y="1"/>
                      <a:pt x="2" y="0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89" name="Freeform 244"/>
              <p:cNvSpPr>
                <a:spLocks/>
              </p:cNvSpPr>
              <p:nvPr/>
            </p:nvSpPr>
            <p:spPr bwMode="auto">
              <a:xfrm>
                <a:off x="2747963" y="-2522538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1 w 1"/>
                  <a:gd name="T9" fmla="*/ 1 h 1"/>
                  <a:gd name="T10" fmla="*/ 1 w 1"/>
                  <a:gd name="T11" fmla="*/ 0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3" name="Freeform 245"/>
              <p:cNvSpPr>
                <a:spLocks/>
              </p:cNvSpPr>
              <p:nvPr/>
            </p:nvSpPr>
            <p:spPr bwMode="auto">
              <a:xfrm>
                <a:off x="2751138" y="-2530475"/>
                <a:ext cx="7938" cy="7937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2 w 2"/>
                  <a:gd name="T5" fmla="*/ 1 h 2"/>
                  <a:gd name="T6" fmla="*/ 2 w 2"/>
                  <a:gd name="T7" fmla="*/ 1 h 2"/>
                  <a:gd name="T8" fmla="*/ 2 w 2"/>
                  <a:gd name="T9" fmla="*/ 1 h 2"/>
                  <a:gd name="T10" fmla="*/ 1 w 2"/>
                  <a:gd name="T11" fmla="*/ 0 h 2"/>
                  <a:gd name="T12" fmla="*/ 1 w 2"/>
                  <a:gd name="T13" fmla="*/ 0 h 2"/>
                  <a:gd name="T14" fmla="*/ 0 w 2"/>
                  <a:gd name="T15" fmla="*/ 1 h 2"/>
                  <a:gd name="T16" fmla="*/ 1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6" name="Freeform 246"/>
              <p:cNvSpPr>
                <a:spLocks/>
              </p:cNvSpPr>
              <p:nvPr/>
            </p:nvSpPr>
            <p:spPr bwMode="auto">
              <a:xfrm>
                <a:off x="2759075" y="-2535238"/>
                <a:ext cx="11113" cy="12700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2 h 3"/>
                  <a:gd name="T4" fmla="*/ 3 w 3"/>
                  <a:gd name="T5" fmla="*/ 1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  <a:gd name="T16" fmla="*/ 0 w 3"/>
                  <a:gd name="T17" fmla="*/ 1 h 3"/>
                  <a:gd name="T18" fmla="*/ 1 w 3"/>
                  <a:gd name="T19" fmla="*/ 1 h 3"/>
                  <a:gd name="T20" fmla="*/ 1 w 3"/>
                  <a:gd name="T21" fmla="*/ 2 h 3"/>
                  <a:gd name="T22" fmla="*/ 1 w 3"/>
                  <a:gd name="T23" fmla="*/ 3 h 3"/>
                  <a:gd name="T24" fmla="*/ 1 w 3"/>
                  <a:gd name="T2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7" name="Freeform 247"/>
              <p:cNvSpPr>
                <a:spLocks/>
              </p:cNvSpPr>
              <p:nvPr/>
            </p:nvSpPr>
            <p:spPr bwMode="auto">
              <a:xfrm>
                <a:off x="2759075" y="-2552700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3 w 3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8" name="Freeform 248"/>
              <p:cNvSpPr>
                <a:spLocks/>
              </p:cNvSpPr>
              <p:nvPr/>
            </p:nvSpPr>
            <p:spPr bwMode="auto">
              <a:xfrm>
                <a:off x="2751138" y="-254635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1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599" name="Freeform 249"/>
              <p:cNvSpPr>
                <a:spLocks/>
              </p:cNvSpPr>
              <p:nvPr/>
            </p:nvSpPr>
            <p:spPr bwMode="auto">
              <a:xfrm>
                <a:off x="2747963" y="-2552700"/>
                <a:ext cx="3175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2 h 3"/>
                  <a:gd name="T6" fmla="*/ 0 w 1"/>
                  <a:gd name="T7" fmla="*/ 2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3 h 3"/>
                  <a:gd name="T14" fmla="*/ 1 w 1"/>
                  <a:gd name="T15" fmla="*/ 2 h 3"/>
                  <a:gd name="T16" fmla="*/ 1 w 1"/>
                  <a:gd name="T17" fmla="*/ 2 h 3"/>
                  <a:gd name="T18" fmla="*/ 1 w 1"/>
                  <a:gd name="T19" fmla="*/ 2 h 3"/>
                  <a:gd name="T20" fmla="*/ 1 w 1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0" name="Freeform 250"/>
              <p:cNvSpPr>
                <a:spLocks/>
              </p:cNvSpPr>
              <p:nvPr/>
            </p:nvSpPr>
            <p:spPr bwMode="auto">
              <a:xfrm>
                <a:off x="2736850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2 w 3"/>
                  <a:gd name="T5" fmla="*/ 0 h 3"/>
                  <a:gd name="T6" fmla="*/ 1 w 3"/>
                  <a:gd name="T7" fmla="*/ 1 h 3"/>
                  <a:gd name="T8" fmla="*/ 0 w 3"/>
                  <a:gd name="T9" fmla="*/ 1 h 3"/>
                  <a:gd name="T10" fmla="*/ 1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1" name="Freeform 251"/>
              <p:cNvSpPr>
                <a:spLocks/>
              </p:cNvSpPr>
              <p:nvPr/>
            </p:nvSpPr>
            <p:spPr bwMode="auto">
              <a:xfrm>
                <a:off x="2736850" y="-2552700"/>
                <a:ext cx="6350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1 w 2"/>
                  <a:gd name="T11" fmla="*/ 2 h 3"/>
                  <a:gd name="T12" fmla="*/ 2 w 2"/>
                  <a:gd name="T13" fmla="*/ 2 h 3"/>
                  <a:gd name="T14" fmla="*/ 1 w 2"/>
                  <a:gd name="T15" fmla="*/ 2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2" name="Freeform 252"/>
              <p:cNvSpPr>
                <a:spLocks/>
              </p:cNvSpPr>
              <p:nvPr/>
            </p:nvSpPr>
            <p:spPr bwMode="auto">
              <a:xfrm>
                <a:off x="2732088" y="-2546350"/>
                <a:ext cx="4763" cy="11112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3 h 3"/>
                  <a:gd name="T8" fmla="*/ 1 w 1"/>
                  <a:gd name="T9" fmla="*/ 1 h 3"/>
                  <a:gd name="T10" fmla="*/ 1 w 1"/>
                  <a:gd name="T11" fmla="*/ 1 h 3"/>
                  <a:gd name="T12" fmla="*/ 0 w 1"/>
                  <a:gd name="T13" fmla="*/ 0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3" name="Freeform 253"/>
              <p:cNvSpPr>
                <a:spLocks/>
              </p:cNvSpPr>
              <p:nvPr/>
            </p:nvSpPr>
            <p:spPr bwMode="auto">
              <a:xfrm>
                <a:off x="2732088" y="-2535238"/>
                <a:ext cx="4763" cy="12700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0 w 1"/>
                  <a:gd name="T13" fmla="*/ 1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4" name="Freeform 254"/>
              <p:cNvSpPr>
                <a:spLocks/>
              </p:cNvSpPr>
              <p:nvPr/>
            </p:nvSpPr>
            <p:spPr bwMode="auto">
              <a:xfrm>
                <a:off x="2725738" y="-2522538"/>
                <a:ext cx="6350" cy="3175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0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5" name="Freeform 255"/>
              <p:cNvSpPr>
                <a:spLocks/>
              </p:cNvSpPr>
              <p:nvPr/>
            </p:nvSpPr>
            <p:spPr bwMode="auto">
              <a:xfrm>
                <a:off x="2713038" y="-2519363"/>
                <a:ext cx="23813" cy="11112"/>
              </a:xfrm>
              <a:custGeom>
                <a:avLst/>
                <a:gdLst>
                  <a:gd name="T0" fmla="*/ 1 w 6"/>
                  <a:gd name="T1" fmla="*/ 3 h 3"/>
                  <a:gd name="T2" fmla="*/ 0 w 6"/>
                  <a:gd name="T3" fmla="*/ 3 h 3"/>
                  <a:gd name="T4" fmla="*/ 1 w 6"/>
                  <a:gd name="T5" fmla="*/ 3 h 3"/>
                  <a:gd name="T6" fmla="*/ 6 w 6"/>
                  <a:gd name="T7" fmla="*/ 0 h 3"/>
                  <a:gd name="T8" fmla="*/ 6 w 6"/>
                  <a:gd name="T9" fmla="*/ 0 h 3"/>
                  <a:gd name="T10" fmla="*/ 6 w 6"/>
                  <a:gd name="T11" fmla="*/ 0 h 3"/>
                  <a:gd name="T12" fmla="*/ 1 w 6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1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3" y="3"/>
                      <a:pt x="5" y="2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2" y="1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6" name="Oval 256"/>
              <p:cNvSpPr>
                <a:spLocks noChangeArrowheads="1"/>
              </p:cNvSpPr>
              <p:nvPr/>
            </p:nvSpPr>
            <p:spPr bwMode="auto">
              <a:xfrm>
                <a:off x="2709863" y="-2535238"/>
                <a:ext cx="3175" cy="476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07" name="Freeform 257"/>
              <p:cNvSpPr>
                <a:spLocks/>
              </p:cNvSpPr>
              <p:nvPr/>
            </p:nvSpPr>
            <p:spPr bwMode="auto">
              <a:xfrm>
                <a:off x="2709863" y="-2530475"/>
                <a:ext cx="3175" cy="14287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0 h 4"/>
                  <a:gd name="T4" fmla="*/ 1 w 1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3"/>
                      <a:pt x="1" y="1"/>
                      <a:pt x="1" y="0"/>
                    </a:cubicBezTo>
                    <a:cubicBezTo>
                      <a:pt x="0" y="1"/>
                      <a:pt x="0" y="3"/>
                      <a:pt x="1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1" name="Oval 258"/>
              <p:cNvSpPr>
                <a:spLocks noChangeArrowheads="1"/>
              </p:cNvSpPr>
              <p:nvPr/>
            </p:nvSpPr>
            <p:spPr bwMode="auto">
              <a:xfrm>
                <a:off x="2709863" y="-2546350"/>
                <a:ext cx="11113" cy="1111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2" name="Oval 259"/>
              <p:cNvSpPr>
                <a:spLocks noChangeArrowheads="1"/>
              </p:cNvSpPr>
              <p:nvPr/>
            </p:nvSpPr>
            <p:spPr bwMode="auto">
              <a:xfrm>
                <a:off x="2709863" y="-2552700"/>
                <a:ext cx="11113" cy="635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3" name="Freeform 260"/>
              <p:cNvSpPr>
                <a:spLocks/>
              </p:cNvSpPr>
              <p:nvPr/>
            </p:nvSpPr>
            <p:spPr bwMode="auto">
              <a:xfrm>
                <a:off x="2720975" y="-2530475"/>
                <a:ext cx="4763" cy="14287"/>
              </a:xfrm>
              <a:custGeom>
                <a:avLst/>
                <a:gdLst>
                  <a:gd name="T0" fmla="*/ 0 w 1"/>
                  <a:gd name="T1" fmla="*/ 2 h 4"/>
                  <a:gd name="T2" fmla="*/ 0 w 1"/>
                  <a:gd name="T3" fmla="*/ 2 h 4"/>
                  <a:gd name="T4" fmla="*/ 0 w 1"/>
                  <a:gd name="T5" fmla="*/ 4 h 4"/>
                  <a:gd name="T6" fmla="*/ 0 w 1"/>
                  <a:gd name="T7" fmla="*/ 4 h 4"/>
                  <a:gd name="T8" fmla="*/ 0 w 1"/>
                  <a:gd name="T9" fmla="*/ 3 h 4"/>
                  <a:gd name="T10" fmla="*/ 1 w 1"/>
                  <a:gd name="T11" fmla="*/ 3 h 4"/>
                  <a:gd name="T12" fmla="*/ 1 w 1"/>
                  <a:gd name="T13" fmla="*/ 0 h 4"/>
                  <a:gd name="T14" fmla="*/ 1 w 1"/>
                  <a:gd name="T15" fmla="*/ 0 h 4"/>
                  <a:gd name="T16" fmla="*/ 1 w 1"/>
                  <a:gd name="T17" fmla="*/ 0 h 4"/>
                  <a:gd name="T18" fmla="*/ 0 w 1"/>
                  <a:gd name="T1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4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5" name="Freeform 261"/>
              <p:cNvSpPr>
                <a:spLocks/>
              </p:cNvSpPr>
              <p:nvPr/>
            </p:nvSpPr>
            <p:spPr bwMode="auto">
              <a:xfrm>
                <a:off x="2701925" y="-2530475"/>
                <a:ext cx="7938" cy="14287"/>
              </a:xfrm>
              <a:custGeom>
                <a:avLst/>
                <a:gdLst>
                  <a:gd name="T0" fmla="*/ 1 w 2"/>
                  <a:gd name="T1" fmla="*/ 0 h 4"/>
                  <a:gd name="T2" fmla="*/ 0 w 2"/>
                  <a:gd name="T3" fmla="*/ 0 h 4"/>
                  <a:gd name="T4" fmla="*/ 0 w 2"/>
                  <a:gd name="T5" fmla="*/ 0 h 4"/>
                  <a:gd name="T6" fmla="*/ 1 w 2"/>
                  <a:gd name="T7" fmla="*/ 3 h 4"/>
                  <a:gd name="T8" fmla="*/ 2 w 2"/>
                  <a:gd name="T9" fmla="*/ 4 h 4"/>
                  <a:gd name="T10" fmla="*/ 2 w 2"/>
                  <a:gd name="T11" fmla="*/ 4 h 4"/>
                  <a:gd name="T12" fmla="*/ 2 w 2"/>
                  <a:gd name="T13" fmla="*/ 3 h 4"/>
                  <a:gd name="T14" fmla="*/ 1 w 2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6" name="Freeform 262"/>
              <p:cNvSpPr>
                <a:spLocks/>
              </p:cNvSpPr>
              <p:nvPr/>
            </p:nvSpPr>
            <p:spPr bwMode="auto">
              <a:xfrm>
                <a:off x="2690813" y="-2519363"/>
                <a:ext cx="19050" cy="11112"/>
              </a:xfrm>
              <a:custGeom>
                <a:avLst/>
                <a:gdLst>
                  <a:gd name="T0" fmla="*/ 0 w 5"/>
                  <a:gd name="T1" fmla="*/ 0 h 3"/>
                  <a:gd name="T2" fmla="*/ 1 w 5"/>
                  <a:gd name="T3" fmla="*/ 0 h 3"/>
                  <a:gd name="T4" fmla="*/ 4 w 5"/>
                  <a:gd name="T5" fmla="*/ 3 h 3"/>
                  <a:gd name="T6" fmla="*/ 5 w 5"/>
                  <a:gd name="T7" fmla="*/ 3 h 3"/>
                  <a:gd name="T8" fmla="*/ 5 w 5"/>
                  <a:gd name="T9" fmla="*/ 3 h 3"/>
                  <a:gd name="T10" fmla="*/ 1 w 5"/>
                  <a:gd name="T11" fmla="*/ 0 h 3"/>
                  <a:gd name="T12" fmla="*/ 0 w 5"/>
                  <a:gd name="T13" fmla="*/ 0 h 3"/>
                  <a:gd name="T14" fmla="*/ 0 w 5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3" y="3"/>
                      <a:pt x="4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7" name="Freeform 263"/>
              <p:cNvSpPr>
                <a:spLocks/>
              </p:cNvSpPr>
              <p:nvPr/>
            </p:nvSpPr>
            <p:spPr bwMode="auto">
              <a:xfrm>
                <a:off x="2687638" y="-2519363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8" name="Freeform 264"/>
              <p:cNvSpPr>
                <a:spLocks/>
              </p:cNvSpPr>
              <p:nvPr/>
            </p:nvSpPr>
            <p:spPr bwMode="auto">
              <a:xfrm>
                <a:off x="2679700" y="-2530475"/>
                <a:ext cx="11113" cy="11112"/>
              </a:xfrm>
              <a:custGeom>
                <a:avLst/>
                <a:gdLst>
                  <a:gd name="T0" fmla="*/ 3 w 3"/>
                  <a:gd name="T1" fmla="*/ 1 h 3"/>
                  <a:gd name="T2" fmla="*/ 2 w 3"/>
                  <a:gd name="T3" fmla="*/ 0 h 3"/>
                  <a:gd name="T4" fmla="*/ 0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1 w 3"/>
                  <a:gd name="T11" fmla="*/ 2 h 3"/>
                  <a:gd name="T12" fmla="*/ 3 w 3"/>
                  <a:gd name="T13" fmla="*/ 2 h 3"/>
                  <a:gd name="T14" fmla="*/ 3 w 3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cubicBezTo>
                      <a:pt x="3" y="1"/>
                      <a:pt x="3" y="1"/>
                      <a:pt x="2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1" y="2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29" name="Freeform 265"/>
              <p:cNvSpPr>
                <a:spLocks/>
              </p:cNvSpPr>
              <p:nvPr/>
            </p:nvSpPr>
            <p:spPr bwMode="auto">
              <a:xfrm>
                <a:off x="2676525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1 w 3"/>
                  <a:gd name="T3" fmla="*/ 2 h 2"/>
                  <a:gd name="T4" fmla="*/ 3 w 3"/>
                  <a:gd name="T5" fmla="*/ 1 h 2"/>
                  <a:gd name="T6" fmla="*/ 1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1"/>
                      <a:pt x="1" y="1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30" name="Freeform 266"/>
              <p:cNvSpPr>
                <a:spLocks/>
              </p:cNvSpPr>
              <p:nvPr/>
            </p:nvSpPr>
            <p:spPr bwMode="auto">
              <a:xfrm>
                <a:off x="2679700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2 w 3"/>
                  <a:gd name="T9" fmla="*/ 1 h 1"/>
                  <a:gd name="T10" fmla="*/ 3 w 3"/>
                  <a:gd name="T11" fmla="*/ 0 h 1"/>
                  <a:gd name="T12" fmla="*/ 2 w 3"/>
                  <a:gd name="T13" fmla="*/ 0 h 1"/>
                  <a:gd name="T14" fmla="*/ 2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0" name="Freeform 267"/>
              <p:cNvSpPr>
                <a:spLocks/>
              </p:cNvSpPr>
              <p:nvPr/>
            </p:nvSpPr>
            <p:spPr bwMode="auto">
              <a:xfrm>
                <a:off x="2676525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0 w 3"/>
                  <a:gd name="T7" fmla="*/ 1 h 3"/>
                  <a:gd name="T8" fmla="*/ 1 w 3"/>
                  <a:gd name="T9" fmla="*/ 2 h 3"/>
                  <a:gd name="T10" fmla="*/ 1 w 3"/>
                  <a:gd name="T11" fmla="*/ 3 h 3"/>
                  <a:gd name="T12" fmla="*/ 3 w 3"/>
                  <a:gd name="T13" fmla="*/ 1 h 3"/>
                  <a:gd name="T14" fmla="*/ 1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1" name="Freeform 268"/>
              <p:cNvSpPr>
                <a:spLocks/>
              </p:cNvSpPr>
              <p:nvPr/>
            </p:nvSpPr>
            <p:spPr bwMode="auto">
              <a:xfrm>
                <a:off x="2668588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3 w 3"/>
                  <a:gd name="T9" fmla="*/ 0 h 1"/>
                  <a:gd name="T10" fmla="*/ 2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2" name="Freeform 269"/>
              <p:cNvSpPr>
                <a:spLocks/>
              </p:cNvSpPr>
              <p:nvPr/>
            </p:nvSpPr>
            <p:spPr bwMode="auto">
              <a:xfrm>
                <a:off x="2665413" y="-2530475"/>
                <a:ext cx="11113" cy="7937"/>
              </a:xfrm>
              <a:custGeom>
                <a:avLst/>
                <a:gdLst>
                  <a:gd name="T0" fmla="*/ 1 w 3"/>
                  <a:gd name="T1" fmla="*/ 0 h 2"/>
                  <a:gd name="T2" fmla="*/ 0 w 3"/>
                  <a:gd name="T3" fmla="*/ 1 h 2"/>
                  <a:gd name="T4" fmla="*/ 0 w 3"/>
                  <a:gd name="T5" fmla="*/ 1 h 2"/>
                  <a:gd name="T6" fmla="*/ 0 w 3"/>
                  <a:gd name="T7" fmla="*/ 1 h 2"/>
                  <a:gd name="T8" fmla="*/ 1 w 3"/>
                  <a:gd name="T9" fmla="*/ 2 h 2"/>
                  <a:gd name="T10" fmla="*/ 1 w 3"/>
                  <a:gd name="T11" fmla="*/ 2 h 2"/>
                  <a:gd name="T12" fmla="*/ 2 w 3"/>
                  <a:gd name="T13" fmla="*/ 2 h 2"/>
                  <a:gd name="T14" fmla="*/ 3 w 3"/>
                  <a:gd name="T15" fmla="*/ 1 h 2"/>
                  <a:gd name="T16" fmla="*/ 1 w 3"/>
                  <a:gd name="T17" fmla="*/ 0 h 2"/>
                  <a:gd name="T18" fmla="*/ 1 w 3"/>
                  <a:gd name="T19" fmla="*/ 0 h 2"/>
                  <a:gd name="T20" fmla="*/ 1 w 3"/>
                  <a:gd name="T2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3" name="Freeform 270"/>
              <p:cNvSpPr>
                <a:spLocks/>
              </p:cNvSpPr>
              <p:nvPr/>
            </p:nvSpPr>
            <p:spPr bwMode="auto">
              <a:xfrm>
                <a:off x="2668588" y="-2522538"/>
                <a:ext cx="11113" cy="3175"/>
              </a:xfrm>
              <a:custGeom>
                <a:avLst/>
                <a:gdLst>
                  <a:gd name="T0" fmla="*/ 3 w 3"/>
                  <a:gd name="T1" fmla="*/ 0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  <a:gd name="T10" fmla="*/ 3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4" name="Freeform 271"/>
              <p:cNvSpPr>
                <a:spLocks/>
              </p:cNvSpPr>
              <p:nvPr/>
            </p:nvSpPr>
            <p:spPr bwMode="auto">
              <a:xfrm>
                <a:off x="2679700" y="-2519363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1 h 1"/>
                  <a:gd name="T4" fmla="*/ 1 w 2"/>
                  <a:gd name="T5" fmla="*/ 0 h 1"/>
                  <a:gd name="T6" fmla="*/ 0 w 2"/>
                  <a:gd name="T7" fmla="*/ 1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5" name="Freeform 272"/>
              <p:cNvSpPr>
                <a:spLocks/>
              </p:cNvSpPr>
              <p:nvPr/>
            </p:nvSpPr>
            <p:spPr bwMode="auto">
              <a:xfrm>
                <a:off x="2679700" y="-2516188"/>
                <a:ext cx="22225" cy="7937"/>
              </a:xfrm>
              <a:custGeom>
                <a:avLst/>
                <a:gdLst>
                  <a:gd name="T0" fmla="*/ 5 w 6"/>
                  <a:gd name="T1" fmla="*/ 2 h 2"/>
                  <a:gd name="T2" fmla="*/ 6 w 6"/>
                  <a:gd name="T3" fmla="*/ 2 h 2"/>
                  <a:gd name="T4" fmla="*/ 6 w 6"/>
                  <a:gd name="T5" fmla="*/ 2 h 2"/>
                  <a:gd name="T6" fmla="*/ 6 w 6"/>
                  <a:gd name="T7" fmla="*/ 1 h 2"/>
                  <a:gd name="T8" fmla="*/ 1 w 6"/>
                  <a:gd name="T9" fmla="*/ 0 h 2"/>
                  <a:gd name="T10" fmla="*/ 0 w 6"/>
                  <a:gd name="T11" fmla="*/ 0 h 2"/>
                  <a:gd name="T12" fmla="*/ 1 w 6"/>
                  <a:gd name="T13" fmla="*/ 1 h 2"/>
                  <a:gd name="T14" fmla="*/ 4 w 6"/>
                  <a:gd name="T15" fmla="*/ 2 h 2"/>
                  <a:gd name="T16" fmla="*/ 5 w 6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2">
                    <a:moveTo>
                      <a:pt x="5" y="2"/>
                    </a:moveTo>
                    <a:cubicBezTo>
                      <a:pt x="5" y="2"/>
                      <a:pt x="5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3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2"/>
                      <a:pt x="3" y="2"/>
                      <a:pt x="4" y="2"/>
                    </a:cubicBezTo>
                    <a:cubicBezTo>
                      <a:pt x="4" y="2"/>
                      <a:pt x="4" y="2"/>
                      <a:pt x="5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6" name="Freeform 273"/>
              <p:cNvSpPr>
                <a:spLocks/>
              </p:cNvSpPr>
              <p:nvPr/>
            </p:nvSpPr>
            <p:spPr bwMode="auto">
              <a:xfrm>
                <a:off x="2690813" y="-2522538"/>
                <a:ext cx="7938" cy="3175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2 w 2"/>
                  <a:gd name="T5" fmla="*/ 1 h 1"/>
                  <a:gd name="T6" fmla="*/ 2 w 2"/>
                  <a:gd name="T7" fmla="*/ 0 h 1"/>
                  <a:gd name="T8" fmla="*/ 1 w 2"/>
                  <a:gd name="T9" fmla="*/ 0 h 1"/>
                  <a:gd name="T10" fmla="*/ 0 w 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49" name="Freeform 274"/>
              <p:cNvSpPr>
                <a:spLocks/>
              </p:cNvSpPr>
              <p:nvPr/>
            </p:nvSpPr>
            <p:spPr bwMode="auto">
              <a:xfrm>
                <a:off x="2687638" y="-2535238"/>
                <a:ext cx="11113" cy="12700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1 w 3"/>
                  <a:gd name="T5" fmla="*/ 3 h 3"/>
                  <a:gd name="T6" fmla="*/ 2 w 3"/>
                  <a:gd name="T7" fmla="*/ 3 h 3"/>
                  <a:gd name="T8" fmla="*/ 3 w 3"/>
                  <a:gd name="T9" fmla="*/ 1 h 3"/>
                  <a:gd name="T10" fmla="*/ 3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2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0" name="Freeform 275"/>
              <p:cNvSpPr>
                <a:spLocks/>
              </p:cNvSpPr>
              <p:nvPr/>
            </p:nvSpPr>
            <p:spPr bwMode="auto">
              <a:xfrm>
                <a:off x="2687638" y="-2546350"/>
                <a:ext cx="3175" cy="11112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1 h 3"/>
                  <a:gd name="T4" fmla="*/ 1 w 1"/>
                  <a:gd name="T5" fmla="*/ 3 h 3"/>
                  <a:gd name="T6" fmla="*/ 1 w 1"/>
                  <a:gd name="T7" fmla="*/ 3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0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1" name="Freeform 276"/>
              <p:cNvSpPr>
                <a:spLocks/>
              </p:cNvSpPr>
              <p:nvPr/>
            </p:nvSpPr>
            <p:spPr bwMode="auto">
              <a:xfrm>
                <a:off x="2679700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0 w 3"/>
                  <a:gd name="T5" fmla="*/ 2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1 h 3"/>
                  <a:gd name="T18" fmla="*/ 2 w 3"/>
                  <a:gd name="T19" fmla="*/ 0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2" name="Freeform 277"/>
              <p:cNvSpPr>
                <a:spLocks/>
              </p:cNvSpPr>
              <p:nvPr/>
            </p:nvSpPr>
            <p:spPr bwMode="auto">
              <a:xfrm>
                <a:off x="2676525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1 w 3"/>
                  <a:gd name="T3" fmla="*/ 0 h 3"/>
                  <a:gd name="T4" fmla="*/ 1 w 3"/>
                  <a:gd name="T5" fmla="*/ 0 h 3"/>
                  <a:gd name="T6" fmla="*/ 0 w 3"/>
                  <a:gd name="T7" fmla="*/ 1 h 3"/>
                  <a:gd name="T8" fmla="*/ 0 w 3"/>
                  <a:gd name="T9" fmla="*/ 1 h 3"/>
                  <a:gd name="T10" fmla="*/ 1 w 3"/>
                  <a:gd name="T11" fmla="*/ 3 h 3"/>
                  <a:gd name="T12" fmla="*/ 1 w 3"/>
                  <a:gd name="T13" fmla="*/ 3 h 3"/>
                  <a:gd name="T14" fmla="*/ 3 w 3"/>
                  <a:gd name="T15" fmla="*/ 1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3" name="Freeform 278"/>
              <p:cNvSpPr>
                <a:spLocks/>
              </p:cNvSpPr>
              <p:nvPr/>
            </p:nvSpPr>
            <p:spPr bwMode="auto">
              <a:xfrm>
                <a:off x="2668588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0 w 3"/>
                  <a:gd name="T5" fmla="*/ 2 h 3"/>
                  <a:gd name="T6" fmla="*/ 1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2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4" name="Freeform 279"/>
              <p:cNvSpPr>
                <a:spLocks/>
              </p:cNvSpPr>
              <p:nvPr/>
            </p:nvSpPr>
            <p:spPr bwMode="auto">
              <a:xfrm>
                <a:off x="2665413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1 w 3"/>
                  <a:gd name="T7" fmla="*/ 3 h 3"/>
                  <a:gd name="T8" fmla="*/ 2 w 3"/>
                  <a:gd name="T9" fmla="*/ 3 h 3"/>
                  <a:gd name="T10" fmla="*/ 3 w 3"/>
                  <a:gd name="T11" fmla="*/ 1 h 3"/>
                  <a:gd name="T12" fmla="*/ 3 w 3"/>
                  <a:gd name="T13" fmla="*/ 1 h 3"/>
                  <a:gd name="T14" fmla="*/ 2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5" name="Freeform 280"/>
              <p:cNvSpPr>
                <a:spLocks/>
              </p:cNvSpPr>
              <p:nvPr/>
            </p:nvSpPr>
            <p:spPr bwMode="auto">
              <a:xfrm>
                <a:off x="2660650" y="-255270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2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2 h 3"/>
                  <a:gd name="T12" fmla="*/ 2 w 2"/>
                  <a:gd name="T13" fmla="*/ 2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56" name="Freeform 281"/>
              <p:cNvSpPr>
                <a:spLocks/>
              </p:cNvSpPr>
              <p:nvPr/>
            </p:nvSpPr>
            <p:spPr bwMode="auto">
              <a:xfrm>
                <a:off x="2660650" y="-2535238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2 h 3"/>
                  <a:gd name="T6" fmla="*/ 1 w 2"/>
                  <a:gd name="T7" fmla="*/ 3 h 3"/>
                  <a:gd name="T8" fmla="*/ 1 w 2"/>
                  <a:gd name="T9" fmla="*/ 2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1 w 2"/>
                  <a:gd name="T19" fmla="*/ 0 h 3"/>
                  <a:gd name="T20" fmla="*/ 0 w 2"/>
                  <a:gd name="T21" fmla="*/ 1 h 3"/>
                  <a:gd name="T22" fmla="*/ 0 w 2"/>
                  <a:gd name="T23" fmla="*/ 1 h 3"/>
                  <a:gd name="T24" fmla="*/ 0 w 2"/>
                  <a:gd name="T2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7" name="Freeform 282"/>
              <p:cNvSpPr>
                <a:spLocks/>
              </p:cNvSpPr>
              <p:nvPr/>
            </p:nvSpPr>
            <p:spPr bwMode="auto">
              <a:xfrm>
                <a:off x="2660650" y="-2530475"/>
                <a:ext cx="4763" cy="7937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1 w 1"/>
                  <a:gd name="T5" fmla="*/ 1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8" name="Freeform 283"/>
              <p:cNvSpPr>
                <a:spLocks/>
              </p:cNvSpPr>
              <p:nvPr/>
            </p:nvSpPr>
            <p:spPr bwMode="auto">
              <a:xfrm>
                <a:off x="2665413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0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69" name="Freeform 284"/>
              <p:cNvSpPr>
                <a:spLocks/>
              </p:cNvSpPr>
              <p:nvPr/>
            </p:nvSpPr>
            <p:spPr bwMode="auto">
              <a:xfrm>
                <a:off x="2668588" y="-2519363"/>
                <a:ext cx="7938" cy="11112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0 h 3"/>
                  <a:gd name="T4" fmla="*/ 1 w 2"/>
                  <a:gd name="T5" fmla="*/ 0 h 3"/>
                  <a:gd name="T6" fmla="*/ 1 w 2"/>
                  <a:gd name="T7" fmla="*/ 0 h 3"/>
                  <a:gd name="T8" fmla="*/ 0 w 2"/>
                  <a:gd name="T9" fmla="*/ 1 h 3"/>
                  <a:gd name="T10" fmla="*/ 0 w 2"/>
                  <a:gd name="T11" fmla="*/ 2 h 3"/>
                  <a:gd name="T12" fmla="*/ 1 w 2"/>
                  <a:gd name="T13" fmla="*/ 3 h 3"/>
                  <a:gd name="T14" fmla="*/ 2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1" y="3"/>
                    </a:cubicBezTo>
                    <a:cubicBezTo>
                      <a:pt x="2" y="2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0" name="Freeform 285"/>
              <p:cNvSpPr>
                <a:spLocks/>
              </p:cNvSpPr>
              <p:nvPr/>
            </p:nvSpPr>
            <p:spPr bwMode="auto">
              <a:xfrm>
                <a:off x="2668588" y="-2516188"/>
                <a:ext cx="11113" cy="7937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3 h 5"/>
                  <a:gd name="T4" fmla="*/ 5 w 7"/>
                  <a:gd name="T5" fmla="*/ 0 h 5"/>
                  <a:gd name="T6" fmla="*/ 0 w 7"/>
                  <a:gd name="T7" fmla="*/ 5 h 5"/>
                  <a:gd name="T8" fmla="*/ 2 w 7"/>
                  <a:gd name="T9" fmla="*/ 5 h 5"/>
                  <a:gd name="T10" fmla="*/ 7 w 7"/>
                  <a:gd name="T11" fmla="*/ 5 h 5"/>
                  <a:gd name="T12" fmla="*/ 7 w 7"/>
                  <a:gd name="T13" fmla="*/ 5 h 5"/>
                  <a:gd name="T14" fmla="*/ 7 w 7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3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1" name="Freeform 286"/>
              <p:cNvSpPr>
                <a:spLocks/>
              </p:cNvSpPr>
              <p:nvPr/>
            </p:nvSpPr>
            <p:spPr bwMode="auto">
              <a:xfrm>
                <a:off x="2676525" y="-2505075"/>
                <a:ext cx="74613" cy="7937"/>
              </a:xfrm>
              <a:custGeom>
                <a:avLst/>
                <a:gdLst>
                  <a:gd name="T0" fmla="*/ 20 w 20"/>
                  <a:gd name="T1" fmla="*/ 2 h 2"/>
                  <a:gd name="T2" fmla="*/ 20 w 20"/>
                  <a:gd name="T3" fmla="*/ 2 h 2"/>
                  <a:gd name="T4" fmla="*/ 20 w 20"/>
                  <a:gd name="T5" fmla="*/ 2 h 2"/>
                  <a:gd name="T6" fmla="*/ 20 w 20"/>
                  <a:gd name="T7" fmla="*/ 1 h 2"/>
                  <a:gd name="T8" fmla="*/ 20 w 20"/>
                  <a:gd name="T9" fmla="*/ 1 h 2"/>
                  <a:gd name="T10" fmla="*/ 20 w 20"/>
                  <a:gd name="T11" fmla="*/ 1 h 2"/>
                  <a:gd name="T12" fmla="*/ 20 w 20"/>
                  <a:gd name="T13" fmla="*/ 1 h 2"/>
                  <a:gd name="T14" fmla="*/ 20 w 20"/>
                  <a:gd name="T15" fmla="*/ 1 h 2"/>
                  <a:gd name="T16" fmla="*/ 20 w 20"/>
                  <a:gd name="T17" fmla="*/ 1 h 2"/>
                  <a:gd name="T18" fmla="*/ 20 w 20"/>
                  <a:gd name="T19" fmla="*/ 1 h 2"/>
                  <a:gd name="T20" fmla="*/ 20 w 20"/>
                  <a:gd name="T21" fmla="*/ 1 h 2"/>
                  <a:gd name="T22" fmla="*/ 20 w 20"/>
                  <a:gd name="T23" fmla="*/ 1 h 2"/>
                  <a:gd name="T24" fmla="*/ 20 w 20"/>
                  <a:gd name="T25" fmla="*/ 1 h 2"/>
                  <a:gd name="T26" fmla="*/ 20 w 20"/>
                  <a:gd name="T27" fmla="*/ 1 h 2"/>
                  <a:gd name="T28" fmla="*/ 20 w 20"/>
                  <a:gd name="T29" fmla="*/ 0 h 2"/>
                  <a:gd name="T30" fmla="*/ 12 w 20"/>
                  <a:gd name="T31" fmla="*/ 0 h 2"/>
                  <a:gd name="T32" fmla="*/ 10 w 20"/>
                  <a:gd name="T33" fmla="*/ 0 h 2"/>
                  <a:gd name="T34" fmla="*/ 10 w 20"/>
                  <a:gd name="T35" fmla="*/ 0 h 2"/>
                  <a:gd name="T36" fmla="*/ 9 w 20"/>
                  <a:gd name="T37" fmla="*/ 0 h 2"/>
                  <a:gd name="T38" fmla="*/ 0 w 20"/>
                  <a:gd name="T39" fmla="*/ 0 h 2"/>
                  <a:gd name="T40" fmla="*/ 0 w 20"/>
                  <a:gd name="T41" fmla="*/ 1 h 2"/>
                  <a:gd name="T42" fmla="*/ 0 w 20"/>
                  <a:gd name="T43" fmla="*/ 1 h 2"/>
                  <a:gd name="T44" fmla="*/ 0 w 20"/>
                  <a:gd name="T45" fmla="*/ 1 h 2"/>
                  <a:gd name="T46" fmla="*/ 0 w 20"/>
                  <a:gd name="T47" fmla="*/ 1 h 2"/>
                  <a:gd name="T48" fmla="*/ 0 w 20"/>
                  <a:gd name="T49" fmla="*/ 1 h 2"/>
                  <a:gd name="T50" fmla="*/ 0 w 20"/>
                  <a:gd name="T51" fmla="*/ 1 h 2"/>
                  <a:gd name="T52" fmla="*/ 0 w 20"/>
                  <a:gd name="T53" fmla="*/ 1 h 2"/>
                  <a:gd name="T54" fmla="*/ 0 w 20"/>
                  <a:gd name="T55" fmla="*/ 1 h 2"/>
                  <a:gd name="T56" fmla="*/ 0 w 20"/>
                  <a:gd name="T57" fmla="*/ 1 h 2"/>
                  <a:gd name="T58" fmla="*/ 0 w 20"/>
                  <a:gd name="T59" fmla="*/ 1 h 2"/>
                  <a:gd name="T60" fmla="*/ 0 w 20"/>
                  <a:gd name="T61" fmla="*/ 1 h 2"/>
                  <a:gd name="T62" fmla="*/ 0 w 20"/>
                  <a:gd name="T63" fmla="*/ 2 h 2"/>
                  <a:gd name="T64" fmla="*/ 0 w 20"/>
                  <a:gd name="T65" fmla="*/ 2 h 2"/>
                  <a:gd name="T66" fmla="*/ 0 w 20"/>
                  <a:gd name="T67" fmla="*/ 2 h 2"/>
                  <a:gd name="T68" fmla="*/ 0 w 20"/>
                  <a:gd name="T69" fmla="*/ 2 h 2"/>
                  <a:gd name="T70" fmla="*/ 20 w 20"/>
                  <a:gd name="T7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0" h="2">
                    <a:moveTo>
                      <a:pt x="20" y="2"/>
                    </a:moveTo>
                    <a:cubicBezTo>
                      <a:pt x="20" y="2"/>
                      <a:pt x="20" y="2"/>
                      <a:pt x="20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7" y="0"/>
                      <a:pt x="15" y="0"/>
                      <a:pt x="12" y="0"/>
                    </a:cubicBezTo>
                    <a:cubicBezTo>
                      <a:pt x="11" y="0"/>
                      <a:pt x="11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9" y="0"/>
                      <a:pt x="9" y="0"/>
                    </a:cubicBezTo>
                    <a:cubicBezTo>
                      <a:pt x="6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7" y="1"/>
                      <a:pt x="13" y="1"/>
                      <a:pt x="2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2" name="Freeform 287"/>
              <p:cNvSpPr>
                <a:spLocks/>
              </p:cNvSpPr>
              <p:nvPr/>
            </p:nvSpPr>
            <p:spPr bwMode="auto">
              <a:xfrm>
                <a:off x="2743200" y="-2516188"/>
                <a:ext cx="7938" cy="7937"/>
              </a:xfrm>
              <a:custGeom>
                <a:avLst/>
                <a:gdLst>
                  <a:gd name="T0" fmla="*/ 5 w 5"/>
                  <a:gd name="T1" fmla="*/ 5 h 5"/>
                  <a:gd name="T2" fmla="*/ 3 w 5"/>
                  <a:gd name="T3" fmla="*/ 0 h 5"/>
                  <a:gd name="T4" fmla="*/ 0 w 5"/>
                  <a:gd name="T5" fmla="*/ 3 h 5"/>
                  <a:gd name="T6" fmla="*/ 3 w 5"/>
                  <a:gd name="T7" fmla="*/ 5 h 5"/>
                  <a:gd name="T8" fmla="*/ 5 w 5"/>
                  <a:gd name="T9" fmla="*/ 5 h 5"/>
                  <a:gd name="T10" fmla="*/ 5 w 5"/>
                  <a:gd name="T11" fmla="*/ 5 h 5"/>
                  <a:gd name="T12" fmla="*/ 5 w 5"/>
                  <a:gd name="T13" fmla="*/ 5 h 5"/>
                  <a:gd name="T14" fmla="*/ 5 w 5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3" y="0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3" name="Freeform 288"/>
              <p:cNvSpPr>
                <a:spLocks/>
              </p:cNvSpPr>
              <p:nvPr/>
            </p:nvSpPr>
            <p:spPr bwMode="auto">
              <a:xfrm>
                <a:off x="2747963" y="-2519363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1 h 3"/>
                  <a:gd name="T4" fmla="*/ 2 w 3"/>
                  <a:gd name="T5" fmla="*/ 0 h 3"/>
                  <a:gd name="T6" fmla="*/ 2 w 3"/>
                  <a:gd name="T7" fmla="*/ 0 h 3"/>
                  <a:gd name="T8" fmla="*/ 1 w 3"/>
                  <a:gd name="T9" fmla="*/ 0 h 3"/>
                  <a:gd name="T10" fmla="*/ 0 w 3"/>
                  <a:gd name="T11" fmla="*/ 1 h 3"/>
                  <a:gd name="T12" fmla="*/ 2 w 3"/>
                  <a:gd name="T13" fmla="*/ 3 h 3"/>
                  <a:gd name="T14" fmla="*/ 3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4" name="Freeform 289"/>
              <p:cNvSpPr>
                <a:spLocks/>
              </p:cNvSpPr>
              <p:nvPr/>
            </p:nvSpPr>
            <p:spPr bwMode="auto">
              <a:xfrm>
                <a:off x="2759075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0 h 2"/>
                  <a:gd name="T8" fmla="*/ 0 w 1"/>
                  <a:gd name="T9" fmla="*/ 1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5" name="Freeform 290"/>
              <p:cNvSpPr>
                <a:spLocks/>
              </p:cNvSpPr>
              <p:nvPr/>
            </p:nvSpPr>
            <p:spPr bwMode="auto">
              <a:xfrm>
                <a:off x="2762250" y="-2530475"/>
                <a:ext cx="7938" cy="7937"/>
              </a:xfrm>
              <a:custGeom>
                <a:avLst/>
                <a:gdLst>
                  <a:gd name="T0" fmla="*/ 2 w 2"/>
                  <a:gd name="T1" fmla="*/ 0 h 2"/>
                  <a:gd name="T2" fmla="*/ 1 w 2"/>
                  <a:gd name="T3" fmla="*/ 0 h 2"/>
                  <a:gd name="T4" fmla="*/ 0 w 2"/>
                  <a:gd name="T5" fmla="*/ 1 h 2"/>
                  <a:gd name="T6" fmla="*/ 1 w 2"/>
                  <a:gd name="T7" fmla="*/ 2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6" name="Freeform 291"/>
              <p:cNvSpPr>
                <a:spLocks/>
              </p:cNvSpPr>
              <p:nvPr/>
            </p:nvSpPr>
            <p:spPr bwMode="auto">
              <a:xfrm>
                <a:off x="2762250" y="-2546350"/>
                <a:ext cx="7938" cy="15875"/>
              </a:xfrm>
              <a:custGeom>
                <a:avLst/>
                <a:gdLst>
                  <a:gd name="T0" fmla="*/ 1 w 2"/>
                  <a:gd name="T1" fmla="*/ 3 h 4"/>
                  <a:gd name="T2" fmla="*/ 1 w 2"/>
                  <a:gd name="T3" fmla="*/ 0 h 4"/>
                  <a:gd name="T4" fmla="*/ 1 w 2"/>
                  <a:gd name="T5" fmla="*/ 0 h 4"/>
                  <a:gd name="T6" fmla="*/ 0 w 2"/>
                  <a:gd name="T7" fmla="*/ 2 h 4"/>
                  <a:gd name="T8" fmla="*/ 0 w 2"/>
                  <a:gd name="T9" fmla="*/ 2 h 4"/>
                  <a:gd name="T10" fmla="*/ 1 w 2"/>
                  <a:gd name="T11" fmla="*/ 3 h 4"/>
                  <a:gd name="T12" fmla="*/ 1 w 2"/>
                  <a:gd name="T13" fmla="*/ 4 h 4"/>
                  <a:gd name="T14" fmla="*/ 1 w 2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3"/>
                    </a:moveTo>
                    <a:cubicBezTo>
                      <a:pt x="2" y="2"/>
                      <a:pt x="2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7" name="Freeform 292"/>
              <p:cNvSpPr>
                <a:spLocks/>
              </p:cNvSpPr>
              <p:nvPr/>
            </p:nvSpPr>
            <p:spPr bwMode="auto">
              <a:xfrm>
                <a:off x="2762250" y="-2557463"/>
                <a:ext cx="7938" cy="11112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2 h 3"/>
                  <a:gd name="T4" fmla="*/ 2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0 w 2"/>
                  <a:gd name="T11" fmla="*/ 0 h 3"/>
                  <a:gd name="T12" fmla="*/ 2 w 2"/>
                  <a:gd name="T13" fmla="*/ 3 h 3"/>
                  <a:gd name="T14" fmla="*/ 2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3"/>
                      <a:pt x="2" y="3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8" name="Freeform 293"/>
              <p:cNvSpPr>
                <a:spLocks/>
              </p:cNvSpPr>
              <p:nvPr/>
            </p:nvSpPr>
            <p:spPr bwMode="auto">
              <a:xfrm>
                <a:off x="2759075" y="-2565400"/>
                <a:ext cx="3175" cy="7937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0 h 2"/>
                  <a:gd name="T4" fmla="*/ 1 w 1"/>
                  <a:gd name="T5" fmla="*/ 2 h 2"/>
                  <a:gd name="T6" fmla="*/ 1 w 1"/>
                  <a:gd name="T7" fmla="*/ 2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79" name="Freeform 294"/>
              <p:cNvSpPr>
                <a:spLocks/>
              </p:cNvSpPr>
              <p:nvPr/>
            </p:nvSpPr>
            <p:spPr bwMode="auto">
              <a:xfrm>
                <a:off x="2751138" y="-2557463"/>
                <a:ext cx="7938" cy="11112"/>
              </a:xfrm>
              <a:custGeom>
                <a:avLst/>
                <a:gdLst>
                  <a:gd name="T0" fmla="*/ 0 w 2"/>
                  <a:gd name="T1" fmla="*/ 2 h 3"/>
                  <a:gd name="T2" fmla="*/ 1 w 2"/>
                  <a:gd name="T3" fmla="*/ 3 h 3"/>
                  <a:gd name="T4" fmla="*/ 1 w 2"/>
                  <a:gd name="T5" fmla="*/ 3 h 3"/>
                  <a:gd name="T6" fmla="*/ 1 w 2"/>
                  <a:gd name="T7" fmla="*/ 3 h 3"/>
                  <a:gd name="T8" fmla="*/ 2 w 2"/>
                  <a:gd name="T9" fmla="*/ 1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0 w 2"/>
                  <a:gd name="T19" fmla="*/ 1 h 3"/>
                  <a:gd name="T20" fmla="*/ 0 w 2"/>
                  <a:gd name="T21" fmla="*/ 2 h 3"/>
                  <a:gd name="T22" fmla="*/ 0 w 2"/>
                  <a:gd name="T2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0" name="Freeform 295"/>
              <p:cNvSpPr>
                <a:spLocks/>
              </p:cNvSpPr>
              <p:nvPr/>
            </p:nvSpPr>
            <p:spPr bwMode="auto">
              <a:xfrm>
                <a:off x="2747963" y="-2565400"/>
                <a:ext cx="3175" cy="12700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1 h 3"/>
                  <a:gd name="T6" fmla="*/ 1 w 1"/>
                  <a:gd name="T7" fmla="*/ 1 h 3"/>
                  <a:gd name="T8" fmla="*/ 1 w 1"/>
                  <a:gd name="T9" fmla="*/ 0 h 3"/>
                  <a:gd name="T10" fmla="*/ 0 w 1"/>
                  <a:gd name="T11" fmla="*/ 1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1" name="Freeform 296"/>
              <p:cNvSpPr>
                <a:spLocks/>
              </p:cNvSpPr>
              <p:nvPr/>
            </p:nvSpPr>
            <p:spPr bwMode="auto">
              <a:xfrm>
                <a:off x="2736850" y="-2565400"/>
                <a:ext cx="6350" cy="12700"/>
              </a:xfrm>
              <a:custGeom>
                <a:avLst/>
                <a:gdLst>
                  <a:gd name="T0" fmla="*/ 2 w 2"/>
                  <a:gd name="T1" fmla="*/ 1 h 3"/>
                  <a:gd name="T2" fmla="*/ 2 w 2"/>
                  <a:gd name="T3" fmla="*/ 1 h 3"/>
                  <a:gd name="T4" fmla="*/ 1 w 2"/>
                  <a:gd name="T5" fmla="*/ 1 h 3"/>
                  <a:gd name="T6" fmla="*/ 1 w 2"/>
                  <a:gd name="T7" fmla="*/ 0 h 3"/>
                  <a:gd name="T8" fmla="*/ 0 w 2"/>
                  <a:gd name="T9" fmla="*/ 3 h 3"/>
                  <a:gd name="T10" fmla="*/ 0 w 2"/>
                  <a:gd name="T11" fmla="*/ 3 h 3"/>
                  <a:gd name="T12" fmla="*/ 1 w 2"/>
                  <a:gd name="T13" fmla="*/ 3 h 3"/>
                  <a:gd name="T14" fmla="*/ 2 w 2"/>
                  <a:gd name="T15" fmla="*/ 1 h 3"/>
                  <a:gd name="T16" fmla="*/ 2 w 2"/>
                  <a:gd name="T1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682" name="Freeform 297"/>
              <p:cNvSpPr>
                <a:spLocks/>
              </p:cNvSpPr>
              <p:nvPr/>
            </p:nvSpPr>
            <p:spPr bwMode="auto">
              <a:xfrm>
                <a:off x="2725738" y="-2568575"/>
                <a:ext cx="11113" cy="38100"/>
              </a:xfrm>
              <a:custGeom>
                <a:avLst/>
                <a:gdLst>
                  <a:gd name="T0" fmla="*/ 1 w 3"/>
                  <a:gd name="T1" fmla="*/ 10 h 10"/>
                  <a:gd name="T2" fmla="*/ 3 w 3"/>
                  <a:gd name="T3" fmla="*/ 0 h 10"/>
                  <a:gd name="T4" fmla="*/ 3 w 3"/>
                  <a:gd name="T5" fmla="*/ 0 h 10"/>
                  <a:gd name="T6" fmla="*/ 2 w 3"/>
                  <a:gd name="T7" fmla="*/ 0 h 10"/>
                  <a:gd name="T8" fmla="*/ 2 w 3"/>
                  <a:gd name="T9" fmla="*/ 0 h 10"/>
                  <a:gd name="T10" fmla="*/ 2 w 3"/>
                  <a:gd name="T11" fmla="*/ 0 h 10"/>
                  <a:gd name="T12" fmla="*/ 0 w 3"/>
                  <a:gd name="T13" fmla="*/ 10 h 10"/>
                  <a:gd name="T14" fmla="*/ 1 w 3"/>
                  <a:gd name="T15" fmla="*/ 10 h 10"/>
                  <a:gd name="T16" fmla="*/ 1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1" y="1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7" name="Freeform 298"/>
              <p:cNvSpPr>
                <a:spLocks/>
              </p:cNvSpPr>
              <p:nvPr/>
            </p:nvSpPr>
            <p:spPr bwMode="auto">
              <a:xfrm>
                <a:off x="2720975" y="-2565400"/>
                <a:ext cx="4763" cy="34925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1 h 9"/>
                  <a:gd name="T4" fmla="*/ 0 w 1"/>
                  <a:gd name="T5" fmla="*/ 9 h 9"/>
                  <a:gd name="T6" fmla="*/ 0 w 1"/>
                  <a:gd name="T7" fmla="*/ 9 h 9"/>
                  <a:gd name="T8" fmla="*/ 1 w 1"/>
                  <a:gd name="T9" fmla="*/ 0 h 9"/>
                  <a:gd name="T10" fmla="*/ 1 w 1"/>
                  <a:gd name="T11" fmla="*/ 0 h 9"/>
                  <a:gd name="T12" fmla="*/ 0 w 1"/>
                  <a:gd name="T13" fmla="*/ 0 h 9"/>
                  <a:gd name="T14" fmla="*/ 0 w 1"/>
                  <a:gd name="T15" fmla="*/ 0 h 9"/>
                  <a:gd name="T16" fmla="*/ 0 w 1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8" name="Freeform 299"/>
              <p:cNvSpPr>
                <a:spLocks/>
              </p:cNvSpPr>
              <p:nvPr/>
            </p:nvSpPr>
            <p:spPr bwMode="auto">
              <a:xfrm>
                <a:off x="2701925" y="-2613025"/>
                <a:ext cx="23813" cy="22225"/>
              </a:xfrm>
              <a:custGeom>
                <a:avLst/>
                <a:gdLst>
                  <a:gd name="T0" fmla="*/ 2 w 6"/>
                  <a:gd name="T1" fmla="*/ 4 h 6"/>
                  <a:gd name="T2" fmla="*/ 3 w 6"/>
                  <a:gd name="T3" fmla="*/ 4 h 6"/>
                  <a:gd name="T4" fmla="*/ 2 w 6"/>
                  <a:gd name="T5" fmla="*/ 6 h 6"/>
                  <a:gd name="T6" fmla="*/ 2 w 6"/>
                  <a:gd name="T7" fmla="*/ 6 h 6"/>
                  <a:gd name="T8" fmla="*/ 5 w 6"/>
                  <a:gd name="T9" fmla="*/ 6 h 6"/>
                  <a:gd name="T10" fmla="*/ 5 w 6"/>
                  <a:gd name="T11" fmla="*/ 6 h 6"/>
                  <a:gd name="T12" fmla="*/ 4 w 6"/>
                  <a:gd name="T13" fmla="*/ 4 h 6"/>
                  <a:gd name="T14" fmla="*/ 6 w 6"/>
                  <a:gd name="T15" fmla="*/ 4 h 6"/>
                  <a:gd name="T16" fmla="*/ 6 w 6"/>
                  <a:gd name="T17" fmla="*/ 4 h 6"/>
                  <a:gd name="T18" fmla="*/ 6 w 6"/>
                  <a:gd name="T19" fmla="*/ 2 h 6"/>
                  <a:gd name="T20" fmla="*/ 6 w 6"/>
                  <a:gd name="T21" fmla="*/ 2 h 6"/>
                  <a:gd name="T22" fmla="*/ 5 w 6"/>
                  <a:gd name="T23" fmla="*/ 3 h 6"/>
                  <a:gd name="T24" fmla="*/ 4 w 6"/>
                  <a:gd name="T25" fmla="*/ 2 h 6"/>
                  <a:gd name="T26" fmla="*/ 5 w 6"/>
                  <a:gd name="T27" fmla="*/ 1 h 6"/>
                  <a:gd name="T28" fmla="*/ 5 w 6"/>
                  <a:gd name="T29" fmla="*/ 0 h 6"/>
                  <a:gd name="T30" fmla="*/ 2 w 6"/>
                  <a:gd name="T31" fmla="*/ 0 h 6"/>
                  <a:gd name="T32" fmla="*/ 2 w 6"/>
                  <a:gd name="T33" fmla="*/ 1 h 6"/>
                  <a:gd name="T34" fmla="*/ 3 w 6"/>
                  <a:gd name="T35" fmla="*/ 2 h 6"/>
                  <a:gd name="T36" fmla="*/ 2 w 6"/>
                  <a:gd name="T37" fmla="*/ 3 h 6"/>
                  <a:gd name="T38" fmla="*/ 1 w 6"/>
                  <a:gd name="T39" fmla="*/ 2 h 6"/>
                  <a:gd name="T40" fmla="*/ 0 w 6"/>
                  <a:gd name="T41" fmla="*/ 2 h 6"/>
                  <a:gd name="T42" fmla="*/ 0 w 6"/>
                  <a:gd name="T43" fmla="*/ 4 h 6"/>
                  <a:gd name="T44" fmla="*/ 1 w 6"/>
                  <a:gd name="T45" fmla="*/ 4 h 6"/>
                  <a:gd name="T46" fmla="*/ 2 w 6"/>
                  <a:gd name="T4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" h="6">
                    <a:moveTo>
                      <a:pt x="2" y="4"/>
                    </a:moveTo>
                    <a:cubicBezTo>
                      <a:pt x="2" y="4"/>
                      <a:pt x="2" y="4"/>
                      <a:pt x="3" y="4"/>
                    </a:cubicBezTo>
                    <a:cubicBezTo>
                      <a:pt x="3" y="4"/>
                      <a:pt x="3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3" y="5"/>
                      <a:pt x="3" y="4"/>
                      <a:pt x="4" y="4"/>
                    </a:cubicBezTo>
                    <a:cubicBezTo>
                      <a:pt x="4" y="3"/>
                      <a:pt x="5" y="3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3" y="2"/>
                      <a:pt x="3" y="2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799" name="Freeform 300"/>
              <p:cNvSpPr>
                <a:spLocks/>
              </p:cNvSpPr>
              <p:nvPr/>
            </p:nvSpPr>
            <p:spPr bwMode="auto">
              <a:xfrm>
                <a:off x="2698750" y="-2565400"/>
                <a:ext cx="11113" cy="34925"/>
              </a:xfrm>
              <a:custGeom>
                <a:avLst/>
                <a:gdLst>
                  <a:gd name="T0" fmla="*/ 3 w 3"/>
                  <a:gd name="T1" fmla="*/ 9 h 9"/>
                  <a:gd name="T2" fmla="*/ 2 w 3"/>
                  <a:gd name="T3" fmla="*/ 1 h 9"/>
                  <a:gd name="T4" fmla="*/ 2 w 3"/>
                  <a:gd name="T5" fmla="*/ 0 h 9"/>
                  <a:gd name="T6" fmla="*/ 1 w 3"/>
                  <a:gd name="T7" fmla="*/ 0 h 9"/>
                  <a:gd name="T8" fmla="*/ 1 w 3"/>
                  <a:gd name="T9" fmla="*/ 0 h 9"/>
                  <a:gd name="T10" fmla="*/ 0 w 3"/>
                  <a:gd name="T11" fmla="*/ 0 h 9"/>
                  <a:gd name="T12" fmla="*/ 2 w 3"/>
                  <a:gd name="T13" fmla="*/ 9 h 9"/>
                  <a:gd name="T14" fmla="*/ 3 w 3"/>
                  <a:gd name="T15" fmla="*/ 9 h 9"/>
                  <a:gd name="T16" fmla="*/ 3 w 3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0" name="Freeform 301"/>
              <p:cNvSpPr>
                <a:spLocks/>
              </p:cNvSpPr>
              <p:nvPr/>
            </p:nvSpPr>
            <p:spPr bwMode="auto">
              <a:xfrm>
                <a:off x="2690813" y="-2568575"/>
                <a:ext cx="11113" cy="38100"/>
              </a:xfrm>
              <a:custGeom>
                <a:avLst/>
                <a:gdLst>
                  <a:gd name="T0" fmla="*/ 3 w 3"/>
                  <a:gd name="T1" fmla="*/ 10 h 10"/>
                  <a:gd name="T2" fmla="*/ 2 w 3"/>
                  <a:gd name="T3" fmla="*/ 0 h 10"/>
                  <a:gd name="T4" fmla="*/ 2 w 3"/>
                  <a:gd name="T5" fmla="*/ 0 h 10"/>
                  <a:gd name="T6" fmla="*/ 2 w 3"/>
                  <a:gd name="T7" fmla="*/ 0 h 10"/>
                  <a:gd name="T8" fmla="*/ 0 w 3"/>
                  <a:gd name="T9" fmla="*/ 0 h 10"/>
                  <a:gd name="T10" fmla="*/ 0 w 3"/>
                  <a:gd name="T11" fmla="*/ 0 h 10"/>
                  <a:gd name="T12" fmla="*/ 3 w 3"/>
                  <a:gd name="T13" fmla="*/ 10 h 10"/>
                  <a:gd name="T14" fmla="*/ 3 w 3"/>
                  <a:gd name="T15" fmla="*/ 10 h 10"/>
                  <a:gd name="T16" fmla="*/ 3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3" y="1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1" name="Freeform 302"/>
              <p:cNvSpPr>
                <a:spLocks/>
              </p:cNvSpPr>
              <p:nvPr/>
            </p:nvSpPr>
            <p:spPr bwMode="auto">
              <a:xfrm>
                <a:off x="2679700" y="-2565400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3 h 3"/>
                  <a:gd name="T6" fmla="*/ 2 w 2"/>
                  <a:gd name="T7" fmla="*/ 3 h 3"/>
                  <a:gd name="T8" fmla="*/ 2 w 2"/>
                  <a:gd name="T9" fmla="*/ 3 h 3"/>
                  <a:gd name="T10" fmla="*/ 1 w 2"/>
                  <a:gd name="T11" fmla="*/ 0 h 3"/>
                  <a:gd name="T12" fmla="*/ 1 w 2"/>
                  <a:gd name="T13" fmla="*/ 1 h 3"/>
                  <a:gd name="T14" fmla="*/ 0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2" name="Freeform 303"/>
              <p:cNvSpPr>
                <a:spLocks/>
              </p:cNvSpPr>
              <p:nvPr/>
            </p:nvSpPr>
            <p:spPr bwMode="auto">
              <a:xfrm>
                <a:off x="2668588" y="-2565400"/>
                <a:ext cx="11113" cy="12700"/>
              </a:xfrm>
              <a:custGeom>
                <a:avLst/>
                <a:gdLst>
                  <a:gd name="T0" fmla="*/ 2 w 3"/>
                  <a:gd name="T1" fmla="*/ 3 h 3"/>
                  <a:gd name="T2" fmla="*/ 2 w 3"/>
                  <a:gd name="T3" fmla="*/ 3 h 3"/>
                  <a:gd name="T4" fmla="*/ 3 w 3"/>
                  <a:gd name="T5" fmla="*/ 1 h 3"/>
                  <a:gd name="T6" fmla="*/ 2 w 3"/>
                  <a:gd name="T7" fmla="*/ 0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3" name="Freeform 304"/>
              <p:cNvSpPr>
                <a:spLocks/>
              </p:cNvSpPr>
              <p:nvPr/>
            </p:nvSpPr>
            <p:spPr bwMode="auto">
              <a:xfrm>
                <a:off x="2665413" y="-2557463"/>
                <a:ext cx="11113" cy="11112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3 h 3"/>
                  <a:gd name="T6" fmla="*/ 2 w 3"/>
                  <a:gd name="T7" fmla="*/ 3 h 3"/>
                  <a:gd name="T8" fmla="*/ 2 w 3"/>
                  <a:gd name="T9" fmla="*/ 3 h 3"/>
                  <a:gd name="T10" fmla="*/ 3 w 3"/>
                  <a:gd name="T11" fmla="*/ 2 h 3"/>
                  <a:gd name="T12" fmla="*/ 3 w 3"/>
                  <a:gd name="T13" fmla="*/ 1 h 3"/>
                  <a:gd name="T14" fmla="*/ 2 w 3"/>
                  <a:gd name="T15" fmla="*/ 0 h 3"/>
                  <a:gd name="T16" fmla="*/ 2 w 3"/>
                  <a:gd name="T17" fmla="*/ 0 h 3"/>
                  <a:gd name="T18" fmla="*/ 0 w 3"/>
                  <a:gd name="T1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4" name="Freeform 305"/>
              <p:cNvSpPr>
                <a:spLocks/>
              </p:cNvSpPr>
              <p:nvPr/>
            </p:nvSpPr>
            <p:spPr bwMode="auto">
              <a:xfrm>
                <a:off x="2665413" y="-2565400"/>
                <a:ext cx="3175" cy="7937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5" name="Freeform 306"/>
              <p:cNvSpPr>
                <a:spLocks/>
              </p:cNvSpPr>
              <p:nvPr/>
            </p:nvSpPr>
            <p:spPr bwMode="auto">
              <a:xfrm>
                <a:off x="2660650" y="-2557463"/>
                <a:ext cx="4763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1 w 1"/>
                  <a:gd name="T5" fmla="*/ 0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3 h 3"/>
                  <a:gd name="T12" fmla="*/ 1 w 1"/>
                  <a:gd name="T13" fmla="*/ 0 h 3"/>
                  <a:gd name="T14" fmla="*/ 1 w 1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6" name="Freeform 307"/>
              <p:cNvSpPr>
                <a:spLocks/>
              </p:cNvSpPr>
              <p:nvPr/>
            </p:nvSpPr>
            <p:spPr bwMode="auto">
              <a:xfrm>
                <a:off x="2652713" y="-2546350"/>
                <a:ext cx="12700" cy="15875"/>
              </a:xfrm>
              <a:custGeom>
                <a:avLst/>
                <a:gdLst>
                  <a:gd name="T0" fmla="*/ 1 w 3"/>
                  <a:gd name="T1" fmla="*/ 3 h 4"/>
                  <a:gd name="T2" fmla="*/ 2 w 3"/>
                  <a:gd name="T3" fmla="*/ 4 h 4"/>
                  <a:gd name="T4" fmla="*/ 2 w 3"/>
                  <a:gd name="T5" fmla="*/ 3 h 4"/>
                  <a:gd name="T6" fmla="*/ 3 w 3"/>
                  <a:gd name="T7" fmla="*/ 2 h 4"/>
                  <a:gd name="T8" fmla="*/ 3 w 3"/>
                  <a:gd name="T9" fmla="*/ 2 h 4"/>
                  <a:gd name="T10" fmla="*/ 1 w 3"/>
                  <a:gd name="T11" fmla="*/ 0 h 4"/>
                  <a:gd name="T12" fmla="*/ 1 w 3"/>
                  <a:gd name="T13" fmla="*/ 0 h 4"/>
                  <a:gd name="T14" fmla="*/ 1 w 3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3"/>
                    </a:move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7" name="Freeform 308"/>
              <p:cNvSpPr>
                <a:spLocks/>
              </p:cNvSpPr>
              <p:nvPr/>
            </p:nvSpPr>
            <p:spPr bwMode="auto">
              <a:xfrm>
                <a:off x="2641600" y="-2486025"/>
                <a:ext cx="139700" cy="11112"/>
              </a:xfrm>
              <a:custGeom>
                <a:avLst/>
                <a:gdLst>
                  <a:gd name="T0" fmla="*/ 0 w 88"/>
                  <a:gd name="T1" fmla="*/ 0 h 7"/>
                  <a:gd name="T2" fmla="*/ 88 w 88"/>
                  <a:gd name="T3" fmla="*/ 0 h 7"/>
                  <a:gd name="T4" fmla="*/ 88 w 88"/>
                  <a:gd name="T5" fmla="*/ 7 h 7"/>
                  <a:gd name="T6" fmla="*/ 0 w 88"/>
                  <a:gd name="T7" fmla="*/ 7 h 7"/>
                  <a:gd name="T8" fmla="*/ 0 w 88"/>
                  <a:gd name="T9" fmla="*/ 0 h 7"/>
                  <a:gd name="T10" fmla="*/ 0 w 88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7">
                    <a:moveTo>
                      <a:pt x="0" y="0"/>
                    </a:moveTo>
                    <a:lnTo>
                      <a:pt x="88" y="0"/>
                    </a:lnTo>
                    <a:lnTo>
                      <a:pt x="88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8" name="Freeform 309"/>
              <p:cNvSpPr>
                <a:spLocks/>
              </p:cNvSpPr>
              <p:nvPr/>
            </p:nvSpPr>
            <p:spPr bwMode="auto">
              <a:xfrm>
                <a:off x="2649538" y="-2470150"/>
                <a:ext cx="123825" cy="6350"/>
              </a:xfrm>
              <a:custGeom>
                <a:avLst/>
                <a:gdLst>
                  <a:gd name="T0" fmla="*/ 0 w 33"/>
                  <a:gd name="T1" fmla="*/ 0 h 2"/>
                  <a:gd name="T2" fmla="*/ 0 w 33"/>
                  <a:gd name="T3" fmla="*/ 1 h 2"/>
                  <a:gd name="T4" fmla="*/ 0 w 33"/>
                  <a:gd name="T5" fmla="*/ 2 h 2"/>
                  <a:gd name="T6" fmla="*/ 33 w 33"/>
                  <a:gd name="T7" fmla="*/ 2 h 2"/>
                  <a:gd name="T8" fmla="*/ 33 w 33"/>
                  <a:gd name="T9" fmla="*/ 1 h 2"/>
                  <a:gd name="T10" fmla="*/ 33 w 33"/>
                  <a:gd name="T11" fmla="*/ 0 h 2"/>
                  <a:gd name="T12" fmla="*/ 0 w 33"/>
                  <a:gd name="T13" fmla="*/ 0 h 2"/>
                  <a:gd name="T14" fmla="*/ 0 w 33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3" y="2"/>
                      <a:pt x="33" y="1"/>
                      <a:pt x="33" y="1"/>
                    </a:cubicBezTo>
                    <a:cubicBezTo>
                      <a:pt x="33" y="1"/>
                      <a:pt x="33" y="0"/>
                      <a:pt x="3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09" name="Freeform 310"/>
              <p:cNvSpPr>
                <a:spLocks/>
              </p:cNvSpPr>
              <p:nvPr/>
            </p:nvSpPr>
            <p:spPr bwMode="auto">
              <a:xfrm>
                <a:off x="2638425" y="-2085975"/>
                <a:ext cx="147638" cy="3175"/>
              </a:xfrm>
              <a:custGeom>
                <a:avLst/>
                <a:gdLst>
                  <a:gd name="T0" fmla="*/ 0 w 93"/>
                  <a:gd name="T1" fmla="*/ 0 h 2"/>
                  <a:gd name="T2" fmla="*/ 93 w 93"/>
                  <a:gd name="T3" fmla="*/ 0 h 2"/>
                  <a:gd name="T4" fmla="*/ 93 w 93"/>
                  <a:gd name="T5" fmla="*/ 2 h 2"/>
                  <a:gd name="T6" fmla="*/ 0 w 93"/>
                  <a:gd name="T7" fmla="*/ 2 h 2"/>
                  <a:gd name="T8" fmla="*/ 0 w 93"/>
                  <a:gd name="T9" fmla="*/ 0 h 2"/>
                  <a:gd name="T10" fmla="*/ 0 w 93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2">
                    <a:moveTo>
                      <a:pt x="0" y="0"/>
                    </a:moveTo>
                    <a:lnTo>
                      <a:pt x="93" y="0"/>
                    </a:lnTo>
                    <a:lnTo>
                      <a:pt x="9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0" name="Freeform 311"/>
              <p:cNvSpPr>
                <a:spLocks/>
              </p:cNvSpPr>
              <p:nvPr/>
            </p:nvSpPr>
            <p:spPr bwMode="auto">
              <a:xfrm>
                <a:off x="2619375" y="-2071688"/>
                <a:ext cx="184150" cy="3175"/>
              </a:xfrm>
              <a:custGeom>
                <a:avLst/>
                <a:gdLst>
                  <a:gd name="T0" fmla="*/ 0 w 116"/>
                  <a:gd name="T1" fmla="*/ 0 h 2"/>
                  <a:gd name="T2" fmla="*/ 116 w 116"/>
                  <a:gd name="T3" fmla="*/ 0 h 2"/>
                  <a:gd name="T4" fmla="*/ 116 w 116"/>
                  <a:gd name="T5" fmla="*/ 2 h 2"/>
                  <a:gd name="T6" fmla="*/ 0 w 116"/>
                  <a:gd name="T7" fmla="*/ 2 h 2"/>
                  <a:gd name="T8" fmla="*/ 0 w 116"/>
                  <a:gd name="T9" fmla="*/ 0 h 2"/>
                  <a:gd name="T10" fmla="*/ 0 w 116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6" h="2">
                    <a:moveTo>
                      <a:pt x="0" y="0"/>
                    </a:moveTo>
                    <a:lnTo>
                      <a:pt x="116" y="0"/>
                    </a:lnTo>
                    <a:lnTo>
                      <a:pt x="11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1" name="Freeform 312"/>
              <p:cNvSpPr>
                <a:spLocks/>
              </p:cNvSpPr>
              <p:nvPr/>
            </p:nvSpPr>
            <p:spPr bwMode="auto">
              <a:xfrm>
                <a:off x="2649538" y="-2098675"/>
                <a:ext cx="131763" cy="4762"/>
              </a:xfrm>
              <a:custGeom>
                <a:avLst/>
                <a:gdLst>
                  <a:gd name="T0" fmla="*/ 0 w 83"/>
                  <a:gd name="T1" fmla="*/ 0 h 3"/>
                  <a:gd name="T2" fmla="*/ 83 w 83"/>
                  <a:gd name="T3" fmla="*/ 0 h 3"/>
                  <a:gd name="T4" fmla="*/ 83 w 83"/>
                  <a:gd name="T5" fmla="*/ 3 h 3"/>
                  <a:gd name="T6" fmla="*/ 0 w 83"/>
                  <a:gd name="T7" fmla="*/ 3 h 3"/>
                  <a:gd name="T8" fmla="*/ 0 w 83"/>
                  <a:gd name="T9" fmla="*/ 0 h 3"/>
                  <a:gd name="T10" fmla="*/ 0 w 83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3" h="3">
                    <a:moveTo>
                      <a:pt x="0" y="0"/>
                    </a:moveTo>
                    <a:lnTo>
                      <a:pt x="83" y="0"/>
                    </a:lnTo>
                    <a:lnTo>
                      <a:pt x="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2" name="Freeform 313"/>
              <p:cNvSpPr>
                <a:spLocks/>
              </p:cNvSpPr>
              <p:nvPr/>
            </p:nvSpPr>
            <p:spPr bwMode="auto">
              <a:xfrm>
                <a:off x="2605088" y="-2055813"/>
                <a:ext cx="214313" cy="6350"/>
              </a:xfrm>
              <a:custGeom>
                <a:avLst/>
                <a:gdLst>
                  <a:gd name="T0" fmla="*/ 0 w 135"/>
                  <a:gd name="T1" fmla="*/ 0 h 4"/>
                  <a:gd name="T2" fmla="*/ 135 w 135"/>
                  <a:gd name="T3" fmla="*/ 0 h 4"/>
                  <a:gd name="T4" fmla="*/ 135 w 135"/>
                  <a:gd name="T5" fmla="*/ 4 h 4"/>
                  <a:gd name="T6" fmla="*/ 0 w 135"/>
                  <a:gd name="T7" fmla="*/ 4 h 4"/>
                  <a:gd name="T8" fmla="*/ 0 w 135"/>
                  <a:gd name="T9" fmla="*/ 0 h 4"/>
                  <a:gd name="T10" fmla="*/ 0 w 135"/>
                  <a:gd name="T1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4">
                    <a:moveTo>
                      <a:pt x="0" y="0"/>
                    </a:moveTo>
                    <a:lnTo>
                      <a:pt x="135" y="0"/>
                    </a:lnTo>
                    <a:lnTo>
                      <a:pt x="135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3" name="Freeform 314"/>
              <p:cNvSpPr>
                <a:spLocks/>
              </p:cNvSpPr>
              <p:nvPr/>
            </p:nvSpPr>
            <p:spPr bwMode="auto">
              <a:xfrm>
                <a:off x="2473325" y="-2409825"/>
                <a:ext cx="176213" cy="330200"/>
              </a:xfrm>
              <a:custGeom>
                <a:avLst/>
                <a:gdLst>
                  <a:gd name="T0" fmla="*/ 40 w 47"/>
                  <a:gd name="T1" fmla="*/ 88 h 88"/>
                  <a:gd name="T2" fmla="*/ 44 w 47"/>
                  <a:gd name="T3" fmla="*/ 84 h 88"/>
                  <a:gd name="T4" fmla="*/ 45 w 47"/>
                  <a:gd name="T5" fmla="*/ 83 h 88"/>
                  <a:gd name="T6" fmla="*/ 43 w 47"/>
                  <a:gd name="T7" fmla="*/ 80 h 88"/>
                  <a:gd name="T8" fmla="*/ 27 w 47"/>
                  <a:gd name="T9" fmla="*/ 74 h 88"/>
                  <a:gd name="T10" fmla="*/ 27 w 47"/>
                  <a:gd name="T11" fmla="*/ 74 h 88"/>
                  <a:gd name="T12" fmla="*/ 42 w 47"/>
                  <a:gd name="T13" fmla="*/ 79 h 88"/>
                  <a:gd name="T14" fmla="*/ 39 w 47"/>
                  <a:gd name="T15" fmla="*/ 75 h 88"/>
                  <a:gd name="T16" fmla="*/ 36 w 47"/>
                  <a:gd name="T17" fmla="*/ 72 h 88"/>
                  <a:gd name="T18" fmla="*/ 34 w 47"/>
                  <a:gd name="T19" fmla="*/ 68 h 88"/>
                  <a:gd name="T20" fmla="*/ 32 w 47"/>
                  <a:gd name="T21" fmla="*/ 64 h 88"/>
                  <a:gd name="T22" fmla="*/ 31 w 47"/>
                  <a:gd name="T23" fmla="*/ 62 h 88"/>
                  <a:gd name="T24" fmla="*/ 13 w 47"/>
                  <a:gd name="T25" fmla="*/ 49 h 88"/>
                  <a:gd name="T26" fmla="*/ 30 w 47"/>
                  <a:gd name="T27" fmla="*/ 59 h 88"/>
                  <a:gd name="T28" fmla="*/ 28 w 47"/>
                  <a:gd name="T29" fmla="*/ 56 h 88"/>
                  <a:gd name="T30" fmla="*/ 27 w 47"/>
                  <a:gd name="T31" fmla="*/ 51 h 88"/>
                  <a:gd name="T32" fmla="*/ 22 w 47"/>
                  <a:gd name="T33" fmla="*/ 38 h 88"/>
                  <a:gd name="T34" fmla="*/ 22 w 47"/>
                  <a:gd name="T35" fmla="*/ 38 h 88"/>
                  <a:gd name="T36" fmla="*/ 6 w 47"/>
                  <a:gd name="T37" fmla="*/ 27 h 88"/>
                  <a:gd name="T38" fmla="*/ 22 w 47"/>
                  <a:gd name="T39" fmla="*/ 36 h 88"/>
                  <a:gd name="T40" fmla="*/ 19 w 47"/>
                  <a:gd name="T41" fmla="*/ 25 h 88"/>
                  <a:gd name="T42" fmla="*/ 16 w 47"/>
                  <a:gd name="T43" fmla="*/ 15 h 88"/>
                  <a:gd name="T44" fmla="*/ 17 w 47"/>
                  <a:gd name="T45" fmla="*/ 16 h 88"/>
                  <a:gd name="T46" fmla="*/ 21 w 47"/>
                  <a:gd name="T47" fmla="*/ 31 h 88"/>
                  <a:gd name="T48" fmla="*/ 22 w 47"/>
                  <a:gd name="T49" fmla="*/ 34 h 88"/>
                  <a:gd name="T50" fmla="*/ 23 w 47"/>
                  <a:gd name="T51" fmla="*/ 34 h 88"/>
                  <a:gd name="T52" fmla="*/ 30 w 47"/>
                  <a:gd name="T53" fmla="*/ 23 h 88"/>
                  <a:gd name="T54" fmla="*/ 23 w 47"/>
                  <a:gd name="T55" fmla="*/ 36 h 88"/>
                  <a:gd name="T56" fmla="*/ 28 w 47"/>
                  <a:gd name="T57" fmla="*/ 50 h 88"/>
                  <a:gd name="T58" fmla="*/ 30 w 47"/>
                  <a:gd name="T59" fmla="*/ 55 h 88"/>
                  <a:gd name="T60" fmla="*/ 30 w 47"/>
                  <a:gd name="T61" fmla="*/ 56 h 88"/>
                  <a:gd name="T62" fmla="*/ 32 w 47"/>
                  <a:gd name="T63" fmla="*/ 56 h 88"/>
                  <a:gd name="T64" fmla="*/ 38 w 47"/>
                  <a:gd name="T65" fmla="*/ 43 h 88"/>
                  <a:gd name="T66" fmla="*/ 32 w 47"/>
                  <a:gd name="T67" fmla="*/ 59 h 88"/>
                  <a:gd name="T68" fmla="*/ 32 w 47"/>
                  <a:gd name="T69" fmla="*/ 60 h 88"/>
                  <a:gd name="T70" fmla="*/ 42 w 47"/>
                  <a:gd name="T71" fmla="*/ 77 h 88"/>
                  <a:gd name="T72" fmla="*/ 44 w 47"/>
                  <a:gd name="T73" fmla="*/ 66 h 88"/>
                  <a:gd name="T74" fmla="*/ 43 w 47"/>
                  <a:gd name="T75" fmla="*/ 78 h 88"/>
                  <a:gd name="T76" fmla="*/ 44 w 47"/>
                  <a:gd name="T77" fmla="*/ 79 h 88"/>
                  <a:gd name="T78" fmla="*/ 45 w 47"/>
                  <a:gd name="T79" fmla="*/ 80 h 88"/>
                  <a:gd name="T80" fmla="*/ 47 w 47"/>
                  <a:gd name="T81" fmla="*/ 61 h 88"/>
                  <a:gd name="T82" fmla="*/ 45 w 47"/>
                  <a:gd name="T83" fmla="*/ 62 h 88"/>
                  <a:gd name="T84" fmla="*/ 44 w 47"/>
                  <a:gd name="T85" fmla="*/ 63 h 88"/>
                  <a:gd name="T86" fmla="*/ 41 w 47"/>
                  <a:gd name="T87" fmla="*/ 61 h 88"/>
                  <a:gd name="T88" fmla="*/ 41 w 47"/>
                  <a:gd name="T89" fmla="*/ 40 h 88"/>
                  <a:gd name="T90" fmla="*/ 36 w 47"/>
                  <a:gd name="T91" fmla="*/ 40 h 88"/>
                  <a:gd name="T92" fmla="*/ 35 w 47"/>
                  <a:gd name="T93" fmla="*/ 29 h 88"/>
                  <a:gd name="T94" fmla="*/ 33 w 47"/>
                  <a:gd name="T95" fmla="*/ 16 h 88"/>
                  <a:gd name="T96" fmla="*/ 25 w 47"/>
                  <a:gd name="T97" fmla="*/ 21 h 88"/>
                  <a:gd name="T98" fmla="*/ 18 w 47"/>
                  <a:gd name="T99" fmla="*/ 1 h 88"/>
                  <a:gd name="T100" fmla="*/ 10 w 47"/>
                  <a:gd name="T101" fmla="*/ 15 h 88"/>
                  <a:gd name="T102" fmla="*/ 10 w 47"/>
                  <a:gd name="T103" fmla="*/ 25 h 88"/>
                  <a:gd name="T104" fmla="*/ 4 w 47"/>
                  <a:gd name="T105" fmla="*/ 23 h 88"/>
                  <a:gd name="T106" fmla="*/ 2 w 47"/>
                  <a:gd name="T107" fmla="*/ 24 h 88"/>
                  <a:gd name="T108" fmla="*/ 13 w 47"/>
                  <a:gd name="T109" fmla="*/ 41 h 88"/>
                  <a:gd name="T110" fmla="*/ 13 w 47"/>
                  <a:gd name="T111" fmla="*/ 45 h 88"/>
                  <a:gd name="T112" fmla="*/ 21 w 47"/>
                  <a:gd name="T113" fmla="*/ 64 h 88"/>
                  <a:gd name="T114" fmla="*/ 25 w 47"/>
                  <a:gd name="T115" fmla="*/ 69 h 88"/>
                  <a:gd name="T116" fmla="*/ 23 w 47"/>
                  <a:gd name="T117" fmla="*/ 70 h 88"/>
                  <a:gd name="T118" fmla="*/ 22 w 47"/>
                  <a:gd name="T119" fmla="*/ 74 h 88"/>
                  <a:gd name="T120" fmla="*/ 41 w 47"/>
                  <a:gd name="T121" fmla="*/ 8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7" h="88">
                    <a:moveTo>
                      <a:pt x="41" y="86"/>
                    </a:moveTo>
                    <a:cubicBezTo>
                      <a:pt x="40" y="88"/>
                      <a:pt x="40" y="88"/>
                      <a:pt x="40" y="88"/>
                    </a:cubicBezTo>
                    <a:cubicBezTo>
                      <a:pt x="42" y="88"/>
                      <a:pt x="42" y="88"/>
                      <a:pt x="42" y="88"/>
                    </a:cubicBezTo>
                    <a:cubicBezTo>
                      <a:pt x="44" y="84"/>
                      <a:pt x="44" y="84"/>
                      <a:pt x="44" y="84"/>
                    </a:cubicBezTo>
                    <a:cubicBezTo>
                      <a:pt x="45" y="84"/>
                      <a:pt x="45" y="84"/>
                      <a:pt x="45" y="84"/>
                    </a:cubicBezTo>
                    <a:cubicBezTo>
                      <a:pt x="45" y="83"/>
                      <a:pt x="45" y="83"/>
                      <a:pt x="45" y="83"/>
                    </a:cubicBezTo>
                    <a:cubicBezTo>
                      <a:pt x="44" y="82"/>
                      <a:pt x="44" y="82"/>
                      <a:pt x="44" y="82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0" y="80"/>
                      <a:pt x="33" y="79"/>
                      <a:pt x="27" y="74"/>
                    </a:cubicBezTo>
                    <a:cubicBezTo>
                      <a:pt x="26" y="74"/>
                      <a:pt x="25" y="73"/>
                      <a:pt x="25" y="73"/>
                    </a:cubicBezTo>
                    <a:cubicBezTo>
                      <a:pt x="26" y="73"/>
                      <a:pt x="26" y="73"/>
                      <a:pt x="27" y="74"/>
                    </a:cubicBezTo>
                    <a:cubicBezTo>
                      <a:pt x="30" y="75"/>
                      <a:pt x="35" y="78"/>
                      <a:pt x="40" y="79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41" y="78"/>
                      <a:pt x="41" y="78"/>
                      <a:pt x="41" y="78"/>
                    </a:cubicBezTo>
                    <a:cubicBezTo>
                      <a:pt x="40" y="77"/>
                      <a:pt x="40" y="76"/>
                      <a:pt x="39" y="75"/>
                    </a:cubicBezTo>
                    <a:cubicBezTo>
                      <a:pt x="39" y="75"/>
                      <a:pt x="39" y="75"/>
                      <a:pt x="38" y="74"/>
                    </a:cubicBezTo>
                    <a:cubicBezTo>
                      <a:pt x="38" y="74"/>
                      <a:pt x="37" y="73"/>
                      <a:pt x="36" y="72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5" y="70"/>
                      <a:pt x="35" y="69"/>
                      <a:pt x="34" y="68"/>
                    </a:cubicBezTo>
                    <a:cubicBezTo>
                      <a:pt x="34" y="67"/>
                      <a:pt x="34" y="67"/>
                      <a:pt x="34" y="67"/>
                    </a:cubicBezTo>
                    <a:cubicBezTo>
                      <a:pt x="33" y="66"/>
                      <a:pt x="33" y="65"/>
                      <a:pt x="32" y="64"/>
                    </a:cubicBezTo>
                    <a:cubicBezTo>
                      <a:pt x="32" y="63"/>
                      <a:pt x="31" y="63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18" y="58"/>
                      <a:pt x="14" y="52"/>
                      <a:pt x="13" y="49"/>
                    </a:cubicBezTo>
                    <a:cubicBezTo>
                      <a:pt x="19" y="56"/>
                      <a:pt x="27" y="58"/>
                      <a:pt x="29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9" y="57"/>
                      <a:pt x="29" y="56"/>
                      <a:pt x="28" y="56"/>
                    </a:cubicBezTo>
                    <a:cubicBezTo>
                      <a:pt x="28" y="54"/>
                      <a:pt x="27" y="53"/>
                      <a:pt x="27" y="52"/>
                    </a:cubicBezTo>
                    <a:cubicBezTo>
                      <a:pt x="27" y="51"/>
                      <a:pt x="27" y="51"/>
                      <a:pt x="27" y="51"/>
                    </a:cubicBezTo>
                    <a:cubicBezTo>
                      <a:pt x="25" y="48"/>
                      <a:pt x="24" y="44"/>
                      <a:pt x="23" y="42"/>
                    </a:cubicBezTo>
                    <a:cubicBezTo>
                      <a:pt x="23" y="41"/>
                      <a:pt x="23" y="39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16" y="36"/>
                      <a:pt x="9" y="30"/>
                      <a:pt x="7" y="28"/>
                    </a:cubicBezTo>
                    <a:cubicBezTo>
                      <a:pt x="6" y="28"/>
                      <a:pt x="6" y="27"/>
                      <a:pt x="6" y="27"/>
                    </a:cubicBezTo>
                    <a:cubicBezTo>
                      <a:pt x="11" y="31"/>
                      <a:pt x="18" y="35"/>
                      <a:pt x="21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0" y="31"/>
                      <a:pt x="19" y="28"/>
                      <a:pt x="19" y="25"/>
                    </a:cubicBezTo>
                    <a:cubicBezTo>
                      <a:pt x="18" y="22"/>
                      <a:pt x="17" y="20"/>
                      <a:pt x="17" y="18"/>
                    </a:cubicBezTo>
                    <a:cubicBezTo>
                      <a:pt x="17" y="16"/>
                      <a:pt x="16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4"/>
                      <a:pt x="17" y="15"/>
                      <a:pt x="17" y="16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0" y="27"/>
                      <a:pt x="21" y="29"/>
                      <a:pt x="21" y="31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3" y="34"/>
                      <a:pt x="23" y="34"/>
                      <a:pt x="23" y="34"/>
                    </a:cubicBezTo>
                    <a:cubicBezTo>
                      <a:pt x="23" y="34"/>
                      <a:pt x="24" y="34"/>
                      <a:pt x="24" y="33"/>
                    </a:cubicBezTo>
                    <a:cubicBezTo>
                      <a:pt x="25" y="32"/>
                      <a:pt x="29" y="28"/>
                      <a:pt x="30" y="23"/>
                    </a:cubicBezTo>
                    <a:cubicBezTo>
                      <a:pt x="30" y="26"/>
                      <a:pt x="28" y="30"/>
                      <a:pt x="23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6" y="44"/>
                      <a:pt x="27" y="47"/>
                      <a:pt x="28" y="50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9" y="53"/>
                      <a:pt x="29" y="54"/>
                      <a:pt x="30" y="55"/>
                    </a:cubicBezTo>
                    <a:cubicBezTo>
                      <a:pt x="30" y="55"/>
                      <a:pt x="30" y="56"/>
                      <a:pt x="30" y="56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1" y="57"/>
                      <a:pt x="32" y="57"/>
                      <a:pt x="32" y="56"/>
                    </a:cubicBezTo>
                    <a:cubicBezTo>
                      <a:pt x="33" y="55"/>
                      <a:pt x="36" y="48"/>
                      <a:pt x="37" y="45"/>
                    </a:cubicBezTo>
                    <a:cubicBezTo>
                      <a:pt x="38" y="44"/>
                      <a:pt x="38" y="44"/>
                      <a:pt x="38" y="43"/>
                    </a:cubicBezTo>
                    <a:cubicBezTo>
                      <a:pt x="38" y="44"/>
                      <a:pt x="38" y="44"/>
                      <a:pt x="38" y="45"/>
                    </a:cubicBezTo>
                    <a:cubicBezTo>
                      <a:pt x="37" y="49"/>
                      <a:pt x="34" y="57"/>
                      <a:pt x="32" y="59"/>
                    </a:cubicBezTo>
                    <a:cubicBezTo>
                      <a:pt x="32" y="59"/>
                      <a:pt x="32" y="59"/>
                      <a:pt x="32" y="59"/>
                    </a:cubicBezTo>
                    <a:cubicBezTo>
                      <a:pt x="32" y="60"/>
                      <a:pt x="32" y="60"/>
                      <a:pt x="32" y="60"/>
                    </a:cubicBezTo>
                    <a:cubicBezTo>
                      <a:pt x="34" y="65"/>
                      <a:pt x="38" y="71"/>
                      <a:pt x="42" y="76"/>
                    </a:cubicBezTo>
                    <a:cubicBezTo>
                      <a:pt x="42" y="77"/>
                      <a:pt x="42" y="77"/>
                      <a:pt x="42" y="77"/>
                    </a:cubicBezTo>
                    <a:cubicBezTo>
                      <a:pt x="43" y="76"/>
                      <a:pt x="43" y="76"/>
                      <a:pt x="43" y="76"/>
                    </a:cubicBezTo>
                    <a:cubicBezTo>
                      <a:pt x="43" y="74"/>
                      <a:pt x="44" y="70"/>
                      <a:pt x="44" y="66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7"/>
                      <a:pt x="44" y="74"/>
                      <a:pt x="43" y="78"/>
                    </a:cubicBezTo>
                    <a:cubicBezTo>
                      <a:pt x="43" y="78"/>
                      <a:pt x="43" y="78"/>
                      <a:pt x="43" y="78"/>
                    </a:cubicBezTo>
                    <a:cubicBezTo>
                      <a:pt x="44" y="79"/>
                      <a:pt x="44" y="79"/>
                      <a:pt x="44" y="79"/>
                    </a:cubicBezTo>
                    <a:cubicBezTo>
                      <a:pt x="44" y="79"/>
                      <a:pt x="44" y="80"/>
                      <a:pt x="45" y="80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6" y="80"/>
                      <a:pt x="46" y="80"/>
                      <a:pt x="46" y="80"/>
                    </a:cubicBezTo>
                    <a:cubicBezTo>
                      <a:pt x="47" y="61"/>
                      <a:pt x="47" y="61"/>
                      <a:pt x="47" y="61"/>
                    </a:cubicBezTo>
                    <a:cubicBezTo>
                      <a:pt x="46" y="62"/>
                      <a:pt x="46" y="62"/>
                      <a:pt x="46" y="62"/>
                    </a:cubicBezTo>
                    <a:cubicBezTo>
                      <a:pt x="46" y="62"/>
                      <a:pt x="45" y="62"/>
                      <a:pt x="45" y="62"/>
                    </a:cubicBezTo>
                    <a:cubicBezTo>
                      <a:pt x="45" y="62"/>
                      <a:pt x="45" y="62"/>
                      <a:pt x="45" y="62"/>
                    </a:cubicBezTo>
                    <a:cubicBezTo>
                      <a:pt x="44" y="63"/>
                      <a:pt x="44" y="63"/>
                      <a:pt x="44" y="63"/>
                    </a:cubicBezTo>
                    <a:cubicBezTo>
                      <a:pt x="43" y="63"/>
                      <a:pt x="42" y="64"/>
                      <a:pt x="41" y="63"/>
                    </a:cubicBezTo>
                    <a:cubicBezTo>
                      <a:pt x="41" y="63"/>
                      <a:pt x="41" y="62"/>
                      <a:pt x="41" y="61"/>
                    </a:cubicBezTo>
                    <a:cubicBezTo>
                      <a:pt x="41" y="61"/>
                      <a:pt x="41" y="60"/>
                      <a:pt x="41" y="58"/>
                    </a:cubicBezTo>
                    <a:cubicBezTo>
                      <a:pt x="42" y="52"/>
                      <a:pt x="44" y="43"/>
                      <a:pt x="41" y="40"/>
                    </a:cubicBezTo>
                    <a:cubicBezTo>
                      <a:pt x="41" y="39"/>
                      <a:pt x="40" y="39"/>
                      <a:pt x="39" y="39"/>
                    </a:cubicBezTo>
                    <a:cubicBezTo>
                      <a:pt x="38" y="39"/>
                      <a:pt x="37" y="39"/>
                      <a:pt x="36" y="40"/>
                    </a:cubicBezTo>
                    <a:cubicBezTo>
                      <a:pt x="34" y="41"/>
                      <a:pt x="33" y="41"/>
                      <a:pt x="32" y="40"/>
                    </a:cubicBezTo>
                    <a:cubicBezTo>
                      <a:pt x="31" y="39"/>
                      <a:pt x="34" y="33"/>
                      <a:pt x="35" y="29"/>
                    </a:cubicBezTo>
                    <a:cubicBezTo>
                      <a:pt x="36" y="27"/>
                      <a:pt x="38" y="25"/>
                      <a:pt x="38" y="24"/>
                    </a:cubicBezTo>
                    <a:cubicBezTo>
                      <a:pt x="38" y="22"/>
                      <a:pt x="36" y="17"/>
                      <a:pt x="33" y="16"/>
                    </a:cubicBezTo>
                    <a:cubicBezTo>
                      <a:pt x="32" y="16"/>
                      <a:pt x="30" y="16"/>
                      <a:pt x="29" y="18"/>
                    </a:cubicBezTo>
                    <a:cubicBezTo>
                      <a:pt x="27" y="20"/>
                      <a:pt x="26" y="21"/>
                      <a:pt x="25" y="21"/>
                    </a:cubicBezTo>
                    <a:cubicBezTo>
                      <a:pt x="23" y="20"/>
                      <a:pt x="22" y="17"/>
                      <a:pt x="23" y="14"/>
                    </a:cubicBezTo>
                    <a:cubicBezTo>
                      <a:pt x="24" y="4"/>
                      <a:pt x="20" y="2"/>
                      <a:pt x="18" y="1"/>
                    </a:cubicBezTo>
                    <a:cubicBezTo>
                      <a:pt x="14" y="0"/>
                      <a:pt x="10" y="2"/>
                      <a:pt x="9" y="6"/>
                    </a:cubicBezTo>
                    <a:cubicBezTo>
                      <a:pt x="8" y="9"/>
                      <a:pt x="9" y="12"/>
                      <a:pt x="10" y="15"/>
                    </a:cubicBezTo>
                    <a:cubicBezTo>
                      <a:pt x="12" y="18"/>
                      <a:pt x="13" y="20"/>
                      <a:pt x="12" y="23"/>
                    </a:cubicBezTo>
                    <a:cubicBezTo>
                      <a:pt x="11" y="24"/>
                      <a:pt x="11" y="25"/>
                      <a:pt x="10" y="25"/>
                    </a:cubicBezTo>
                    <a:cubicBezTo>
                      <a:pt x="9" y="25"/>
                      <a:pt x="8" y="25"/>
                      <a:pt x="7" y="24"/>
                    </a:cubicBezTo>
                    <a:cubicBezTo>
                      <a:pt x="6" y="23"/>
                      <a:pt x="5" y="22"/>
                      <a:pt x="4" y="23"/>
                    </a:cubicBezTo>
                    <a:cubicBezTo>
                      <a:pt x="3" y="23"/>
                      <a:pt x="3" y="23"/>
                      <a:pt x="3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0" y="30"/>
                      <a:pt x="4" y="36"/>
                      <a:pt x="13" y="41"/>
                    </a:cubicBezTo>
                    <a:cubicBezTo>
                      <a:pt x="15" y="41"/>
                      <a:pt x="15" y="42"/>
                      <a:pt x="15" y="43"/>
                    </a:cubicBezTo>
                    <a:cubicBezTo>
                      <a:pt x="15" y="44"/>
                      <a:pt x="14" y="45"/>
                      <a:pt x="13" y="45"/>
                    </a:cubicBezTo>
                    <a:cubicBezTo>
                      <a:pt x="10" y="45"/>
                      <a:pt x="8" y="46"/>
                      <a:pt x="8" y="47"/>
                    </a:cubicBezTo>
                    <a:cubicBezTo>
                      <a:pt x="7" y="52"/>
                      <a:pt x="14" y="58"/>
                      <a:pt x="21" y="64"/>
                    </a:cubicBezTo>
                    <a:cubicBezTo>
                      <a:pt x="23" y="65"/>
                      <a:pt x="24" y="66"/>
                      <a:pt x="25" y="67"/>
                    </a:cubicBezTo>
                    <a:cubicBezTo>
                      <a:pt x="25" y="67"/>
                      <a:pt x="25" y="68"/>
                      <a:pt x="25" y="69"/>
                    </a:cubicBezTo>
                    <a:cubicBezTo>
                      <a:pt x="25" y="70"/>
                      <a:pt x="24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2"/>
                      <a:pt x="22" y="73"/>
                      <a:pt x="22" y="74"/>
                    </a:cubicBezTo>
                    <a:cubicBezTo>
                      <a:pt x="24" y="79"/>
                      <a:pt x="33" y="83"/>
                      <a:pt x="38" y="85"/>
                    </a:cubicBezTo>
                    <a:cubicBezTo>
                      <a:pt x="39" y="86"/>
                      <a:pt x="40" y="86"/>
                      <a:pt x="41" y="8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4" name="Freeform 315"/>
              <p:cNvSpPr>
                <a:spLocks/>
              </p:cNvSpPr>
              <p:nvPr/>
            </p:nvSpPr>
            <p:spPr bwMode="auto">
              <a:xfrm>
                <a:off x="2660650" y="-2014538"/>
                <a:ext cx="49213" cy="25400"/>
              </a:xfrm>
              <a:custGeom>
                <a:avLst/>
                <a:gdLst>
                  <a:gd name="T0" fmla="*/ 1 w 13"/>
                  <a:gd name="T1" fmla="*/ 0 h 7"/>
                  <a:gd name="T2" fmla="*/ 0 w 13"/>
                  <a:gd name="T3" fmla="*/ 0 h 7"/>
                  <a:gd name="T4" fmla="*/ 1 w 13"/>
                  <a:gd name="T5" fmla="*/ 1 h 7"/>
                  <a:gd name="T6" fmla="*/ 1 w 13"/>
                  <a:gd name="T7" fmla="*/ 1 h 7"/>
                  <a:gd name="T8" fmla="*/ 9 w 13"/>
                  <a:gd name="T9" fmla="*/ 7 h 7"/>
                  <a:gd name="T10" fmla="*/ 10 w 13"/>
                  <a:gd name="T11" fmla="*/ 7 h 7"/>
                  <a:gd name="T12" fmla="*/ 12 w 13"/>
                  <a:gd name="T13" fmla="*/ 6 h 7"/>
                  <a:gd name="T14" fmla="*/ 12 w 13"/>
                  <a:gd name="T15" fmla="*/ 4 h 7"/>
                  <a:gd name="T16" fmla="*/ 1 w 13"/>
                  <a:gd name="T1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7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3" y="4"/>
                      <a:pt x="7" y="7"/>
                      <a:pt x="9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7"/>
                      <a:pt x="11" y="6"/>
                      <a:pt x="12" y="6"/>
                    </a:cubicBezTo>
                    <a:cubicBezTo>
                      <a:pt x="13" y="5"/>
                      <a:pt x="12" y="4"/>
                      <a:pt x="12" y="4"/>
                    </a:cubicBezTo>
                    <a:cubicBezTo>
                      <a:pt x="11" y="2"/>
                      <a:pt x="7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5" name="Freeform 316"/>
              <p:cNvSpPr>
                <a:spLocks/>
              </p:cNvSpPr>
              <p:nvPr/>
            </p:nvSpPr>
            <p:spPr bwMode="auto">
              <a:xfrm>
                <a:off x="2679700" y="-2044700"/>
                <a:ext cx="52388" cy="41275"/>
              </a:xfrm>
              <a:custGeom>
                <a:avLst/>
                <a:gdLst>
                  <a:gd name="T0" fmla="*/ 14 w 14"/>
                  <a:gd name="T1" fmla="*/ 0 h 11"/>
                  <a:gd name="T2" fmla="*/ 11 w 14"/>
                  <a:gd name="T3" fmla="*/ 0 h 11"/>
                  <a:gd name="T4" fmla="*/ 11 w 14"/>
                  <a:gd name="T5" fmla="*/ 1 h 11"/>
                  <a:gd name="T6" fmla="*/ 2 w 14"/>
                  <a:gd name="T7" fmla="*/ 7 h 11"/>
                  <a:gd name="T8" fmla="*/ 0 w 14"/>
                  <a:gd name="T9" fmla="*/ 7 h 11"/>
                  <a:gd name="T10" fmla="*/ 2 w 14"/>
                  <a:gd name="T11" fmla="*/ 8 h 11"/>
                  <a:gd name="T12" fmla="*/ 6 w 14"/>
                  <a:gd name="T13" fmla="*/ 10 h 11"/>
                  <a:gd name="T14" fmla="*/ 7 w 14"/>
                  <a:gd name="T15" fmla="*/ 11 h 11"/>
                  <a:gd name="T16" fmla="*/ 7 w 14"/>
                  <a:gd name="T17" fmla="*/ 11 h 11"/>
                  <a:gd name="T18" fmla="*/ 8 w 14"/>
                  <a:gd name="T19" fmla="*/ 11 h 11"/>
                  <a:gd name="T20" fmla="*/ 8 w 14"/>
                  <a:gd name="T21" fmla="*/ 10 h 11"/>
                  <a:gd name="T22" fmla="*/ 13 w 14"/>
                  <a:gd name="T23" fmla="*/ 1 h 11"/>
                  <a:gd name="T24" fmla="*/ 14 w 14"/>
                  <a:gd name="T25" fmla="*/ 0 h 11"/>
                  <a:gd name="T26" fmla="*/ 14 w 14"/>
                  <a:gd name="T2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" h="11">
                    <a:moveTo>
                      <a:pt x="14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2"/>
                      <a:pt x="7" y="5"/>
                      <a:pt x="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3" y="8"/>
                      <a:pt x="5" y="9"/>
                      <a:pt x="6" y="10"/>
                    </a:cubicBezTo>
                    <a:cubicBezTo>
                      <a:pt x="7" y="10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10" y="5"/>
                      <a:pt x="13" y="1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6" name="Freeform 317"/>
              <p:cNvSpPr>
                <a:spLocks/>
              </p:cNvSpPr>
              <p:nvPr/>
            </p:nvSpPr>
            <p:spPr bwMode="auto">
              <a:xfrm>
                <a:off x="2690813" y="-2044700"/>
                <a:ext cx="19050" cy="6350"/>
              </a:xfrm>
              <a:custGeom>
                <a:avLst/>
                <a:gdLst>
                  <a:gd name="T0" fmla="*/ 3 w 5"/>
                  <a:gd name="T1" fmla="*/ 2 h 2"/>
                  <a:gd name="T2" fmla="*/ 3 w 5"/>
                  <a:gd name="T3" fmla="*/ 2 h 2"/>
                  <a:gd name="T4" fmla="*/ 4 w 5"/>
                  <a:gd name="T5" fmla="*/ 1 h 2"/>
                  <a:gd name="T6" fmla="*/ 5 w 5"/>
                  <a:gd name="T7" fmla="*/ 1 h 2"/>
                  <a:gd name="T8" fmla="*/ 4 w 5"/>
                  <a:gd name="T9" fmla="*/ 1 h 2"/>
                  <a:gd name="T10" fmla="*/ 3 w 5"/>
                  <a:gd name="T11" fmla="*/ 1 h 2"/>
                  <a:gd name="T12" fmla="*/ 3 w 5"/>
                  <a:gd name="T13" fmla="*/ 0 h 2"/>
                  <a:gd name="T14" fmla="*/ 0 w 5"/>
                  <a:gd name="T15" fmla="*/ 0 h 2"/>
                  <a:gd name="T16" fmla="*/ 1 w 5"/>
                  <a:gd name="T17" fmla="*/ 1 h 2"/>
                  <a:gd name="T18" fmla="*/ 2 w 5"/>
                  <a:gd name="T19" fmla="*/ 1 h 2"/>
                  <a:gd name="T20" fmla="*/ 3 w 5"/>
                  <a:gd name="T21" fmla="*/ 2 h 2"/>
                  <a:gd name="T22" fmla="*/ 3 w 5"/>
                  <a:gd name="T2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2"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7" name="Freeform 318"/>
              <p:cNvSpPr>
                <a:spLocks/>
              </p:cNvSpPr>
              <p:nvPr/>
            </p:nvSpPr>
            <p:spPr bwMode="auto">
              <a:xfrm>
                <a:off x="2713038" y="-2025650"/>
                <a:ext cx="30163" cy="22225"/>
              </a:xfrm>
              <a:custGeom>
                <a:avLst/>
                <a:gdLst>
                  <a:gd name="T0" fmla="*/ 6 w 8"/>
                  <a:gd name="T1" fmla="*/ 2 h 6"/>
                  <a:gd name="T2" fmla="*/ 8 w 8"/>
                  <a:gd name="T3" fmla="*/ 1 h 6"/>
                  <a:gd name="T4" fmla="*/ 6 w 8"/>
                  <a:gd name="T5" fmla="*/ 1 h 6"/>
                  <a:gd name="T6" fmla="*/ 4 w 8"/>
                  <a:gd name="T7" fmla="*/ 0 h 6"/>
                  <a:gd name="T8" fmla="*/ 4 w 8"/>
                  <a:gd name="T9" fmla="*/ 0 h 6"/>
                  <a:gd name="T10" fmla="*/ 3 w 8"/>
                  <a:gd name="T11" fmla="*/ 0 h 6"/>
                  <a:gd name="T12" fmla="*/ 2 w 8"/>
                  <a:gd name="T13" fmla="*/ 3 h 6"/>
                  <a:gd name="T14" fmla="*/ 0 w 8"/>
                  <a:gd name="T15" fmla="*/ 6 h 6"/>
                  <a:gd name="T16" fmla="*/ 3 w 8"/>
                  <a:gd name="T17" fmla="*/ 4 h 6"/>
                  <a:gd name="T18" fmla="*/ 6 w 8"/>
                  <a:gd name="T1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6">
                    <a:moveTo>
                      <a:pt x="6" y="2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5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3"/>
                      <a:pt x="5" y="3"/>
                      <a:pt x="6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8" name="Freeform 319"/>
              <p:cNvSpPr>
                <a:spLocks/>
              </p:cNvSpPr>
              <p:nvPr/>
            </p:nvSpPr>
            <p:spPr bwMode="auto">
              <a:xfrm>
                <a:off x="2720975" y="-2014538"/>
                <a:ext cx="41275" cy="25400"/>
              </a:xfrm>
              <a:custGeom>
                <a:avLst/>
                <a:gdLst>
                  <a:gd name="T0" fmla="*/ 0 w 11"/>
                  <a:gd name="T1" fmla="*/ 4 h 7"/>
                  <a:gd name="T2" fmla="*/ 1 w 11"/>
                  <a:gd name="T3" fmla="*/ 6 h 7"/>
                  <a:gd name="T4" fmla="*/ 3 w 11"/>
                  <a:gd name="T5" fmla="*/ 7 h 7"/>
                  <a:gd name="T6" fmla="*/ 6 w 11"/>
                  <a:gd name="T7" fmla="*/ 5 h 7"/>
                  <a:gd name="T8" fmla="*/ 11 w 11"/>
                  <a:gd name="T9" fmla="*/ 0 h 7"/>
                  <a:gd name="T10" fmla="*/ 10 w 11"/>
                  <a:gd name="T11" fmla="*/ 0 h 7"/>
                  <a:gd name="T12" fmla="*/ 0 w 11"/>
                  <a:gd name="T13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7">
                    <a:moveTo>
                      <a:pt x="0" y="4"/>
                    </a:moveTo>
                    <a:cubicBezTo>
                      <a:pt x="0" y="5"/>
                      <a:pt x="0" y="6"/>
                      <a:pt x="1" y="6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4" y="7"/>
                      <a:pt x="5" y="6"/>
                      <a:pt x="6" y="5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2" y="0"/>
                      <a:pt x="0" y="3"/>
                      <a:pt x="0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19" name="Freeform 320"/>
              <p:cNvSpPr>
                <a:spLocks/>
              </p:cNvSpPr>
              <p:nvPr/>
            </p:nvSpPr>
            <p:spPr bwMode="auto">
              <a:xfrm>
                <a:off x="2781300" y="-2409825"/>
                <a:ext cx="169863" cy="330200"/>
              </a:xfrm>
              <a:custGeom>
                <a:avLst/>
                <a:gdLst>
                  <a:gd name="T0" fmla="*/ 43 w 45"/>
                  <a:gd name="T1" fmla="*/ 24 h 88"/>
                  <a:gd name="T2" fmla="*/ 38 w 45"/>
                  <a:gd name="T3" fmla="*/ 24 h 88"/>
                  <a:gd name="T4" fmla="*/ 34 w 45"/>
                  <a:gd name="T5" fmla="*/ 23 h 88"/>
                  <a:gd name="T6" fmla="*/ 37 w 45"/>
                  <a:gd name="T7" fmla="*/ 6 h 88"/>
                  <a:gd name="T8" fmla="*/ 23 w 45"/>
                  <a:gd name="T9" fmla="*/ 14 h 88"/>
                  <a:gd name="T10" fmla="*/ 17 w 45"/>
                  <a:gd name="T11" fmla="*/ 18 h 88"/>
                  <a:gd name="T12" fmla="*/ 9 w 45"/>
                  <a:gd name="T13" fmla="*/ 24 h 88"/>
                  <a:gd name="T14" fmla="*/ 14 w 45"/>
                  <a:gd name="T15" fmla="*/ 40 h 88"/>
                  <a:gd name="T16" fmla="*/ 8 w 45"/>
                  <a:gd name="T17" fmla="*/ 39 h 88"/>
                  <a:gd name="T18" fmla="*/ 5 w 45"/>
                  <a:gd name="T19" fmla="*/ 58 h 88"/>
                  <a:gd name="T20" fmla="*/ 6 w 45"/>
                  <a:gd name="T21" fmla="*/ 63 h 88"/>
                  <a:gd name="T22" fmla="*/ 2 w 45"/>
                  <a:gd name="T23" fmla="*/ 62 h 88"/>
                  <a:gd name="T24" fmla="*/ 1 w 45"/>
                  <a:gd name="T25" fmla="*/ 62 h 88"/>
                  <a:gd name="T26" fmla="*/ 1 w 45"/>
                  <a:gd name="T27" fmla="*/ 80 h 88"/>
                  <a:gd name="T28" fmla="*/ 2 w 45"/>
                  <a:gd name="T29" fmla="*/ 80 h 88"/>
                  <a:gd name="T30" fmla="*/ 3 w 45"/>
                  <a:gd name="T31" fmla="*/ 78 h 88"/>
                  <a:gd name="T32" fmla="*/ 2 w 45"/>
                  <a:gd name="T33" fmla="*/ 66 h 88"/>
                  <a:gd name="T34" fmla="*/ 4 w 45"/>
                  <a:gd name="T35" fmla="*/ 76 h 88"/>
                  <a:gd name="T36" fmla="*/ 5 w 45"/>
                  <a:gd name="T37" fmla="*/ 76 h 88"/>
                  <a:gd name="T38" fmla="*/ 15 w 45"/>
                  <a:gd name="T39" fmla="*/ 59 h 88"/>
                  <a:gd name="T40" fmla="*/ 9 w 45"/>
                  <a:gd name="T41" fmla="*/ 45 h 88"/>
                  <a:gd name="T42" fmla="*/ 9 w 45"/>
                  <a:gd name="T43" fmla="*/ 45 h 88"/>
                  <a:gd name="T44" fmla="*/ 16 w 45"/>
                  <a:gd name="T45" fmla="*/ 56 h 88"/>
                  <a:gd name="T46" fmla="*/ 16 w 45"/>
                  <a:gd name="T47" fmla="*/ 56 h 88"/>
                  <a:gd name="T48" fmla="*/ 16 w 45"/>
                  <a:gd name="T49" fmla="*/ 55 h 88"/>
                  <a:gd name="T50" fmla="*/ 18 w 45"/>
                  <a:gd name="T51" fmla="*/ 50 h 88"/>
                  <a:gd name="T52" fmla="*/ 22 w 45"/>
                  <a:gd name="T53" fmla="*/ 39 h 88"/>
                  <a:gd name="T54" fmla="*/ 22 w 45"/>
                  <a:gd name="T55" fmla="*/ 39 h 88"/>
                  <a:gd name="T56" fmla="*/ 22 w 45"/>
                  <a:gd name="T57" fmla="*/ 36 h 88"/>
                  <a:gd name="T58" fmla="*/ 22 w 45"/>
                  <a:gd name="T59" fmla="*/ 33 h 88"/>
                  <a:gd name="T60" fmla="*/ 23 w 45"/>
                  <a:gd name="T61" fmla="*/ 35 h 88"/>
                  <a:gd name="T62" fmla="*/ 26 w 45"/>
                  <a:gd name="T63" fmla="*/ 25 h 88"/>
                  <a:gd name="T64" fmla="*/ 29 w 45"/>
                  <a:gd name="T65" fmla="*/ 13 h 88"/>
                  <a:gd name="T66" fmla="*/ 29 w 45"/>
                  <a:gd name="T67" fmla="*/ 18 h 88"/>
                  <a:gd name="T68" fmla="*/ 25 w 45"/>
                  <a:gd name="T69" fmla="*/ 33 h 88"/>
                  <a:gd name="T70" fmla="*/ 24 w 45"/>
                  <a:gd name="T71" fmla="*/ 36 h 88"/>
                  <a:gd name="T72" fmla="*/ 39 w 45"/>
                  <a:gd name="T73" fmla="*/ 27 h 88"/>
                  <a:gd name="T74" fmla="*/ 24 w 45"/>
                  <a:gd name="T75" fmla="*/ 38 h 88"/>
                  <a:gd name="T76" fmla="*/ 23 w 45"/>
                  <a:gd name="T77" fmla="*/ 38 h 88"/>
                  <a:gd name="T78" fmla="*/ 19 w 45"/>
                  <a:gd name="T79" fmla="*/ 51 h 88"/>
                  <a:gd name="T80" fmla="*/ 17 w 45"/>
                  <a:gd name="T81" fmla="*/ 56 h 88"/>
                  <a:gd name="T82" fmla="*/ 16 w 45"/>
                  <a:gd name="T83" fmla="*/ 59 h 88"/>
                  <a:gd name="T84" fmla="*/ 33 w 45"/>
                  <a:gd name="T85" fmla="*/ 49 h 88"/>
                  <a:gd name="T86" fmla="*/ 15 w 45"/>
                  <a:gd name="T87" fmla="*/ 62 h 88"/>
                  <a:gd name="T88" fmla="*/ 14 w 45"/>
                  <a:gd name="T89" fmla="*/ 64 h 88"/>
                  <a:gd name="T90" fmla="*/ 12 w 45"/>
                  <a:gd name="T91" fmla="*/ 68 h 88"/>
                  <a:gd name="T92" fmla="*/ 10 w 45"/>
                  <a:gd name="T93" fmla="*/ 72 h 88"/>
                  <a:gd name="T94" fmla="*/ 8 w 45"/>
                  <a:gd name="T95" fmla="*/ 75 h 88"/>
                  <a:gd name="T96" fmla="*/ 5 w 45"/>
                  <a:gd name="T97" fmla="*/ 79 h 88"/>
                  <a:gd name="T98" fmla="*/ 18 w 45"/>
                  <a:gd name="T99" fmla="*/ 74 h 88"/>
                  <a:gd name="T100" fmla="*/ 19 w 45"/>
                  <a:gd name="T101" fmla="*/ 74 h 88"/>
                  <a:gd name="T102" fmla="*/ 4 w 45"/>
                  <a:gd name="T103" fmla="*/ 80 h 88"/>
                  <a:gd name="T104" fmla="*/ 2 w 45"/>
                  <a:gd name="T105" fmla="*/ 84 h 88"/>
                  <a:gd name="T106" fmla="*/ 4 w 45"/>
                  <a:gd name="T107" fmla="*/ 88 h 88"/>
                  <a:gd name="T108" fmla="*/ 6 w 45"/>
                  <a:gd name="T109" fmla="*/ 86 h 88"/>
                  <a:gd name="T110" fmla="*/ 24 w 45"/>
                  <a:gd name="T111" fmla="*/ 74 h 88"/>
                  <a:gd name="T112" fmla="*/ 23 w 45"/>
                  <a:gd name="T113" fmla="*/ 70 h 88"/>
                  <a:gd name="T114" fmla="*/ 23 w 45"/>
                  <a:gd name="T115" fmla="*/ 70 h 88"/>
                  <a:gd name="T116" fmla="*/ 21 w 45"/>
                  <a:gd name="T117" fmla="*/ 67 h 88"/>
                  <a:gd name="T118" fmla="*/ 38 w 45"/>
                  <a:gd name="T119" fmla="*/ 47 h 88"/>
                  <a:gd name="T120" fmla="*/ 30 w 45"/>
                  <a:gd name="T121" fmla="*/ 43 h 88"/>
                  <a:gd name="T122" fmla="*/ 43 w 45"/>
                  <a:gd name="T123" fmla="*/ 24 h 88"/>
                  <a:gd name="T124" fmla="*/ 43 w 45"/>
                  <a:gd name="T125" fmla="*/ 24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" h="88">
                    <a:moveTo>
                      <a:pt x="43" y="24"/>
                    </a:moveTo>
                    <a:cubicBezTo>
                      <a:pt x="43" y="24"/>
                      <a:pt x="43" y="24"/>
                      <a:pt x="43" y="24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40" y="22"/>
                      <a:pt x="39" y="23"/>
                      <a:pt x="38" y="24"/>
                    </a:cubicBezTo>
                    <a:cubicBezTo>
                      <a:pt x="37" y="25"/>
                      <a:pt x="36" y="25"/>
                      <a:pt x="35" y="25"/>
                    </a:cubicBezTo>
                    <a:cubicBezTo>
                      <a:pt x="35" y="25"/>
                      <a:pt x="34" y="24"/>
                      <a:pt x="34" y="23"/>
                    </a:cubicBezTo>
                    <a:cubicBezTo>
                      <a:pt x="33" y="20"/>
                      <a:pt x="34" y="18"/>
                      <a:pt x="35" y="15"/>
                    </a:cubicBezTo>
                    <a:cubicBezTo>
                      <a:pt x="37" y="12"/>
                      <a:pt x="38" y="9"/>
                      <a:pt x="37" y="6"/>
                    </a:cubicBezTo>
                    <a:cubicBezTo>
                      <a:pt x="36" y="2"/>
                      <a:pt x="31" y="0"/>
                      <a:pt x="28" y="1"/>
                    </a:cubicBezTo>
                    <a:cubicBezTo>
                      <a:pt x="26" y="2"/>
                      <a:pt x="21" y="4"/>
                      <a:pt x="23" y="14"/>
                    </a:cubicBezTo>
                    <a:cubicBezTo>
                      <a:pt x="23" y="17"/>
                      <a:pt x="22" y="20"/>
                      <a:pt x="21" y="21"/>
                    </a:cubicBezTo>
                    <a:cubicBezTo>
                      <a:pt x="20" y="21"/>
                      <a:pt x="18" y="20"/>
                      <a:pt x="17" y="18"/>
                    </a:cubicBezTo>
                    <a:cubicBezTo>
                      <a:pt x="16" y="16"/>
                      <a:pt x="14" y="16"/>
                      <a:pt x="13" y="16"/>
                    </a:cubicBezTo>
                    <a:cubicBezTo>
                      <a:pt x="10" y="17"/>
                      <a:pt x="8" y="22"/>
                      <a:pt x="9" y="24"/>
                    </a:cubicBezTo>
                    <a:cubicBezTo>
                      <a:pt x="9" y="25"/>
                      <a:pt x="10" y="27"/>
                      <a:pt x="11" y="29"/>
                    </a:cubicBezTo>
                    <a:cubicBezTo>
                      <a:pt x="13" y="33"/>
                      <a:pt x="15" y="39"/>
                      <a:pt x="14" y="40"/>
                    </a:cubicBezTo>
                    <a:cubicBezTo>
                      <a:pt x="14" y="41"/>
                      <a:pt x="12" y="41"/>
                      <a:pt x="10" y="40"/>
                    </a:cubicBezTo>
                    <a:cubicBezTo>
                      <a:pt x="9" y="39"/>
                      <a:pt x="8" y="39"/>
                      <a:pt x="8" y="39"/>
                    </a:cubicBezTo>
                    <a:cubicBezTo>
                      <a:pt x="7" y="39"/>
                      <a:pt x="6" y="39"/>
                      <a:pt x="5" y="40"/>
                    </a:cubicBezTo>
                    <a:cubicBezTo>
                      <a:pt x="3" y="43"/>
                      <a:pt x="4" y="52"/>
                      <a:pt x="5" y="58"/>
                    </a:cubicBezTo>
                    <a:cubicBezTo>
                      <a:pt x="6" y="60"/>
                      <a:pt x="6" y="61"/>
                      <a:pt x="6" y="61"/>
                    </a:cubicBezTo>
                    <a:cubicBezTo>
                      <a:pt x="6" y="62"/>
                      <a:pt x="6" y="63"/>
                      <a:pt x="6" y="63"/>
                    </a:cubicBezTo>
                    <a:cubicBezTo>
                      <a:pt x="5" y="64"/>
                      <a:pt x="3" y="63"/>
                      <a:pt x="2" y="63"/>
                    </a:cubicBezTo>
                    <a:cubicBezTo>
                      <a:pt x="2" y="63"/>
                      <a:pt x="2" y="63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1" y="62"/>
                      <a:pt x="1" y="62"/>
                      <a:pt x="1" y="62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3" y="79"/>
                      <a:pt x="3" y="79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4"/>
                      <a:pt x="2" y="67"/>
                      <a:pt x="2" y="66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3" y="70"/>
                      <a:pt x="3" y="74"/>
                      <a:pt x="4" y="76"/>
                    </a:cubicBezTo>
                    <a:cubicBezTo>
                      <a:pt x="4" y="77"/>
                      <a:pt x="4" y="77"/>
                      <a:pt x="4" y="77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9" y="71"/>
                      <a:pt x="12" y="65"/>
                      <a:pt x="14" y="60"/>
                    </a:cubicBezTo>
                    <a:cubicBezTo>
                      <a:pt x="15" y="59"/>
                      <a:pt x="15" y="59"/>
                      <a:pt x="15" y="59"/>
                    </a:cubicBezTo>
                    <a:cubicBezTo>
                      <a:pt x="14" y="59"/>
                      <a:pt x="14" y="59"/>
                      <a:pt x="14" y="59"/>
                    </a:cubicBezTo>
                    <a:cubicBezTo>
                      <a:pt x="12" y="57"/>
                      <a:pt x="9" y="49"/>
                      <a:pt x="9" y="45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9" y="44"/>
                      <a:pt x="9" y="44"/>
                      <a:pt x="9" y="45"/>
                    </a:cubicBezTo>
                    <a:cubicBezTo>
                      <a:pt x="10" y="48"/>
                      <a:pt x="13" y="55"/>
                      <a:pt x="14" y="56"/>
                    </a:cubicBezTo>
                    <a:cubicBezTo>
                      <a:pt x="14" y="56"/>
                      <a:pt x="15" y="57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54"/>
                      <a:pt x="17" y="53"/>
                      <a:pt x="17" y="52"/>
                    </a:cubicBezTo>
                    <a:cubicBezTo>
                      <a:pt x="18" y="50"/>
                      <a:pt x="18" y="50"/>
                      <a:pt x="18" y="50"/>
                    </a:cubicBezTo>
                    <a:cubicBezTo>
                      <a:pt x="19" y="48"/>
                      <a:pt x="20" y="45"/>
                      <a:pt x="21" y="41"/>
                    </a:cubicBezTo>
                    <a:cubicBezTo>
                      <a:pt x="21" y="41"/>
                      <a:pt x="21" y="40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18" y="30"/>
                      <a:pt x="16" y="26"/>
                      <a:pt x="16" y="23"/>
                    </a:cubicBezTo>
                    <a:cubicBezTo>
                      <a:pt x="17" y="28"/>
                      <a:pt x="20" y="32"/>
                      <a:pt x="22" y="33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5" y="29"/>
                      <a:pt x="26" y="27"/>
                      <a:pt x="26" y="25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15"/>
                      <a:pt x="29" y="14"/>
                      <a:pt x="29" y="13"/>
                    </a:cubicBezTo>
                    <a:cubicBezTo>
                      <a:pt x="29" y="14"/>
                      <a:pt x="29" y="14"/>
                      <a:pt x="29" y="15"/>
                    </a:cubicBezTo>
                    <a:cubicBezTo>
                      <a:pt x="29" y="15"/>
                      <a:pt x="29" y="16"/>
                      <a:pt x="29" y="18"/>
                    </a:cubicBezTo>
                    <a:cubicBezTo>
                      <a:pt x="28" y="20"/>
                      <a:pt x="28" y="22"/>
                      <a:pt x="27" y="25"/>
                    </a:cubicBezTo>
                    <a:cubicBezTo>
                      <a:pt x="26" y="28"/>
                      <a:pt x="26" y="31"/>
                      <a:pt x="25" y="33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4" y="36"/>
                      <a:pt x="24" y="36"/>
                      <a:pt x="24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7" y="35"/>
                      <a:pt x="35" y="31"/>
                      <a:pt x="39" y="27"/>
                    </a:cubicBezTo>
                    <a:cubicBezTo>
                      <a:pt x="39" y="27"/>
                      <a:pt x="39" y="28"/>
                      <a:pt x="39" y="28"/>
                    </a:cubicBezTo>
                    <a:cubicBezTo>
                      <a:pt x="36" y="30"/>
                      <a:pt x="30" y="36"/>
                      <a:pt x="24" y="38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3" y="38"/>
                      <a:pt x="23" y="38"/>
                      <a:pt x="23" y="38"/>
                    </a:cubicBezTo>
                    <a:cubicBezTo>
                      <a:pt x="23" y="39"/>
                      <a:pt x="23" y="41"/>
                      <a:pt x="22" y="42"/>
                    </a:cubicBezTo>
                    <a:cubicBezTo>
                      <a:pt x="21" y="45"/>
                      <a:pt x="20" y="48"/>
                      <a:pt x="19" y="51"/>
                    </a:cubicBezTo>
                    <a:cubicBezTo>
                      <a:pt x="19" y="52"/>
                      <a:pt x="19" y="52"/>
                      <a:pt x="19" y="52"/>
                    </a:cubicBezTo>
                    <a:cubicBezTo>
                      <a:pt x="18" y="53"/>
                      <a:pt x="18" y="54"/>
                      <a:pt x="17" y="56"/>
                    </a:cubicBezTo>
                    <a:cubicBezTo>
                      <a:pt x="17" y="56"/>
                      <a:pt x="17" y="57"/>
                      <a:pt x="16" y="58"/>
                    </a:cubicBezTo>
                    <a:cubicBezTo>
                      <a:pt x="16" y="59"/>
                      <a:pt x="16" y="59"/>
                      <a:pt x="16" y="59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9" y="58"/>
                      <a:pt x="27" y="56"/>
                      <a:pt x="33" y="49"/>
                    </a:cubicBezTo>
                    <a:cubicBezTo>
                      <a:pt x="32" y="52"/>
                      <a:pt x="28" y="58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3"/>
                      <a:pt x="14" y="63"/>
                      <a:pt x="14" y="64"/>
                    </a:cubicBezTo>
                    <a:cubicBezTo>
                      <a:pt x="14" y="65"/>
                      <a:pt x="13" y="66"/>
                      <a:pt x="12" y="67"/>
                    </a:cubicBezTo>
                    <a:cubicBezTo>
                      <a:pt x="12" y="68"/>
                      <a:pt x="12" y="68"/>
                      <a:pt x="12" y="68"/>
                    </a:cubicBezTo>
                    <a:cubicBezTo>
                      <a:pt x="11" y="69"/>
                      <a:pt x="11" y="70"/>
                      <a:pt x="10" y="71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9" y="73"/>
                      <a:pt x="9" y="73"/>
                      <a:pt x="8" y="74"/>
                    </a:cubicBezTo>
                    <a:cubicBezTo>
                      <a:pt x="8" y="75"/>
                      <a:pt x="8" y="75"/>
                      <a:pt x="8" y="75"/>
                    </a:cubicBezTo>
                    <a:cubicBezTo>
                      <a:pt x="7" y="76"/>
                      <a:pt x="6" y="77"/>
                      <a:pt x="6" y="78"/>
                    </a:cubicBezTo>
                    <a:cubicBezTo>
                      <a:pt x="5" y="79"/>
                      <a:pt x="5" y="79"/>
                      <a:pt x="5" y="79"/>
                    </a:cubicBezTo>
                    <a:cubicBezTo>
                      <a:pt x="6" y="79"/>
                      <a:pt x="6" y="79"/>
                      <a:pt x="6" y="79"/>
                    </a:cubicBezTo>
                    <a:cubicBezTo>
                      <a:pt x="12" y="78"/>
                      <a:pt x="16" y="75"/>
                      <a:pt x="18" y="74"/>
                    </a:cubicBezTo>
                    <a:cubicBezTo>
                      <a:pt x="19" y="73"/>
                      <a:pt x="20" y="73"/>
                      <a:pt x="21" y="73"/>
                    </a:cubicBezTo>
                    <a:cubicBezTo>
                      <a:pt x="20" y="73"/>
                      <a:pt x="20" y="74"/>
                      <a:pt x="19" y="74"/>
                    </a:cubicBezTo>
                    <a:cubicBezTo>
                      <a:pt x="13" y="79"/>
                      <a:pt x="7" y="80"/>
                      <a:pt x="4" y="80"/>
                    </a:cubicBezTo>
                    <a:cubicBezTo>
                      <a:pt x="4" y="80"/>
                      <a:pt x="4" y="80"/>
                      <a:pt x="4" y="80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2" y="84"/>
                      <a:pt x="2" y="84"/>
                      <a:pt x="2" y="84"/>
                    </a:cubicBezTo>
                    <a:cubicBezTo>
                      <a:pt x="3" y="84"/>
                      <a:pt x="3" y="84"/>
                      <a:pt x="3" y="84"/>
                    </a:cubicBezTo>
                    <a:cubicBezTo>
                      <a:pt x="4" y="88"/>
                      <a:pt x="4" y="88"/>
                      <a:pt x="4" y="88"/>
                    </a:cubicBezTo>
                    <a:cubicBezTo>
                      <a:pt x="6" y="88"/>
                      <a:pt x="6" y="88"/>
                      <a:pt x="6" y="88"/>
                    </a:cubicBezTo>
                    <a:cubicBezTo>
                      <a:pt x="6" y="86"/>
                      <a:pt x="6" y="86"/>
                      <a:pt x="6" y="86"/>
                    </a:cubicBezTo>
                    <a:cubicBezTo>
                      <a:pt x="6" y="86"/>
                      <a:pt x="7" y="86"/>
                      <a:pt x="8" y="85"/>
                    </a:cubicBezTo>
                    <a:cubicBezTo>
                      <a:pt x="14" y="83"/>
                      <a:pt x="22" y="79"/>
                      <a:pt x="24" y="74"/>
                    </a:cubicBezTo>
                    <a:cubicBezTo>
                      <a:pt x="24" y="73"/>
                      <a:pt x="24" y="72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0"/>
                      <a:pt x="21" y="70"/>
                      <a:pt x="21" y="69"/>
                    </a:cubicBezTo>
                    <a:cubicBezTo>
                      <a:pt x="20" y="68"/>
                      <a:pt x="21" y="67"/>
                      <a:pt x="21" y="67"/>
                    </a:cubicBezTo>
                    <a:cubicBezTo>
                      <a:pt x="22" y="66"/>
                      <a:pt x="23" y="65"/>
                      <a:pt x="25" y="64"/>
                    </a:cubicBezTo>
                    <a:cubicBezTo>
                      <a:pt x="32" y="58"/>
                      <a:pt x="39" y="52"/>
                      <a:pt x="38" y="47"/>
                    </a:cubicBezTo>
                    <a:cubicBezTo>
                      <a:pt x="37" y="46"/>
                      <a:pt x="36" y="45"/>
                      <a:pt x="33" y="45"/>
                    </a:cubicBezTo>
                    <a:cubicBezTo>
                      <a:pt x="32" y="45"/>
                      <a:pt x="30" y="44"/>
                      <a:pt x="30" y="43"/>
                    </a:cubicBezTo>
                    <a:cubicBezTo>
                      <a:pt x="30" y="42"/>
                      <a:pt x="31" y="41"/>
                      <a:pt x="32" y="41"/>
                    </a:cubicBezTo>
                    <a:cubicBezTo>
                      <a:pt x="41" y="36"/>
                      <a:pt x="45" y="30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0" name="Freeform 321"/>
              <p:cNvSpPr>
                <a:spLocks noEditPoints="1"/>
              </p:cNvSpPr>
              <p:nvPr/>
            </p:nvSpPr>
            <p:spPr bwMode="auto">
              <a:xfrm>
                <a:off x="2665413" y="-2414588"/>
                <a:ext cx="25400" cy="38100"/>
              </a:xfrm>
              <a:custGeom>
                <a:avLst/>
                <a:gdLst>
                  <a:gd name="T0" fmla="*/ 7 w 16"/>
                  <a:gd name="T1" fmla="*/ 0 h 24"/>
                  <a:gd name="T2" fmla="*/ 0 w 16"/>
                  <a:gd name="T3" fmla="*/ 24 h 24"/>
                  <a:gd name="T4" fmla="*/ 2 w 16"/>
                  <a:gd name="T5" fmla="*/ 24 h 24"/>
                  <a:gd name="T6" fmla="*/ 4 w 16"/>
                  <a:gd name="T7" fmla="*/ 19 h 24"/>
                  <a:gd name="T8" fmla="*/ 11 w 16"/>
                  <a:gd name="T9" fmla="*/ 19 h 24"/>
                  <a:gd name="T10" fmla="*/ 14 w 16"/>
                  <a:gd name="T11" fmla="*/ 24 h 24"/>
                  <a:gd name="T12" fmla="*/ 16 w 16"/>
                  <a:gd name="T13" fmla="*/ 24 h 24"/>
                  <a:gd name="T14" fmla="*/ 9 w 16"/>
                  <a:gd name="T15" fmla="*/ 0 h 24"/>
                  <a:gd name="T16" fmla="*/ 7 w 16"/>
                  <a:gd name="T17" fmla="*/ 0 h 24"/>
                  <a:gd name="T18" fmla="*/ 7 w 16"/>
                  <a:gd name="T19" fmla="*/ 0 h 24"/>
                  <a:gd name="T20" fmla="*/ 7 w 16"/>
                  <a:gd name="T21" fmla="*/ 0 h 24"/>
                  <a:gd name="T22" fmla="*/ 7 w 16"/>
                  <a:gd name="T23" fmla="*/ 15 h 24"/>
                  <a:gd name="T24" fmla="*/ 7 w 16"/>
                  <a:gd name="T25" fmla="*/ 5 h 24"/>
                  <a:gd name="T26" fmla="*/ 11 w 16"/>
                  <a:gd name="T27" fmla="*/ 15 h 24"/>
                  <a:gd name="T28" fmla="*/ 7 w 16"/>
                  <a:gd name="T29" fmla="*/ 15 h 24"/>
                  <a:gd name="T30" fmla="*/ 7 w 16"/>
                  <a:gd name="T31" fmla="*/ 15 h 24"/>
                  <a:gd name="T32" fmla="*/ 7 w 16"/>
                  <a:gd name="T33" fmla="*/ 1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" h="24">
                    <a:moveTo>
                      <a:pt x="7" y="0"/>
                    </a:moveTo>
                    <a:lnTo>
                      <a:pt x="0" y="24"/>
                    </a:lnTo>
                    <a:lnTo>
                      <a:pt x="2" y="24"/>
                    </a:lnTo>
                    <a:lnTo>
                      <a:pt x="4" y="19"/>
                    </a:lnTo>
                    <a:lnTo>
                      <a:pt x="11" y="19"/>
                    </a:lnTo>
                    <a:lnTo>
                      <a:pt x="14" y="24"/>
                    </a:lnTo>
                    <a:lnTo>
                      <a:pt x="16" y="24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  <a:moveTo>
                      <a:pt x="7" y="15"/>
                    </a:moveTo>
                    <a:lnTo>
                      <a:pt x="7" y="5"/>
                    </a:lnTo>
                    <a:lnTo>
                      <a:pt x="11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1" name="Freeform 322"/>
              <p:cNvSpPr>
                <a:spLocks noEditPoints="1"/>
              </p:cNvSpPr>
              <p:nvPr/>
            </p:nvSpPr>
            <p:spPr bwMode="auto">
              <a:xfrm>
                <a:off x="2725738" y="-2425700"/>
                <a:ext cx="33338" cy="57150"/>
              </a:xfrm>
              <a:custGeom>
                <a:avLst/>
                <a:gdLst>
                  <a:gd name="T0" fmla="*/ 0 w 9"/>
                  <a:gd name="T1" fmla="*/ 8 h 15"/>
                  <a:gd name="T2" fmla="*/ 9 w 9"/>
                  <a:gd name="T3" fmla="*/ 8 h 15"/>
                  <a:gd name="T4" fmla="*/ 0 w 9"/>
                  <a:gd name="T5" fmla="*/ 8 h 15"/>
                  <a:gd name="T6" fmla="*/ 2 w 9"/>
                  <a:gd name="T7" fmla="*/ 8 h 15"/>
                  <a:gd name="T8" fmla="*/ 7 w 9"/>
                  <a:gd name="T9" fmla="*/ 8 h 15"/>
                  <a:gd name="T10" fmla="*/ 2 w 9"/>
                  <a:gd name="T11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5">
                    <a:moveTo>
                      <a:pt x="0" y="8"/>
                    </a:moveTo>
                    <a:cubicBezTo>
                      <a:pt x="0" y="15"/>
                      <a:pt x="9" y="15"/>
                      <a:pt x="9" y="8"/>
                    </a:cubicBezTo>
                    <a:cubicBezTo>
                      <a:pt x="9" y="0"/>
                      <a:pt x="0" y="0"/>
                      <a:pt x="0" y="8"/>
                    </a:cubicBezTo>
                    <a:close/>
                    <a:moveTo>
                      <a:pt x="2" y="8"/>
                    </a:moveTo>
                    <a:cubicBezTo>
                      <a:pt x="2" y="3"/>
                      <a:pt x="7" y="3"/>
                      <a:pt x="7" y="8"/>
                    </a:cubicBezTo>
                    <a:cubicBezTo>
                      <a:pt x="7" y="12"/>
                      <a:pt x="2" y="12"/>
                      <a:pt x="2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2" name="Line 324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823" name="Line 325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84" name="Группа 383"/>
            <p:cNvGrpSpPr/>
            <p:nvPr/>
          </p:nvGrpSpPr>
          <p:grpSpPr>
            <a:xfrm>
              <a:off x="1546225" y="-3938587"/>
              <a:ext cx="2335213" cy="2898774"/>
              <a:chOff x="1546225" y="-3938587"/>
              <a:chExt cx="2335213" cy="2898774"/>
            </a:xfrm>
          </p:grpSpPr>
          <p:sp>
            <p:nvSpPr>
              <p:cNvPr id="385" name="Freeform 323"/>
              <p:cNvSpPr>
                <a:spLocks/>
              </p:cNvSpPr>
              <p:nvPr/>
            </p:nvSpPr>
            <p:spPr bwMode="auto">
              <a:xfrm>
                <a:off x="2725738" y="-3622675"/>
                <a:ext cx="1155700" cy="2454275"/>
              </a:xfrm>
              <a:custGeom>
                <a:avLst/>
                <a:gdLst>
                  <a:gd name="T0" fmla="*/ 307 w 307"/>
                  <a:gd name="T1" fmla="*/ 76 h 652"/>
                  <a:gd name="T2" fmla="*/ 307 w 307"/>
                  <a:gd name="T3" fmla="*/ 57 h 652"/>
                  <a:gd name="T4" fmla="*/ 269 w 307"/>
                  <a:gd name="T5" fmla="*/ 14 h 652"/>
                  <a:gd name="T6" fmla="*/ 236 w 307"/>
                  <a:gd name="T7" fmla="*/ 1 h 652"/>
                  <a:gd name="T8" fmla="*/ 236 w 307"/>
                  <a:gd name="T9" fmla="*/ 1 h 652"/>
                  <a:gd name="T10" fmla="*/ 235 w 307"/>
                  <a:gd name="T11" fmla="*/ 0 h 652"/>
                  <a:gd name="T12" fmla="*/ 235 w 307"/>
                  <a:gd name="T13" fmla="*/ 129 h 652"/>
                  <a:gd name="T14" fmla="*/ 235 w 307"/>
                  <a:gd name="T15" fmla="*/ 173 h 652"/>
                  <a:gd name="T16" fmla="*/ 235 w 307"/>
                  <a:gd name="T17" fmla="*/ 342 h 652"/>
                  <a:gd name="T18" fmla="*/ 235 w 307"/>
                  <a:gd name="T19" fmla="*/ 387 h 652"/>
                  <a:gd name="T20" fmla="*/ 235 w 307"/>
                  <a:gd name="T21" fmla="*/ 454 h 652"/>
                  <a:gd name="T22" fmla="*/ 216 w 307"/>
                  <a:gd name="T23" fmla="*/ 487 h 652"/>
                  <a:gd name="T24" fmla="*/ 0 w 307"/>
                  <a:gd name="T25" fmla="*/ 614 h 652"/>
                  <a:gd name="T26" fmla="*/ 67 w 307"/>
                  <a:gd name="T27" fmla="*/ 652 h 652"/>
                  <a:gd name="T28" fmla="*/ 262 w 307"/>
                  <a:gd name="T29" fmla="*/ 542 h 652"/>
                  <a:gd name="T30" fmla="*/ 307 w 307"/>
                  <a:gd name="T31" fmla="*/ 464 h 652"/>
                  <a:gd name="T32" fmla="*/ 307 w 307"/>
                  <a:gd name="T33" fmla="*/ 387 h 652"/>
                  <a:gd name="T34" fmla="*/ 307 w 307"/>
                  <a:gd name="T35" fmla="*/ 387 h 652"/>
                  <a:gd name="T36" fmla="*/ 307 w 307"/>
                  <a:gd name="T37" fmla="*/ 173 h 652"/>
                  <a:gd name="T38" fmla="*/ 307 w 307"/>
                  <a:gd name="T39" fmla="*/ 173 h 652"/>
                  <a:gd name="T40" fmla="*/ 307 w 307"/>
                  <a:gd name="T41" fmla="*/ 85 h 652"/>
                  <a:gd name="T42" fmla="*/ 307 w 307"/>
                  <a:gd name="T43" fmla="*/ 85 h 652"/>
                  <a:gd name="T44" fmla="*/ 307 w 307"/>
                  <a:gd name="T45" fmla="*/ 76 h 652"/>
                  <a:gd name="T46" fmla="*/ 307 w 307"/>
                  <a:gd name="T47" fmla="*/ 76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07" h="652">
                    <a:moveTo>
                      <a:pt x="307" y="76"/>
                    </a:moveTo>
                    <a:cubicBezTo>
                      <a:pt x="307" y="57"/>
                      <a:pt x="307" y="57"/>
                      <a:pt x="307" y="57"/>
                    </a:cubicBezTo>
                    <a:cubicBezTo>
                      <a:pt x="307" y="39"/>
                      <a:pt x="293" y="22"/>
                      <a:pt x="269" y="14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5" y="0"/>
                      <a:pt x="235" y="0"/>
                      <a:pt x="235" y="0"/>
                    </a:cubicBezTo>
                    <a:cubicBezTo>
                      <a:pt x="235" y="129"/>
                      <a:pt x="235" y="129"/>
                      <a:pt x="235" y="129"/>
                    </a:cubicBezTo>
                    <a:cubicBezTo>
                      <a:pt x="235" y="173"/>
                      <a:pt x="235" y="173"/>
                      <a:pt x="235" y="173"/>
                    </a:cubicBezTo>
                    <a:cubicBezTo>
                      <a:pt x="235" y="342"/>
                      <a:pt x="235" y="342"/>
                      <a:pt x="235" y="342"/>
                    </a:cubicBezTo>
                    <a:cubicBezTo>
                      <a:pt x="235" y="387"/>
                      <a:pt x="235" y="387"/>
                      <a:pt x="235" y="387"/>
                    </a:cubicBezTo>
                    <a:cubicBezTo>
                      <a:pt x="235" y="454"/>
                      <a:pt x="235" y="454"/>
                      <a:pt x="235" y="454"/>
                    </a:cubicBezTo>
                    <a:cubicBezTo>
                      <a:pt x="235" y="468"/>
                      <a:pt x="228" y="481"/>
                      <a:pt x="216" y="487"/>
                    </a:cubicBezTo>
                    <a:cubicBezTo>
                      <a:pt x="0" y="614"/>
                      <a:pt x="0" y="614"/>
                      <a:pt x="0" y="614"/>
                    </a:cubicBezTo>
                    <a:cubicBezTo>
                      <a:pt x="67" y="652"/>
                      <a:pt x="67" y="652"/>
                      <a:pt x="67" y="652"/>
                    </a:cubicBezTo>
                    <a:cubicBezTo>
                      <a:pt x="262" y="542"/>
                      <a:pt x="262" y="542"/>
                      <a:pt x="262" y="542"/>
                    </a:cubicBezTo>
                    <a:cubicBezTo>
                      <a:pt x="290" y="526"/>
                      <a:pt x="307" y="496"/>
                      <a:pt x="307" y="464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76"/>
                      <a:pt x="307" y="76"/>
                      <a:pt x="307" y="76"/>
                    </a:cubicBezTo>
                    <a:cubicBezTo>
                      <a:pt x="307" y="76"/>
                      <a:pt x="307" y="76"/>
                      <a:pt x="307" y="76"/>
                    </a:cubicBezTo>
                    <a:close/>
                  </a:path>
                </a:pathLst>
              </a:custGeom>
              <a:solidFill>
                <a:srgbClr val="3583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326"/>
              <p:cNvSpPr>
                <a:spLocks/>
              </p:cNvSpPr>
              <p:nvPr/>
            </p:nvSpPr>
            <p:spPr bwMode="auto">
              <a:xfrm>
                <a:off x="1549400" y="-3938587"/>
                <a:ext cx="2065338" cy="700087"/>
              </a:xfrm>
              <a:custGeom>
                <a:avLst/>
                <a:gdLst>
                  <a:gd name="T0" fmla="*/ 353 w 548"/>
                  <a:gd name="T1" fmla="*/ 11 h 186"/>
                  <a:gd name="T2" fmla="*/ 264 w 548"/>
                  <a:gd name="T3" fmla="*/ 11 h 186"/>
                  <a:gd name="T4" fmla="*/ 37 w 548"/>
                  <a:gd name="T5" fmla="*/ 98 h 186"/>
                  <a:gd name="T6" fmla="*/ 0 w 548"/>
                  <a:gd name="T7" fmla="*/ 141 h 186"/>
                  <a:gd name="T8" fmla="*/ 0 w 548"/>
                  <a:gd name="T9" fmla="*/ 160 h 186"/>
                  <a:gd name="T10" fmla="*/ 0 w 548"/>
                  <a:gd name="T11" fmla="*/ 160 h 186"/>
                  <a:gd name="T12" fmla="*/ 0 w 548"/>
                  <a:gd name="T13" fmla="*/ 186 h 186"/>
                  <a:gd name="T14" fmla="*/ 290 w 548"/>
                  <a:gd name="T15" fmla="*/ 75 h 186"/>
                  <a:gd name="T16" fmla="*/ 329 w 548"/>
                  <a:gd name="T17" fmla="*/ 75 h 186"/>
                  <a:gd name="T18" fmla="*/ 548 w 548"/>
                  <a:gd name="T19" fmla="*/ 158 h 186"/>
                  <a:gd name="T20" fmla="*/ 548 w 548"/>
                  <a:gd name="T21" fmla="*/ 138 h 186"/>
                  <a:gd name="T22" fmla="*/ 548 w 548"/>
                  <a:gd name="T23" fmla="*/ 105 h 186"/>
                  <a:gd name="T24" fmla="*/ 548 w 548"/>
                  <a:gd name="T25" fmla="*/ 85 h 186"/>
                  <a:gd name="T26" fmla="*/ 353 w 548"/>
                  <a:gd name="T27" fmla="*/ 11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8" h="186">
                    <a:moveTo>
                      <a:pt x="353" y="11"/>
                    </a:moveTo>
                    <a:cubicBezTo>
                      <a:pt x="325" y="0"/>
                      <a:pt x="291" y="1"/>
                      <a:pt x="264" y="11"/>
                    </a:cubicBezTo>
                    <a:cubicBezTo>
                      <a:pt x="37" y="98"/>
                      <a:pt x="37" y="98"/>
                      <a:pt x="37" y="98"/>
                    </a:cubicBezTo>
                    <a:cubicBezTo>
                      <a:pt x="14" y="106"/>
                      <a:pt x="0" y="123"/>
                      <a:pt x="0" y="14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290" y="75"/>
                      <a:pt x="290" y="75"/>
                      <a:pt x="290" y="75"/>
                    </a:cubicBezTo>
                    <a:cubicBezTo>
                      <a:pt x="302" y="71"/>
                      <a:pt x="317" y="71"/>
                      <a:pt x="329" y="75"/>
                    </a:cubicBezTo>
                    <a:cubicBezTo>
                      <a:pt x="548" y="158"/>
                      <a:pt x="548" y="158"/>
                      <a:pt x="548" y="158"/>
                    </a:cubicBezTo>
                    <a:cubicBezTo>
                      <a:pt x="548" y="138"/>
                      <a:pt x="548" y="138"/>
                      <a:pt x="548" y="138"/>
                    </a:cubicBezTo>
                    <a:cubicBezTo>
                      <a:pt x="548" y="105"/>
                      <a:pt x="548" y="105"/>
                      <a:pt x="548" y="105"/>
                    </a:cubicBezTo>
                    <a:cubicBezTo>
                      <a:pt x="548" y="85"/>
                      <a:pt x="548" y="85"/>
                      <a:pt x="548" y="85"/>
                    </a:cubicBezTo>
                    <a:lnTo>
                      <a:pt x="353" y="11"/>
                    </a:lnTo>
                    <a:close/>
                  </a:path>
                </a:pathLst>
              </a:custGeom>
              <a:solidFill>
                <a:srgbClr val="2149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327"/>
              <p:cNvSpPr>
                <a:spLocks/>
              </p:cNvSpPr>
              <p:nvPr/>
            </p:nvSpPr>
            <p:spPr bwMode="auto">
              <a:xfrm>
                <a:off x="1546225" y="-3336925"/>
                <a:ext cx="1435100" cy="2297112"/>
              </a:xfrm>
              <a:custGeom>
                <a:avLst/>
                <a:gdLst>
                  <a:gd name="T0" fmla="*/ 90 w 381"/>
                  <a:gd name="T1" fmla="*/ 409 h 610"/>
                  <a:gd name="T2" fmla="*/ 71 w 381"/>
                  <a:gd name="T3" fmla="*/ 376 h 610"/>
                  <a:gd name="T4" fmla="*/ 70 w 381"/>
                  <a:gd name="T5" fmla="*/ 0 h 610"/>
                  <a:gd name="T6" fmla="*/ 1 w 381"/>
                  <a:gd name="T7" fmla="*/ 26 h 610"/>
                  <a:gd name="T8" fmla="*/ 1 w 381"/>
                  <a:gd name="T9" fmla="*/ 49 h 610"/>
                  <a:gd name="T10" fmla="*/ 1 w 381"/>
                  <a:gd name="T11" fmla="*/ 49 h 610"/>
                  <a:gd name="T12" fmla="*/ 0 w 381"/>
                  <a:gd name="T13" fmla="*/ 96 h 610"/>
                  <a:gd name="T14" fmla="*/ 1 w 381"/>
                  <a:gd name="T15" fmla="*/ 96 h 610"/>
                  <a:gd name="T16" fmla="*/ 0 w 381"/>
                  <a:gd name="T17" fmla="*/ 388 h 610"/>
                  <a:gd name="T18" fmla="*/ 45 w 381"/>
                  <a:gd name="T19" fmla="*/ 466 h 610"/>
                  <a:gd name="T20" fmla="*/ 271 w 381"/>
                  <a:gd name="T21" fmla="*/ 596 h 610"/>
                  <a:gd name="T22" fmla="*/ 347 w 381"/>
                  <a:gd name="T23" fmla="*/ 596 h 610"/>
                  <a:gd name="T24" fmla="*/ 381 w 381"/>
                  <a:gd name="T25" fmla="*/ 577 h 610"/>
                  <a:gd name="T26" fmla="*/ 90 w 381"/>
                  <a:gd name="T27" fmla="*/ 409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1" h="610">
                    <a:moveTo>
                      <a:pt x="90" y="409"/>
                    </a:moveTo>
                    <a:cubicBezTo>
                      <a:pt x="78" y="402"/>
                      <a:pt x="71" y="389"/>
                      <a:pt x="71" y="376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388"/>
                      <a:pt x="0" y="388"/>
                      <a:pt x="0" y="388"/>
                    </a:cubicBezTo>
                    <a:cubicBezTo>
                      <a:pt x="0" y="420"/>
                      <a:pt x="17" y="450"/>
                      <a:pt x="45" y="466"/>
                    </a:cubicBezTo>
                    <a:cubicBezTo>
                      <a:pt x="271" y="596"/>
                      <a:pt x="271" y="596"/>
                      <a:pt x="271" y="596"/>
                    </a:cubicBezTo>
                    <a:cubicBezTo>
                      <a:pt x="295" y="610"/>
                      <a:pt x="323" y="610"/>
                      <a:pt x="347" y="596"/>
                    </a:cubicBezTo>
                    <a:cubicBezTo>
                      <a:pt x="381" y="577"/>
                      <a:pt x="381" y="577"/>
                      <a:pt x="381" y="577"/>
                    </a:cubicBezTo>
                    <a:lnTo>
                      <a:pt x="90" y="409"/>
                    </a:lnTo>
                    <a:close/>
                  </a:path>
                </a:pathLst>
              </a:custGeom>
              <a:solidFill>
                <a:srgbClr val="52A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835" name="Группа 834"/>
          <p:cNvGrpSpPr/>
          <p:nvPr/>
        </p:nvGrpSpPr>
        <p:grpSpPr>
          <a:xfrm flipV="1">
            <a:off x="-1665517" y="6058048"/>
            <a:ext cx="15799699" cy="778094"/>
            <a:chOff x="-1941286" y="1184963"/>
            <a:chExt cx="15799699" cy="778094"/>
          </a:xfrm>
        </p:grpSpPr>
        <p:sp>
          <p:nvSpPr>
            <p:cNvPr id="836" name="Полилиния 835"/>
            <p:cNvSpPr/>
            <p:nvPr/>
          </p:nvSpPr>
          <p:spPr>
            <a:xfrm rot="19743785" flipV="1">
              <a:off x="89266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214945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837" name="Группа 836"/>
            <p:cNvGrpSpPr/>
            <p:nvPr/>
          </p:nvGrpSpPr>
          <p:grpSpPr>
            <a:xfrm>
              <a:off x="-1941286" y="1963057"/>
              <a:ext cx="15799699" cy="0"/>
              <a:chOff x="-1941286" y="1963057"/>
              <a:chExt cx="15799699" cy="0"/>
            </a:xfrm>
          </p:grpSpPr>
          <p:sp>
            <p:nvSpPr>
              <p:cNvPr id="839" name="Полилиния 838"/>
              <p:cNvSpPr/>
              <p:nvPr/>
            </p:nvSpPr>
            <p:spPr>
              <a:xfrm flipH="1">
                <a:off x="10215328" y="1963057"/>
                <a:ext cx="3643085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840" name="Полилиния 839"/>
              <p:cNvSpPr/>
              <p:nvPr/>
            </p:nvSpPr>
            <p:spPr>
              <a:xfrm flipH="1">
                <a:off x="-1941286" y="1963057"/>
                <a:ext cx="11088000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38" name="Полилиния 837"/>
            <p:cNvSpPr/>
            <p:nvPr/>
          </p:nvSpPr>
          <p:spPr>
            <a:xfrm rot="1856215" flipH="1" flipV="1">
              <a:off x="98029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35A982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986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5" name="Рисунок 13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3100" y="2501900"/>
            <a:ext cx="1581150" cy="1562100"/>
          </a:xfrm>
          <a:prstGeom prst="rect">
            <a:avLst/>
          </a:prstGeom>
        </p:spPr>
      </p:pic>
      <p:grpSp>
        <p:nvGrpSpPr>
          <p:cNvPr id="1039" name="Группа 1038"/>
          <p:cNvGrpSpPr/>
          <p:nvPr/>
        </p:nvGrpSpPr>
        <p:grpSpPr>
          <a:xfrm>
            <a:off x="414108" y="429080"/>
            <a:ext cx="857754" cy="1064757"/>
            <a:chOff x="1546225" y="-3938587"/>
            <a:chExt cx="2335213" cy="2898774"/>
          </a:xfrm>
        </p:grpSpPr>
        <p:grpSp>
          <p:nvGrpSpPr>
            <p:cNvPr id="1038" name="Группа 1037"/>
            <p:cNvGrpSpPr/>
            <p:nvPr/>
          </p:nvGrpSpPr>
          <p:grpSpPr>
            <a:xfrm>
              <a:off x="1922463" y="-3897313"/>
              <a:ext cx="1582738" cy="2266950"/>
              <a:chOff x="1922463" y="-3897313"/>
              <a:chExt cx="1582738" cy="2266950"/>
            </a:xfrm>
          </p:grpSpPr>
          <p:sp>
            <p:nvSpPr>
              <p:cNvPr id="325" name="Freeform 173"/>
              <p:cNvSpPr>
                <a:spLocks noEditPoints="1"/>
              </p:cNvSpPr>
              <p:nvPr/>
            </p:nvSpPr>
            <p:spPr bwMode="auto">
              <a:xfrm>
                <a:off x="2427288" y="-2719388"/>
                <a:ext cx="576263" cy="801687"/>
              </a:xfrm>
              <a:custGeom>
                <a:avLst/>
                <a:gdLst>
                  <a:gd name="T0" fmla="*/ 113 w 153"/>
                  <a:gd name="T1" fmla="*/ 20 h 213"/>
                  <a:gd name="T2" fmla="*/ 108 w 153"/>
                  <a:gd name="T3" fmla="*/ 8 h 213"/>
                  <a:gd name="T4" fmla="*/ 96 w 153"/>
                  <a:gd name="T5" fmla="*/ 16 h 213"/>
                  <a:gd name="T6" fmla="*/ 84 w 153"/>
                  <a:gd name="T7" fmla="*/ 5 h 213"/>
                  <a:gd name="T8" fmla="*/ 77 w 153"/>
                  <a:gd name="T9" fmla="*/ 12 h 213"/>
                  <a:gd name="T10" fmla="*/ 75 w 153"/>
                  <a:gd name="T11" fmla="*/ 13 h 213"/>
                  <a:gd name="T12" fmla="*/ 59 w 153"/>
                  <a:gd name="T13" fmla="*/ 0 h 213"/>
                  <a:gd name="T14" fmla="*/ 48 w 153"/>
                  <a:gd name="T15" fmla="*/ 2 h 213"/>
                  <a:gd name="T16" fmla="*/ 42 w 153"/>
                  <a:gd name="T17" fmla="*/ 16 h 213"/>
                  <a:gd name="T18" fmla="*/ 7 w 153"/>
                  <a:gd name="T19" fmla="*/ 22 h 213"/>
                  <a:gd name="T20" fmla="*/ 0 w 153"/>
                  <a:gd name="T21" fmla="*/ 104 h 213"/>
                  <a:gd name="T22" fmla="*/ 1 w 153"/>
                  <a:gd name="T23" fmla="*/ 186 h 213"/>
                  <a:gd name="T24" fmla="*/ 43 w 153"/>
                  <a:gd name="T25" fmla="*/ 200 h 213"/>
                  <a:gd name="T26" fmla="*/ 78 w 153"/>
                  <a:gd name="T27" fmla="*/ 212 h 213"/>
                  <a:gd name="T28" fmla="*/ 138 w 153"/>
                  <a:gd name="T29" fmla="*/ 200 h 213"/>
                  <a:gd name="T30" fmla="*/ 153 w 153"/>
                  <a:gd name="T31" fmla="*/ 176 h 213"/>
                  <a:gd name="T32" fmla="*/ 145 w 153"/>
                  <a:gd name="T33" fmla="*/ 22 h 213"/>
                  <a:gd name="T34" fmla="*/ 92 w 153"/>
                  <a:gd name="T35" fmla="*/ 17 h 213"/>
                  <a:gd name="T36" fmla="*/ 73 w 153"/>
                  <a:gd name="T37" fmla="*/ 14 h 213"/>
                  <a:gd name="T38" fmla="*/ 73 w 153"/>
                  <a:gd name="T39" fmla="*/ 14 h 213"/>
                  <a:gd name="T40" fmla="*/ 47 w 153"/>
                  <a:gd name="T41" fmla="*/ 19 h 213"/>
                  <a:gd name="T42" fmla="*/ 52 w 153"/>
                  <a:gd name="T43" fmla="*/ 18 h 213"/>
                  <a:gd name="T44" fmla="*/ 52 w 153"/>
                  <a:gd name="T45" fmla="*/ 18 h 213"/>
                  <a:gd name="T46" fmla="*/ 41 w 153"/>
                  <a:gd name="T47" fmla="*/ 20 h 213"/>
                  <a:gd name="T48" fmla="*/ 46 w 153"/>
                  <a:gd name="T49" fmla="*/ 19 h 213"/>
                  <a:gd name="T50" fmla="*/ 46 w 153"/>
                  <a:gd name="T51" fmla="*/ 19 h 213"/>
                  <a:gd name="T52" fmla="*/ 147 w 153"/>
                  <a:gd name="T53" fmla="*/ 184 h 213"/>
                  <a:gd name="T54" fmla="*/ 110 w 153"/>
                  <a:gd name="T55" fmla="*/ 195 h 213"/>
                  <a:gd name="T56" fmla="*/ 75 w 153"/>
                  <a:gd name="T57" fmla="*/ 207 h 213"/>
                  <a:gd name="T58" fmla="*/ 21 w 153"/>
                  <a:gd name="T59" fmla="*/ 195 h 213"/>
                  <a:gd name="T60" fmla="*/ 5 w 153"/>
                  <a:gd name="T61" fmla="*/ 171 h 213"/>
                  <a:gd name="T62" fmla="*/ 5 w 153"/>
                  <a:gd name="T63" fmla="*/ 34 h 213"/>
                  <a:gd name="T64" fmla="*/ 77 w 153"/>
                  <a:gd name="T65" fmla="*/ 17 h 213"/>
                  <a:gd name="T66" fmla="*/ 148 w 153"/>
                  <a:gd name="T67" fmla="*/ 34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53" h="213">
                    <a:moveTo>
                      <a:pt x="145" y="22"/>
                    </a:moveTo>
                    <a:cubicBezTo>
                      <a:pt x="132" y="21"/>
                      <a:pt x="121" y="20"/>
                      <a:pt x="113" y="20"/>
                    </a:cubicBezTo>
                    <a:cubicBezTo>
                      <a:pt x="112" y="17"/>
                      <a:pt x="111" y="14"/>
                      <a:pt x="110" y="12"/>
                    </a:cubicBezTo>
                    <a:cubicBezTo>
                      <a:pt x="109" y="11"/>
                      <a:pt x="108" y="10"/>
                      <a:pt x="108" y="8"/>
                    </a:cubicBezTo>
                    <a:cubicBezTo>
                      <a:pt x="107" y="7"/>
                      <a:pt x="106" y="5"/>
                      <a:pt x="105" y="2"/>
                    </a:cubicBezTo>
                    <a:cubicBezTo>
                      <a:pt x="102" y="7"/>
                      <a:pt x="99" y="11"/>
                      <a:pt x="96" y="16"/>
                    </a:cubicBezTo>
                    <a:cubicBezTo>
                      <a:pt x="95" y="10"/>
                      <a:pt x="95" y="5"/>
                      <a:pt x="94" y="0"/>
                    </a:cubicBezTo>
                    <a:cubicBezTo>
                      <a:pt x="90" y="2"/>
                      <a:pt x="88" y="4"/>
                      <a:pt x="84" y="5"/>
                    </a:cubicBezTo>
                    <a:cubicBezTo>
                      <a:pt x="81" y="6"/>
                      <a:pt x="79" y="9"/>
                      <a:pt x="78" y="13"/>
                    </a:cubicBezTo>
                    <a:cubicBezTo>
                      <a:pt x="77" y="12"/>
                      <a:pt x="77" y="12"/>
                      <a:pt x="77" y="12"/>
                    </a:cubicBezTo>
                    <a:cubicBezTo>
                      <a:pt x="77" y="12"/>
                      <a:pt x="76" y="12"/>
                      <a:pt x="75" y="13"/>
                    </a:cubicBezTo>
                    <a:cubicBezTo>
                      <a:pt x="75" y="13"/>
                      <a:pt x="75" y="13"/>
                      <a:pt x="75" y="13"/>
                    </a:cubicBezTo>
                    <a:cubicBezTo>
                      <a:pt x="74" y="10"/>
                      <a:pt x="74" y="7"/>
                      <a:pt x="71" y="6"/>
                    </a:cubicBezTo>
                    <a:cubicBezTo>
                      <a:pt x="67" y="4"/>
                      <a:pt x="64" y="2"/>
                      <a:pt x="59" y="0"/>
                    </a:cubicBezTo>
                    <a:cubicBezTo>
                      <a:pt x="59" y="5"/>
                      <a:pt x="58" y="10"/>
                      <a:pt x="58" y="16"/>
                    </a:cubicBezTo>
                    <a:cubicBezTo>
                      <a:pt x="54" y="11"/>
                      <a:pt x="51" y="7"/>
                      <a:pt x="48" y="2"/>
                    </a:cubicBezTo>
                    <a:cubicBezTo>
                      <a:pt x="48" y="3"/>
                      <a:pt x="47" y="4"/>
                      <a:pt x="47" y="4"/>
                    </a:cubicBezTo>
                    <a:cubicBezTo>
                      <a:pt x="45" y="8"/>
                      <a:pt x="43" y="12"/>
                      <a:pt x="42" y="16"/>
                    </a:cubicBezTo>
                    <a:cubicBezTo>
                      <a:pt x="41" y="17"/>
                      <a:pt x="41" y="18"/>
                      <a:pt x="41" y="20"/>
                    </a:cubicBezTo>
                    <a:cubicBezTo>
                      <a:pt x="32" y="20"/>
                      <a:pt x="21" y="21"/>
                      <a:pt x="7" y="22"/>
                    </a:cubicBezTo>
                    <a:cubicBezTo>
                      <a:pt x="1" y="22"/>
                      <a:pt x="0" y="23"/>
                      <a:pt x="0" y="30"/>
                    </a:cubicBezTo>
                    <a:cubicBezTo>
                      <a:pt x="0" y="54"/>
                      <a:pt x="0" y="79"/>
                      <a:pt x="0" y="104"/>
                    </a:cubicBezTo>
                    <a:cubicBezTo>
                      <a:pt x="0" y="127"/>
                      <a:pt x="0" y="151"/>
                      <a:pt x="0" y="175"/>
                    </a:cubicBezTo>
                    <a:cubicBezTo>
                      <a:pt x="0" y="179"/>
                      <a:pt x="0" y="182"/>
                      <a:pt x="1" y="186"/>
                    </a:cubicBezTo>
                    <a:cubicBezTo>
                      <a:pt x="2" y="195"/>
                      <a:pt x="7" y="200"/>
                      <a:pt x="17" y="200"/>
                    </a:cubicBezTo>
                    <a:cubicBezTo>
                      <a:pt x="25" y="200"/>
                      <a:pt x="34" y="200"/>
                      <a:pt x="43" y="200"/>
                    </a:cubicBezTo>
                    <a:cubicBezTo>
                      <a:pt x="54" y="200"/>
                      <a:pt x="66" y="203"/>
                      <a:pt x="75" y="212"/>
                    </a:cubicBezTo>
                    <a:cubicBezTo>
                      <a:pt x="75" y="213"/>
                      <a:pt x="77" y="213"/>
                      <a:pt x="78" y="212"/>
                    </a:cubicBezTo>
                    <a:cubicBezTo>
                      <a:pt x="88" y="202"/>
                      <a:pt x="100" y="200"/>
                      <a:pt x="113" y="200"/>
                    </a:cubicBezTo>
                    <a:cubicBezTo>
                      <a:pt x="121" y="200"/>
                      <a:pt x="129" y="200"/>
                      <a:pt x="138" y="200"/>
                    </a:cubicBezTo>
                    <a:cubicBezTo>
                      <a:pt x="144" y="200"/>
                      <a:pt x="150" y="195"/>
                      <a:pt x="152" y="188"/>
                    </a:cubicBezTo>
                    <a:cubicBezTo>
                      <a:pt x="152" y="184"/>
                      <a:pt x="153" y="180"/>
                      <a:pt x="153" y="176"/>
                    </a:cubicBezTo>
                    <a:cubicBezTo>
                      <a:pt x="153" y="127"/>
                      <a:pt x="153" y="78"/>
                      <a:pt x="153" y="29"/>
                    </a:cubicBezTo>
                    <a:cubicBezTo>
                      <a:pt x="153" y="23"/>
                      <a:pt x="152" y="22"/>
                      <a:pt x="145" y="22"/>
                    </a:cubicBezTo>
                    <a:close/>
                    <a:moveTo>
                      <a:pt x="113" y="20"/>
                    </a:moveTo>
                    <a:cubicBezTo>
                      <a:pt x="104" y="19"/>
                      <a:pt x="97" y="18"/>
                      <a:pt x="92" y="17"/>
                    </a:cubicBezTo>
                    <a:cubicBezTo>
                      <a:pt x="97" y="18"/>
                      <a:pt x="104" y="19"/>
                      <a:pt x="113" y="20"/>
                    </a:cubicBezTo>
                    <a:close/>
                    <a:moveTo>
                      <a:pt x="73" y="14"/>
                    </a:moveTo>
                    <a:cubicBezTo>
                      <a:pt x="73" y="14"/>
                      <a:pt x="72" y="14"/>
                      <a:pt x="72" y="14"/>
                    </a:cubicBezTo>
                    <a:cubicBezTo>
                      <a:pt x="72" y="14"/>
                      <a:pt x="73" y="14"/>
                      <a:pt x="73" y="14"/>
                    </a:cubicBezTo>
                    <a:close/>
                    <a:moveTo>
                      <a:pt x="49" y="19"/>
                    </a:moveTo>
                    <a:cubicBezTo>
                      <a:pt x="48" y="19"/>
                      <a:pt x="48" y="19"/>
                      <a:pt x="47" y="19"/>
                    </a:cubicBezTo>
                    <a:cubicBezTo>
                      <a:pt x="48" y="19"/>
                      <a:pt x="48" y="19"/>
                      <a:pt x="49" y="19"/>
                    </a:cubicBezTo>
                    <a:close/>
                    <a:moveTo>
                      <a:pt x="52" y="18"/>
                    </a:moveTo>
                    <a:cubicBezTo>
                      <a:pt x="51" y="18"/>
                      <a:pt x="50" y="18"/>
                      <a:pt x="50" y="18"/>
                    </a:cubicBezTo>
                    <a:cubicBezTo>
                      <a:pt x="50" y="18"/>
                      <a:pt x="51" y="18"/>
                      <a:pt x="52" y="18"/>
                    </a:cubicBezTo>
                    <a:close/>
                    <a:moveTo>
                      <a:pt x="44" y="19"/>
                    </a:moveTo>
                    <a:cubicBezTo>
                      <a:pt x="43" y="19"/>
                      <a:pt x="42" y="19"/>
                      <a:pt x="41" y="20"/>
                    </a:cubicBezTo>
                    <a:cubicBezTo>
                      <a:pt x="42" y="19"/>
                      <a:pt x="43" y="19"/>
                      <a:pt x="44" y="19"/>
                    </a:cubicBezTo>
                    <a:close/>
                    <a:moveTo>
                      <a:pt x="46" y="19"/>
                    </a:moveTo>
                    <a:cubicBezTo>
                      <a:pt x="46" y="19"/>
                      <a:pt x="45" y="19"/>
                      <a:pt x="44" y="19"/>
                    </a:cubicBezTo>
                    <a:cubicBezTo>
                      <a:pt x="45" y="19"/>
                      <a:pt x="46" y="19"/>
                      <a:pt x="46" y="19"/>
                    </a:cubicBezTo>
                    <a:close/>
                    <a:moveTo>
                      <a:pt x="148" y="173"/>
                    </a:moveTo>
                    <a:cubicBezTo>
                      <a:pt x="148" y="176"/>
                      <a:pt x="147" y="180"/>
                      <a:pt x="147" y="184"/>
                    </a:cubicBezTo>
                    <a:cubicBezTo>
                      <a:pt x="145" y="190"/>
                      <a:pt x="140" y="195"/>
                      <a:pt x="134" y="195"/>
                    </a:cubicBezTo>
                    <a:cubicBezTo>
                      <a:pt x="126" y="195"/>
                      <a:pt x="118" y="195"/>
                      <a:pt x="110" y="195"/>
                    </a:cubicBezTo>
                    <a:cubicBezTo>
                      <a:pt x="98" y="195"/>
                      <a:pt x="87" y="197"/>
                      <a:pt x="78" y="207"/>
                    </a:cubicBezTo>
                    <a:cubicBezTo>
                      <a:pt x="77" y="207"/>
                      <a:pt x="75" y="207"/>
                      <a:pt x="75" y="207"/>
                    </a:cubicBezTo>
                    <a:cubicBezTo>
                      <a:pt x="67" y="198"/>
                      <a:pt x="56" y="195"/>
                      <a:pt x="45" y="195"/>
                    </a:cubicBezTo>
                    <a:cubicBezTo>
                      <a:pt x="37" y="195"/>
                      <a:pt x="29" y="195"/>
                      <a:pt x="21" y="195"/>
                    </a:cubicBezTo>
                    <a:cubicBezTo>
                      <a:pt x="12" y="195"/>
                      <a:pt x="7" y="191"/>
                      <a:pt x="6" y="182"/>
                    </a:cubicBezTo>
                    <a:cubicBezTo>
                      <a:pt x="5" y="178"/>
                      <a:pt x="5" y="175"/>
                      <a:pt x="5" y="171"/>
                    </a:cubicBezTo>
                    <a:cubicBezTo>
                      <a:pt x="5" y="149"/>
                      <a:pt x="5" y="127"/>
                      <a:pt x="5" y="104"/>
                    </a:cubicBezTo>
                    <a:cubicBezTo>
                      <a:pt x="5" y="81"/>
                      <a:pt x="5" y="58"/>
                      <a:pt x="5" y="34"/>
                    </a:cubicBezTo>
                    <a:cubicBezTo>
                      <a:pt x="5" y="28"/>
                      <a:pt x="6" y="27"/>
                      <a:pt x="12" y="27"/>
                    </a:cubicBezTo>
                    <a:cubicBezTo>
                      <a:pt x="72" y="24"/>
                      <a:pt x="77" y="17"/>
                      <a:pt x="77" y="17"/>
                    </a:cubicBezTo>
                    <a:cubicBezTo>
                      <a:pt x="77" y="17"/>
                      <a:pt x="80" y="24"/>
                      <a:pt x="141" y="27"/>
                    </a:cubicBezTo>
                    <a:cubicBezTo>
                      <a:pt x="147" y="27"/>
                      <a:pt x="148" y="28"/>
                      <a:pt x="148" y="34"/>
                    </a:cubicBezTo>
                    <a:cubicBezTo>
                      <a:pt x="148" y="80"/>
                      <a:pt x="148" y="126"/>
                      <a:pt x="148" y="17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26" name="Freeform 174"/>
              <p:cNvSpPr>
                <a:spLocks/>
              </p:cNvSpPr>
              <p:nvPr/>
            </p:nvSpPr>
            <p:spPr bwMode="auto">
              <a:xfrm>
                <a:off x="2430463" y="-1928813"/>
                <a:ext cx="573088" cy="298450"/>
              </a:xfrm>
              <a:custGeom>
                <a:avLst/>
                <a:gdLst>
                  <a:gd name="T0" fmla="*/ 135 w 152"/>
                  <a:gd name="T1" fmla="*/ 19 h 79"/>
                  <a:gd name="T2" fmla="*/ 138 w 152"/>
                  <a:gd name="T3" fmla="*/ 7 h 79"/>
                  <a:gd name="T4" fmla="*/ 108 w 152"/>
                  <a:gd name="T5" fmla="*/ 1 h 79"/>
                  <a:gd name="T6" fmla="*/ 103 w 152"/>
                  <a:gd name="T7" fmla="*/ 3 h 79"/>
                  <a:gd name="T8" fmla="*/ 126 w 152"/>
                  <a:gd name="T9" fmla="*/ 17 h 79"/>
                  <a:gd name="T10" fmla="*/ 126 w 152"/>
                  <a:gd name="T11" fmla="*/ 25 h 79"/>
                  <a:gd name="T12" fmla="*/ 104 w 152"/>
                  <a:gd name="T13" fmla="*/ 7 h 79"/>
                  <a:gd name="T14" fmla="*/ 99 w 152"/>
                  <a:gd name="T15" fmla="*/ 9 h 79"/>
                  <a:gd name="T16" fmla="*/ 92 w 152"/>
                  <a:gd name="T17" fmla="*/ 9 h 79"/>
                  <a:gd name="T18" fmla="*/ 105 w 152"/>
                  <a:gd name="T19" fmla="*/ 26 h 79"/>
                  <a:gd name="T20" fmla="*/ 106 w 152"/>
                  <a:gd name="T21" fmla="*/ 45 h 79"/>
                  <a:gd name="T22" fmla="*/ 84 w 152"/>
                  <a:gd name="T23" fmla="*/ 15 h 79"/>
                  <a:gd name="T24" fmla="*/ 78 w 152"/>
                  <a:gd name="T25" fmla="*/ 22 h 79"/>
                  <a:gd name="T26" fmla="*/ 77 w 152"/>
                  <a:gd name="T27" fmla="*/ 56 h 79"/>
                  <a:gd name="T28" fmla="*/ 73 w 152"/>
                  <a:gd name="T29" fmla="*/ 51 h 79"/>
                  <a:gd name="T30" fmla="*/ 74 w 152"/>
                  <a:gd name="T31" fmla="*/ 13 h 79"/>
                  <a:gd name="T32" fmla="*/ 46 w 152"/>
                  <a:gd name="T33" fmla="*/ 46 h 79"/>
                  <a:gd name="T34" fmla="*/ 43 w 152"/>
                  <a:gd name="T35" fmla="*/ 35 h 79"/>
                  <a:gd name="T36" fmla="*/ 61 w 152"/>
                  <a:gd name="T37" fmla="*/ 9 h 79"/>
                  <a:gd name="T38" fmla="*/ 53 w 152"/>
                  <a:gd name="T39" fmla="*/ 6 h 79"/>
                  <a:gd name="T40" fmla="*/ 28 w 152"/>
                  <a:gd name="T41" fmla="*/ 23 h 79"/>
                  <a:gd name="T42" fmla="*/ 24 w 152"/>
                  <a:gd name="T43" fmla="*/ 22 h 79"/>
                  <a:gd name="T44" fmla="*/ 49 w 152"/>
                  <a:gd name="T45" fmla="*/ 3 h 79"/>
                  <a:gd name="T46" fmla="*/ 45 w 152"/>
                  <a:gd name="T47" fmla="*/ 1 h 79"/>
                  <a:gd name="T48" fmla="*/ 13 w 152"/>
                  <a:gd name="T49" fmla="*/ 7 h 79"/>
                  <a:gd name="T50" fmla="*/ 19 w 152"/>
                  <a:gd name="T51" fmla="*/ 16 h 79"/>
                  <a:gd name="T52" fmla="*/ 17 w 152"/>
                  <a:gd name="T53" fmla="*/ 18 h 79"/>
                  <a:gd name="T54" fmla="*/ 2 w 152"/>
                  <a:gd name="T55" fmla="*/ 40 h 79"/>
                  <a:gd name="T56" fmla="*/ 26 w 152"/>
                  <a:gd name="T57" fmla="*/ 57 h 79"/>
                  <a:gd name="T58" fmla="*/ 47 w 152"/>
                  <a:gd name="T59" fmla="*/ 15 h 79"/>
                  <a:gd name="T60" fmla="*/ 45 w 152"/>
                  <a:gd name="T61" fmla="*/ 68 h 79"/>
                  <a:gd name="T62" fmla="*/ 66 w 152"/>
                  <a:gd name="T63" fmla="*/ 19 h 79"/>
                  <a:gd name="T64" fmla="*/ 63 w 152"/>
                  <a:gd name="T65" fmla="*/ 34 h 79"/>
                  <a:gd name="T66" fmla="*/ 68 w 152"/>
                  <a:gd name="T67" fmla="*/ 73 h 79"/>
                  <a:gd name="T68" fmla="*/ 76 w 152"/>
                  <a:gd name="T69" fmla="*/ 79 h 79"/>
                  <a:gd name="T70" fmla="*/ 90 w 152"/>
                  <a:gd name="T71" fmla="*/ 57 h 79"/>
                  <a:gd name="T72" fmla="*/ 86 w 152"/>
                  <a:gd name="T73" fmla="*/ 21 h 79"/>
                  <a:gd name="T74" fmla="*/ 97 w 152"/>
                  <a:gd name="T75" fmla="*/ 43 h 79"/>
                  <a:gd name="T76" fmla="*/ 110 w 152"/>
                  <a:gd name="T77" fmla="*/ 66 h 79"/>
                  <a:gd name="T78" fmla="*/ 105 w 152"/>
                  <a:gd name="T79" fmla="*/ 15 h 79"/>
                  <a:gd name="T80" fmla="*/ 104 w 152"/>
                  <a:gd name="T81" fmla="*/ 13 h 79"/>
                  <a:gd name="T82" fmla="*/ 152 w 152"/>
                  <a:gd name="T83" fmla="*/ 40 h 79"/>
                  <a:gd name="T84" fmla="*/ 140 w 152"/>
                  <a:gd name="T85" fmla="*/ 3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2" h="79">
                    <a:moveTo>
                      <a:pt x="140" y="30"/>
                    </a:moveTo>
                    <a:cubicBezTo>
                      <a:pt x="139" y="26"/>
                      <a:pt x="137" y="22"/>
                      <a:pt x="135" y="19"/>
                    </a:cubicBezTo>
                    <a:cubicBezTo>
                      <a:pt x="134" y="18"/>
                      <a:pt x="133" y="17"/>
                      <a:pt x="132" y="16"/>
                    </a:cubicBezTo>
                    <a:cubicBezTo>
                      <a:pt x="136" y="14"/>
                      <a:pt x="138" y="10"/>
                      <a:pt x="138" y="7"/>
                    </a:cubicBezTo>
                    <a:cubicBezTo>
                      <a:pt x="134" y="7"/>
                      <a:pt x="129" y="8"/>
                      <a:pt x="126" y="7"/>
                    </a:cubicBezTo>
                    <a:cubicBezTo>
                      <a:pt x="120" y="6"/>
                      <a:pt x="114" y="3"/>
                      <a:pt x="108" y="1"/>
                    </a:cubicBezTo>
                    <a:cubicBezTo>
                      <a:pt x="106" y="0"/>
                      <a:pt x="104" y="1"/>
                      <a:pt x="102" y="2"/>
                    </a:cubicBezTo>
                    <a:cubicBezTo>
                      <a:pt x="103" y="2"/>
                      <a:pt x="103" y="3"/>
                      <a:pt x="103" y="3"/>
                    </a:cubicBezTo>
                    <a:cubicBezTo>
                      <a:pt x="106" y="4"/>
                      <a:pt x="108" y="5"/>
                      <a:pt x="110" y="6"/>
                    </a:cubicBezTo>
                    <a:cubicBezTo>
                      <a:pt x="116" y="9"/>
                      <a:pt x="122" y="12"/>
                      <a:pt x="126" y="17"/>
                    </a:cubicBezTo>
                    <a:cubicBezTo>
                      <a:pt x="128" y="19"/>
                      <a:pt x="128" y="21"/>
                      <a:pt x="127" y="24"/>
                    </a:cubicBezTo>
                    <a:cubicBezTo>
                      <a:pt x="127" y="24"/>
                      <a:pt x="127" y="25"/>
                      <a:pt x="126" y="25"/>
                    </a:cubicBezTo>
                    <a:cubicBezTo>
                      <a:pt x="126" y="25"/>
                      <a:pt x="125" y="24"/>
                      <a:pt x="125" y="24"/>
                    </a:cubicBezTo>
                    <a:cubicBezTo>
                      <a:pt x="119" y="17"/>
                      <a:pt x="112" y="11"/>
                      <a:pt x="104" y="7"/>
                    </a:cubicBezTo>
                    <a:cubicBezTo>
                      <a:pt x="102" y="6"/>
                      <a:pt x="101" y="6"/>
                      <a:pt x="99" y="5"/>
                    </a:cubicBezTo>
                    <a:cubicBezTo>
                      <a:pt x="99" y="7"/>
                      <a:pt x="99" y="8"/>
                      <a:pt x="99" y="9"/>
                    </a:cubicBezTo>
                    <a:cubicBezTo>
                      <a:pt x="96" y="9"/>
                      <a:pt x="94" y="9"/>
                      <a:pt x="92" y="9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2" y="10"/>
                      <a:pt x="93" y="10"/>
                      <a:pt x="93" y="11"/>
                    </a:cubicBezTo>
                    <a:cubicBezTo>
                      <a:pt x="98" y="15"/>
                      <a:pt x="102" y="20"/>
                      <a:pt x="105" y="26"/>
                    </a:cubicBezTo>
                    <a:cubicBezTo>
                      <a:pt x="108" y="31"/>
                      <a:pt x="110" y="36"/>
                      <a:pt x="110" y="41"/>
                    </a:cubicBezTo>
                    <a:cubicBezTo>
                      <a:pt x="109" y="44"/>
                      <a:pt x="108" y="45"/>
                      <a:pt x="106" y="45"/>
                    </a:cubicBezTo>
                    <a:cubicBezTo>
                      <a:pt x="103" y="29"/>
                      <a:pt x="94" y="18"/>
                      <a:pt x="89" y="13"/>
                    </a:cubicBezTo>
                    <a:cubicBezTo>
                      <a:pt x="87" y="14"/>
                      <a:pt x="86" y="15"/>
                      <a:pt x="84" y="15"/>
                    </a:cubicBezTo>
                    <a:cubicBezTo>
                      <a:pt x="82" y="15"/>
                      <a:pt x="80" y="14"/>
                      <a:pt x="78" y="14"/>
                    </a:cubicBezTo>
                    <a:cubicBezTo>
                      <a:pt x="78" y="17"/>
                      <a:pt x="78" y="20"/>
                      <a:pt x="78" y="22"/>
                    </a:cubicBezTo>
                    <a:cubicBezTo>
                      <a:pt x="78" y="32"/>
                      <a:pt x="79" y="41"/>
                      <a:pt x="79" y="51"/>
                    </a:cubicBezTo>
                    <a:cubicBezTo>
                      <a:pt x="79" y="53"/>
                      <a:pt x="78" y="54"/>
                      <a:pt x="77" y="56"/>
                    </a:cubicBezTo>
                    <a:cubicBezTo>
                      <a:pt x="76" y="58"/>
                      <a:pt x="75" y="58"/>
                      <a:pt x="74" y="56"/>
                    </a:cubicBezTo>
                    <a:cubicBezTo>
                      <a:pt x="74" y="54"/>
                      <a:pt x="73" y="53"/>
                      <a:pt x="73" y="51"/>
                    </a:cubicBezTo>
                    <a:cubicBezTo>
                      <a:pt x="73" y="39"/>
                      <a:pt x="73" y="28"/>
                      <a:pt x="74" y="16"/>
                    </a:cubicBezTo>
                    <a:cubicBezTo>
                      <a:pt x="74" y="15"/>
                      <a:pt x="74" y="15"/>
                      <a:pt x="74" y="13"/>
                    </a:cubicBezTo>
                    <a:cubicBezTo>
                      <a:pt x="70" y="16"/>
                      <a:pt x="66" y="17"/>
                      <a:pt x="63" y="12"/>
                    </a:cubicBezTo>
                    <a:cubicBezTo>
                      <a:pt x="54" y="22"/>
                      <a:pt x="48" y="32"/>
                      <a:pt x="46" y="46"/>
                    </a:cubicBezTo>
                    <a:cubicBezTo>
                      <a:pt x="44" y="45"/>
                      <a:pt x="43" y="44"/>
                      <a:pt x="43" y="42"/>
                    </a:cubicBezTo>
                    <a:cubicBezTo>
                      <a:pt x="42" y="40"/>
                      <a:pt x="42" y="37"/>
                      <a:pt x="43" y="35"/>
                    </a:cubicBezTo>
                    <a:cubicBezTo>
                      <a:pt x="45" y="27"/>
                      <a:pt x="50" y="20"/>
                      <a:pt x="56" y="14"/>
                    </a:cubicBezTo>
                    <a:cubicBezTo>
                      <a:pt x="57" y="13"/>
                      <a:pt x="59" y="11"/>
                      <a:pt x="61" y="9"/>
                    </a:cubicBezTo>
                    <a:cubicBezTo>
                      <a:pt x="58" y="9"/>
                      <a:pt x="55" y="9"/>
                      <a:pt x="53" y="9"/>
                    </a:cubicBezTo>
                    <a:cubicBezTo>
                      <a:pt x="53" y="8"/>
                      <a:pt x="53" y="7"/>
                      <a:pt x="53" y="6"/>
                    </a:cubicBezTo>
                    <a:cubicBezTo>
                      <a:pt x="52" y="6"/>
                      <a:pt x="51" y="6"/>
                      <a:pt x="50" y="6"/>
                    </a:cubicBezTo>
                    <a:cubicBezTo>
                      <a:pt x="41" y="10"/>
                      <a:pt x="34" y="16"/>
                      <a:pt x="28" y="23"/>
                    </a:cubicBezTo>
                    <a:cubicBezTo>
                      <a:pt x="27" y="24"/>
                      <a:pt x="26" y="24"/>
                      <a:pt x="26" y="25"/>
                    </a:cubicBezTo>
                    <a:cubicBezTo>
                      <a:pt x="25" y="24"/>
                      <a:pt x="25" y="23"/>
                      <a:pt x="24" y="22"/>
                    </a:cubicBezTo>
                    <a:cubicBezTo>
                      <a:pt x="24" y="19"/>
                      <a:pt x="26" y="16"/>
                      <a:pt x="28" y="15"/>
                    </a:cubicBezTo>
                    <a:cubicBezTo>
                      <a:pt x="34" y="10"/>
                      <a:pt x="41" y="6"/>
                      <a:pt x="49" y="3"/>
                    </a:cubicBezTo>
                    <a:cubicBezTo>
                      <a:pt x="49" y="3"/>
                      <a:pt x="49" y="2"/>
                      <a:pt x="50" y="1"/>
                    </a:cubicBezTo>
                    <a:cubicBezTo>
                      <a:pt x="48" y="1"/>
                      <a:pt x="46" y="0"/>
                      <a:pt x="45" y="1"/>
                    </a:cubicBezTo>
                    <a:cubicBezTo>
                      <a:pt x="42" y="2"/>
                      <a:pt x="39" y="3"/>
                      <a:pt x="35" y="5"/>
                    </a:cubicBezTo>
                    <a:cubicBezTo>
                      <a:pt x="29" y="7"/>
                      <a:pt x="22" y="9"/>
                      <a:pt x="13" y="7"/>
                    </a:cubicBezTo>
                    <a:cubicBezTo>
                      <a:pt x="14" y="9"/>
                      <a:pt x="14" y="10"/>
                      <a:pt x="15" y="12"/>
                    </a:cubicBezTo>
                    <a:cubicBezTo>
                      <a:pt x="16" y="13"/>
                      <a:pt x="18" y="15"/>
                      <a:pt x="19" y="16"/>
                    </a:cubicBezTo>
                    <a:cubicBezTo>
                      <a:pt x="19" y="16"/>
                      <a:pt x="19" y="16"/>
                      <a:pt x="19" y="17"/>
                    </a:cubicBezTo>
                    <a:cubicBezTo>
                      <a:pt x="18" y="17"/>
                      <a:pt x="18" y="17"/>
                      <a:pt x="17" y="18"/>
                    </a:cubicBezTo>
                    <a:cubicBezTo>
                      <a:pt x="13" y="22"/>
                      <a:pt x="12" y="28"/>
                      <a:pt x="11" y="33"/>
                    </a:cubicBezTo>
                    <a:cubicBezTo>
                      <a:pt x="9" y="38"/>
                      <a:pt x="7" y="41"/>
                      <a:pt x="2" y="40"/>
                    </a:cubicBezTo>
                    <a:cubicBezTo>
                      <a:pt x="1" y="40"/>
                      <a:pt x="1" y="40"/>
                      <a:pt x="0" y="40"/>
                    </a:cubicBezTo>
                    <a:cubicBezTo>
                      <a:pt x="3" y="49"/>
                      <a:pt x="19" y="58"/>
                      <a:pt x="26" y="57"/>
                    </a:cubicBezTo>
                    <a:cubicBezTo>
                      <a:pt x="22" y="39"/>
                      <a:pt x="36" y="18"/>
                      <a:pt x="49" y="13"/>
                    </a:cubicBezTo>
                    <a:cubicBezTo>
                      <a:pt x="48" y="14"/>
                      <a:pt x="47" y="14"/>
                      <a:pt x="47" y="15"/>
                    </a:cubicBezTo>
                    <a:cubicBezTo>
                      <a:pt x="41" y="22"/>
                      <a:pt x="36" y="30"/>
                      <a:pt x="34" y="39"/>
                    </a:cubicBezTo>
                    <a:cubicBezTo>
                      <a:pt x="30" y="50"/>
                      <a:pt x="33" y="62"/>
                      <a:pt x="45" y="68"/>
                    </a:cubicBezTo>
                    <a:cubicBezTo>
                      <a:pt x="49" y="70"/>
                      <a:pt x="52" y="71"/>
                      <a:pt x="57" y="70"/>
                    </a:cubicBezTo>
                    <a:cubicBezTo>
                      <a:pt x="50" y="56"/>
                      <a:pt x="56" y="26"/>
                      <a:pt x="66" y="19"/>
                    </a:cubicBezTo>
                    <a:cubicBezTo>
                      <a:pt x="66" y="20"/>
                      <a:pt x="66" y="20"/>
                      <a:pt x="66" y="20"/>
                    </a:cubicBezTo>
                    <a:cubicBezTo>
                      <a:pt x="65" y="25"/>
                      <a:pt x="64" y="29"/>
                      <a:pt x="63" y="34"/>
                    </a:cubicBezTo>
                    <a:cubicBezTo>
                      <a:pt x="61" y="42"/>
                      <a:pt x="61" y="50"/>
                      <a:pt x="62" y="58"/>
                    </a:cubicBezTo>
                    <a:cubicBezTo>
                      <a:pt x="62" y="64"/>
                      <a:pt x="64" y="69"/>
                      <a:pt x="68" y="73"/>
                    </a:cubicBezTo>
                    <a:cubicBezTo>
                      <a:pt x="70" y="76"/>
                      <a:pt x="73" y="77"/>
                      <a:pt x="75" y="79"/>
                    </a:cubicBezTo>
                    <a:cubicBezTo>
                      <a:pt x="76" y="79"/>
                      <a:pt x="76" y="79"/>
                      <a:pt x="76" y="79"/>
                    </a:cubicBezTo>
                    <a:cubicBezTo>
                      <a:pt x="78" y="78"/>
                      <a:pt x="79" y="78"/>
                      <a:pt x="80" y="77"/>
                    </a:cubicBezTo>
                    <a:cubicBezTo>
                      <a:pt x="87" y="72"/>
                      <a:pt x="90" y="65"/>
                      <a:pt x="90" y="57"/>
                    </a:cubicBezTo>
                    <a:cubicBezTo>
                      <a:pt x="91" y="51"/>
                      <a:pt x="90" y="44"/>
                      <a:pt x="89" y="37"/>
                    </a:cubicBezTo>
                    <a:cubicBezTo>
                      <a:pt x="89" y="31"/>
                      <a:pt x="87" y="26"/>
                      <a:pt x="86" y="21"/>
                    </a:cubicBezTo>
                    <a:cubicBezTo>
                      <a:pt x="86" y="20"/>
                      <a:pt x="86" y="20"/>
                      <a:pt x="86" y="19"/>
                    </a:cubicBezTo>
                    <a:cubicBezTo>
                      <a:pt x="92" y="26"/>
                      <a:pt x="96" y="34"/>
                      <a:pt x="97" y="43"/>
                    </a:cubicBezTo>
                    <a:cubicBezTo>
                      <a:pt x="99" y="53"/>
                      <a:pt x="98" y="61"/>
                      <a:pt x="96" y="70"/>
                    </a:cubicBezTo>
                    <a:cubicBezTo>
                      <a:pt x="99" y="72"/>
                      <a:pt x="106" y="69"/>
                      <a:pt x="110" y="66"/>
                    </a:cubicBezTo>
                    <a:cubicBezTo>
                      <a:pt x="119" y="60"/>
                      <a:pt x="121" y="50"/>
                      <a:pt x="119" y="39"/>
                    </a:cubicBezTo>
                    <a:cubicBezTo>
                      <a:pt x="116" y="30"/>
                      <a:pt x="111" y="22"/>
                      <a:pt x="105" y="15"/>
                    </a:cubicBezTo>
                    <a:cubicBezTo>
                      <a:pt x="104" y="14"/>
                      <a:pt x="104" y="14"/>
                      <a:pt x="104" y="13"/>
                    </a:cubicBezTo>
                    <a:cubicBezTo>
                      <a:pt x="104" y="13"/>
                      <a:pt x="104" y="13"/>
                      <a:pt x="104" y="13"/>
                    </a:cubicBezTo>
                    <a:cubicBezTo>
                      <a:pt x="120" y="23"/>
                      <a:pt x="129" y="37"/>
                      <a:pt x="127" y="57"/>
                    </a:cubicBezTo>
                    <a:cubicBezTo>
                      <a:pt x="134" y="57"/>
                      <a:pt x="149" y="48"/>
                      <a:pt x="152" y="40"/>
                    </a:cubicBezTo>
                    <a:cubicBezTo>
                      <a:pt x="150" y="40"/>
                      <a:pt x="148" y="40"/>
                      <a:pt x="146" y="39"/>
                    </a:cubicBezTo>
                    <a:cubicBezTo>
                      <a:pt x="141" y="38"/>
                      <a:pt x="141" y="34"/>
                      <a:pt x="140" y="3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27" name="Freeform 175"/>
              <p:cNvSpPr>
                <a:spLocks/>
              </p:cNvSpPr>
              <p:nvPr/>
            </p:nvSpPr>
            <p:spPr bwMode="auto">
              <a:xfrm>
                <a:off x="3294063" y="-2840038"/>
                <a:ext cx="211138" cy="222250"/>
              </a:xfrm>
              <a:custGeom>
                <a:avLst/>
                <a:gdLst>
                  <a:gd name="T0" fmla="*/ 55 w 56"/>
                  <a:gd name="T1" fmla="*/ 13 h 59"/>
                  <a:gd name="T2" fmla="*/ 53 w 56"/>
                  <a:gd name="T3" fmla="*/ 4 h 59"/>
                  <a:gd name="T4" fmla="*/ 51 w 56"/>
                  <a:gd name="T5" fmla="*/ 0 h 59"/>
                  <a:gd name="T6" fmla="*/ 0 w 56"/>
                  <a:gd name="T7" fmla="*/ 36 h 59"/>
                  <a:gd name="T8" fmla="*/ 15 w 56"/>
                  <a:gd name="T9" fmla="*/ 40 h 59"/>
                  <a:gd name="T10" fmla="*/ 19 w 56"/>
                  <a:gd name="T11" fmla="*/ 40 h 59"/>
                  <a:gd name="T12" fmla="*/ 42 w 56"/>
                  <a:gd name="T13" fmla="*/ 24 h 59"/>
                  <a:gd name="T14" fmla="*/ 41 w 56"/>
                  <a:gd name="T15" fmla="*/ 31 h 59"/>
                  <a:gd name="T16" fmla="*/ 30 w 56"/>
                  <a:gd name="T17" fmla="*/ 40 h 59"/>
                  <a:gd name="T18" fmla="*/ 14 w 56"/>
                  <a:gd name="T19" fmla="*/ 50 h 59"/>
                  <a:gd name="T20" fmla="*/ 4 w 56"/>
                  <a:gd name="T21" fmla="*/ 59 h 59"/>
                  <a:gd name="T22" fmla="*/ 9 w 56"/>
                  <a:gd name="T23" fmla="*/ 58 h 59"/>
                  <a:gd name="T24" fmla="*/ 18 w 56"/>
                  <a:gd name="T25" fmla="*/ 56 h 59"/>
                  <a:gd name="T26" fmla="*/ 44 w 56"/>
                  <a:gd name="T27" fmla="*/ 44 h 59"/>
                  <a:gd name="T28" fmla="*/ 55 w 56"/>
                  <a:gd name="T29" fmla="*/ 23 h 59"/>
                  <a:gd name="T30" fmla="*/ 56 w 56"/>
                  <a:gd name="T31" fmla="*/ 21 h 59"/>
                  <a:gd name="T32" fmla="*/ 56 w 56"/>
                  <a:gd name="T33" fmla="*/ 14 h 59"/>
                  <a:gd name="T34" fmla="*/ 55 w 56"/>
                  <a:gd name="T35" fmla="*/ 13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6" h="59">
                    <a:moveTo>
                      <a:pt x="55" y="13"/>
                    </a:moveTo>
                    <a:cubicBezTo>
                      <a:pt x="55" y="10"/>
                      <a:pt x="54" y="7"/>
                      <a:pt x="53" y="4"/>
                    </a:cubicBezTo>
                    <a:cubicBezTo>
                      <a:pt x="53" y="2"/>
                      <a:pt x="52" y="1"/>
                      <a:pt x="51" y="0"/>
                    </a:cubicBezTo>
                    <a:cubicBezTo>
                      <a:pt x="37" y="16"/>
                      <a:pt x="19" y="27"/>
                      <a:pt x="0" y="36"/>
                    </a:cubicBezTo>
                    <a:cubicBezTo>
                      <a:pt x="6" y="37"/>
                      <a:pt x="11" y="38"/>
                      <a:pt x="15" y="40"/>
                    </a:cubicBezTo>
                    <a:cubicBezTo>
                      <a:pt x="17" y="40"/>
                      <a:pt x="18" y="40"/>
                      <a:pt x="19" y="40"/>
                    </a:cubicBezTo>
                    <a:cubicBezTo>
                      <a:pt x="27" y="36"/>
                      <a:pt x="35" y="31"/>
                      <a:pt x="42" y="24"/>
                    </a:cubicBezTo>
                    <a:cubicBezTo>
                      <a:pt x="43" y="26"/>
                      <a:pt x="43" y="28"/>
                      <a:pt x="41" y="31"/>
                    </a:cubicBezTo>
                    <a:cubicBezTo>
                      <a:pt x="39" y="35"/>
                      <a:pt x="34" y="37"/>
                      <a:pt x="30" y="40"/>
                    </a:cubicBezTo>
                    <a:cubicBezTo>
                      <a:pt x="24" y="43"/>
                      <a:pt x="18" y="45"/>
                      <a:pt x="14" y="50"/>
                    </a:cubicBezTo>
                    <a:cubicBezTo>
                      <a:pt x="11" y="53"/>
                      <a:pt x="8" y="56"/>
                      <a:pt x="4" y="59"/>
                    </a:cubicBezTo>
                    <a:cubicBezTo>
                      <a:pt x="6" y="59"/>
                      <a:pt x="7" y="59"/>
                      <a:pt x="9" y="58"/>
                    </a:cubicBezTo>
                    <a:cubicBezTo>
                      <a:pt x="12" y="58"/>
                      <a:pt x="15" y="57"/>
                      <a:pt x="18" y="56"/>
                    </a:cubicBezTo>
                    <a:cubicBezTo>
                      <a:pt x="27" y="53"/>
                      <a:pt x="36" y="50"/>
                      <a:pt x="44" y="44"/>
                    </a:cubicBezTo>
                    <a:cubicBezTo>
                      <a:pt x="50" y="38"/>
                      <a:pt x="54" y="31"/>
                      <a:pt x="55" y="23"/>
                    </a:cubicBezTo>
                    <a:cubicBezTo>
                      <a:pt x="56" y="22"/>
                      <a:pt x="56" y="22"/>
                      <a:pt x="56" y="21"/>
                    </a:cubicBezTo>
                    <a:cubicBezTo>
                      <a:pt x="56" y="19"/>
                      <a:pt x="56" y="17"/>
                      <a:pt x="56" y="14"/>
                    </a:cubicBezTo>
                    <a:cubicBezTo>
                      <a:pt x="56" y="14"/>
                      <a:pt x="56" y="14"/>
                      <a:pt x="55" y="1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Freeform 176"/>
              <p:cNvSpPr>
                <a:spLocks/>
              </p:cNvSpPr>
              <p:nvPr/>
            </p:nvSpPr>
            <p:spPr bwMode="auto">
              <a:xfrm>
                <a:off x="1922463" y="-2840038"/>
                <a:ext cx="219075" cy="222250"/>
              </a:xfrm>
              <a:custGeom>
                <a:avLst/>
                <a:gdLst>
                  <a:gd name="T0" fmla="*/ 17 w 58"/>
                  <a:gd name="T1" fmla="*/ 47 h 59"/>
                  <a:gd name="T2" fmla="*/ 45 w 58"/>
                  <a:gd name="T3" fmla="*/ 58 h 59"/>
                  <a:gd name="T4" fmla="*/ 53 w 58"/>
                  <a:gd name="T5" fmla="*/ 59 h 59"/>
                  <a:gd name="T6" fmla="*/ 39 w 58"/>
                  <a:gd name="T7" fmla="*/ 47 h 59"/>
                  <a:gd name="T8" fmla="*/ 36 w 58"/>
                  <a:gd name="T9" fmla="*/ 44 h 59"/>
                  <a:gd name="T10" fmla="*/ 25 w 58"/>
                  <a:gd name="T11" fmla="*/ 38 h 59"/>
                  <a:gd name="T12" fmla="*/ 15 w 58"/>
                  <a:gd name="T13" fmla="*/ 31 h 59"/>
                  <a:gd name="T14" fmla="*/ 15 w 58"/>
                  <a:gd name="T15" fmla="*/ 24 h 59"/>
                  <a:gd name="T16" fmla="*/ 37 w 58"/>
                  <a:gd name="T17" fmla="*/ 39 h 59"/>
                  <a:gd name="T18" fmla="*/ 42 w 58"/>
                  <a:gd name="T19" fmla="*/ 40 h 59"/>
                  <a:gd name="T20" fmla="*/ 45 w 58"/>
                  <a:gd name="T21" fmla="*/ 38 h 59"/>
                  <a:gd name="T22" fmla="*/ 58 w 58"/>
                  <a:gd name="T23" fmla="*/ 36 h 59"/>
                  <a:gd name="T24" fmla="*/ 30 w 58"/>
                  <a:gd name="T25" fmla="*/ 21 h 59"/>
                  <a:gd name="T26" fmla="*/ 5 w 58"/>
                  <a:gd name="T27" fmla="*/ 0 h 59"/>
                  <a:gd name="T28" fmla="*/ 4 w 58"/>
                  <a:gd name="T29" fmla="*/ 1 h 59"/>
                  <a:gd name="T30" fmla="*/ 1 w 58"/>
                  <a:gd name="T31" fmla="*/ 12 h 59"/>
                  <a:gd name="T32" fmla="*/ 0 w 58"/>
                  <a:gd name="T33" fmla="*/ 14 h 59"/>
                  <a:gd name="T34" fmla="*/ 0 w 58"/>
                  <a:gd name="T35" fmla="*/ 21 h 59"/>
                  <a:gd name="T36" fmla="*/ 2 w 58"/>
                  <a:gd name="T37" fmla="*/ 27 h 59"/>
                  <a:gd name="T38" fmla="*/ 17 w 58"/>
                  <a:gd name="T39" fmla="*/ 47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8" h="59">
                    <a:moveTo>
                      <a:pt x="17" y="47"/>
                    </a:moveTo>
                    <a:cubicBezTo>
                      <a:pt x="26" y="52"/>
                      <a:pt x="35" y="55"/>
                      <a:pt x="45" y="58"/>
                    </a:cubicBezTo>
                    <a:cubicBezTo>
                      <a:pt x="47" y="58"/>
                      <a:pt x="50" y="58"/>
                      <a:pt x="53" y="59"/>
                    </a:cubicBezTo>
                    <a:cubicBezTo>
                      <a:pt x="48" y="55"/>
                      <a:pt x="44" y="51"/>
                      <a:pt x="39" y="47"/>
                    </a:cubicBezTo>
                    <a:cubicBezTo>
                      <a:pt x="38" y="46"/>
                      <a:pt x="37" y="45"/>
                      <a:pt x="36" y="44"/>
                    </a:cubicBezTo>
                    <a:cubicBezTo>
                      <a:pt x="32" y="42"/>
                      <a:pt x="28" y="41"/>
                      <a:pt x="25" y="38"/>
                    </a:cubicBezTo>
                    <a:cubicBezTo>
                      <a:pt x="21" y="36"/>
                      <a:pt x="17" y="34"/>
                      <a:pt x="15" y="31"/>
                    </a:cubicBezTo>
                    <a:cubicBezTo>
                      <a:pt x="13" y="28"/>
                      <a:pt x="13" y="26"/>
                      <a:pt x="15" y="24"/>
                    </a:cubicBezTo>
                    <a:cubicBezTo>
                      <a:pt x="22" y="30"/>
                      <a:pt x="29" y="35"/>
                      <a:pt x="37" y="39"/>
                    </a:cubicBezTo>
                    <a:cubicBezTo>
                      <a:pt x="38" y="40"/>
                      <a:pt x="40" y="41"/>
                      <a:pt x="42" y="40"/>
                    </a:cubicBezTo>
                    <a:cubicBezTo>
                      <a:pt x="43" y="39"/>
                      <a:pt x="44" y="39"/>
                      <a:pt x="45" y="38"/>
                    </a:cubicBezTo>
                    <a:cubicBezTo>
                      <a:pt x="49" y="38"/>
                      <a:pt x="53" y="37"/>
                      <a:pt x="58" y="36"/>
                    </a:cubicBezTo>
                    <a:cubicBezTo>
                      <a:pt x="47" y="32"/>
                      <a:pt x="38" y="27"/>
                      <a:pt x="30" y="21"/>
                    </a:cubicBezTo>
                    <a:cubicBezTo>
                      <a:pt x="21" y="15"/>
                      <a:pt x="12" y="8"/>
                      <a:pt x="5" y="0"/>
                    </a:cubicBezTo>
                    <a:cubicBezTo>
                      <a:pt x="5" y="0"/>
                      <a:pt x="4" y="0"/>
                      <a:pt x="4" y="1"/>
                    </a:cubicBezTo>
                    <a:cubicBezTo>
                      <a:pt x="3" y="4"/>
                      <a:pt x="2" y="8"/>
                      <a:pt x="1" y="12"/>
                    </a:cubicBezTo>
                    <a:cubicBezTo>
                      <a:pt x="1" y="13"/>
                      <a:pt x="1" y="13"/>
                      <a:pt x="0" y="14"/>
                    </a:cubicBezTo>
                    <a:cubicBezTo>
                      <a:pt x="0" y="17"/>
                      <a:pt x="0" y="19"/>
                      <a:pt x="0" y="21"/>
                    </a:cubicBezTo>
                    <a:cubicBezTo>
                      <a:pt x="1" y="23"/>
                      <a:pt x="1" y="25"/>
                      <a:pt x="2" y="27"/>
                    </a:cubicBezTo>
                    <a:cubicBezTo>
                      <a:pt x="4" y="35"/>
                      <a:pt x="10" y="42"/>
                      <a:pt x="17" y="4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29" name="Freeform 177"/>
              <p:cNvSpPr>
                <a:spLocks/>
              </p:cNvSpPr>
              <p:nvPr/>
            </p:nvSpPr>
            <p:spPr bwMode="auto">
              <a:xfrm>
                <a:off x="3290888" y="-2659063"/>
                <a:ext cx="214313" cy="139700"/>
              </a:xfrm>
              <a:custGeom>
                <a:avLst/>
                <a:gdLst>
                  <a:gd name="T0" fmla="*/ 7 w 57"/>
                  <a:gd name="T1" fmla="*/ 14 h 37"/>
                  <a:gd name="T2" fmla="*/ 5 w 57"/>
                  <a:gd name="T3" fmla="*/ 14 h 37"/>
                  <a:gd name="T4" fmla="*/ 5 w 57"/>
                  <a:gd name="T5" fmla="*/ 15 h 37"/>
                  <a:gd name="T6" fmla="*/ 14 w 57"/>
                  <a:gd name="T7" fmla="*/ 23 h 37"/>
                  <a:gd name="T8" fmla="*/ 16 w 57"/>
                  <a:gd name="T9" fmla="*/ 23 h 37"/>
                  <a:gd name="T10" fmla="*/ 28 w 57"/>
                  <a:gd name="T11" fmla="*/ 21 h 37"/>
                  <a:gd name="T12" fmla="*/ 39 w 57"/>
                  <a:gd name="T13" fmla="*/ 18 h 37"/>
                  <a:gd name="T14" fmla="*/ 35 w 57"/>
                  <a:gd name="T15" fmla="*/ 25 h 37"/>
                  <a:gd name="T16" fmla="*/ 20 w 57"/>
                  <a:gd name="T17" fmla="*/ 28 h 37"/>
                  <a:gd name="T18" fmla="*/ 11 w 57"/>
                  <a:gd name="T19" fmla="*/ 30 h 37"/>
                  <a:gd name="T20" fmla="*/ 9 w 57"/>
                  <a:gd name="T21" fmla="*/ 31 h 37"/>
                  <a:gd name="T22" fmla="*/ 0 w 57"/>
                  <a:gd name="T23" fmla="*/ 35 h 37"/>
                  <a:gd name="T24" fmla="*/ 11 w 57"/>
                  <a:gd name="T25" fmla="*/ 36 h 37"/>
                  <a:gd name="T26" fmla="*/ 38 w 57"/>
                  <a:gd name="T27" fmla="*/ 34 h 37"/>
                  <a:gd name="T28" fmla="*/ 55 w 57"/>
                  <a:gd name="T29" fmla="*/ 17 h 37"/>
                  <a:gd name="T30" fmla="*/ 57 w 57"/>
                  <a:gd name="T31" fmla="*/ 12 h 37"/>
                  <a:gd name="T32" fmla="*/ 57 w 57"/>
                  <a:gd name="T33" fmla="*/ 0 h 37"/>
                  <a:gd name="T34" fmla="*/ 31 w 57"/>
                  <a:gd name="T35" fmla="*/ 11 h 37"/>
                  <a:gd name="T36" fmla="*/ 7 w 57"/>
                  <a:gd name="T37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7" h="37">
                    <a:moveTo>
                      <a:pt x="7" y="14"/>
                    </a:moveTo>
                    <a:cubicBezTo>
                      <a:pt x="6" y="14"/>
                      <a:pt x="6" y="14"/>
                      <a:pt x="5" y="14"/>
                    </a:cubicBezTo>
                    <a:cubicBezTo>
                      <a:pt x="5" y="15"/>
                      <a:pt x="5" y="15"/>
                      <a:pt x="5" y="15"/>
                    </a:cubicBezTo>
                    <a:cubicBezTo>
                      <a:pt x="8" y="18"/>
                      <a:pt x="11" y="20"/>
                      <a:pt x="14" y="23"/>
                    </a:cubicBezTo>
                    <a:cubicBezTo>
                      <a:pt x="15" y="23"/>
                      <a:pt x="15" y="23"/>
                      <a:pt x="16" y="23"/>
                    </a:cubicBezTo>
                    <a:cubicBezTo>
                      <a:pt x="20" y="23"/>
                      <a:pt x="24" y="22"/>
                      <a:pt x="28" y="21"/>
                    </a:cubicBezTo>
                    <a:cubicBezTo>
                      <a:pt x="31" y="20"/>
                      <a:pt x="35" y="19"/>
                      <a:pt x="39" y="18"/>
                    </a:cubicBezTo>
                    <a:cubicBezTo>
                      <a:pt x="39" y="21"/>
                      <a:pt x="37" y="24"/>
                      <a:pt x="35" y="25"/>
                    </a:cubicBezTo>
                    <a:cubicBezTo>
                      <a:pt x="30" y="27"/>
                      <a:pt x="25" y="27"/>
                      <a:pt x="20" y="28"/>
                    </a:cubicBezTo>
                    <a:cubicBezTo>
                      <a:pt x="17" y="28"/>
                      <a:pt x="14" y="28"/>
                      <a:pt x="11" y="30"/>
                    </a:cubicBezTo>
                    <a:cubicBezTo>
                      <a:pt x="10" y="30"/>
                      <a:pt x="10" y="30"/>
                      <a:pt x="9" y="31"/>
                    </a:cubicBezTo>
                    <a:cubicBezTo>
                      <a:pt x="6" y="32"/>
                      <a:pt x="3" y="33"/>
                      <a:pt x="0" y="35"/>
                    </a:cubicBezTo>
                    <a:cubicBezTo>
                      <a:pt x="4" y="36"/>
                      <a:pt x="8" y="36"/>
                      <a:pt x="11" y="36"/>
                    </a:cubicBezTo>
                    <a:cubicBezTo>
                      <a:pt x="21" y="37"/>
                      <a:pt x="30" y="36"/>
                      <a:pt x="38" y="34"/>
                    </a:cubicBezTo>
                    <a:cubicBezTo>
                      <a:pt x="47" y="31"/>
                      <a:pt x="52" y="26"/>
                      <a:pt x="55" y="17"/>
                    </a:cubicBezTo>
                    <a:cubicBezTo>
                      <a:pt x="56" y="15"/>
                      <a:pt x="57" y="14"/>
                      <a:pt x="57" y="12"/>
                    </a:cubicBezTo>
                    <a:cubicBezTo>
                      <a:pt x="57" y="8"/>
                      <a:pt x="57" y="4"/>
                      <a:pt x="57" y="0"/>
                    </a:cubicBezTo>
                    <a:cubicBezTo>
                      <a:pt x="49" y="4"/>
                      <a:pt x="40" y="8"/>
                      <a:pt x="31" y="11"/>
                    </a:cubicBezTo>
                    <a:cubicBezTo>
                      <a:pt x="23" y="12"/>
                      <a:pt x="15" y="14"/>
                      <a:pt x="7" y="1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30" name="Freeform 178"/>
              <p:cNvSpPr>
                <a:spLocks/>
              </p:cNvSpPr>
              <p:nvPr/>
            </p:nvSpPr>
            <p:spPr bwMode="auto">
              <a:xfrm>
                <a:off x="1922463" y="-2659063"/>
                <a:ext cx="219075" cy="136525"/>
              </a:xfrm>
              <a:custGeom>
                <a:avLst/>
                <a:gdLst>
                  <a:gd name="T0" fmla="*/ 46 w 58"/>
                  <a:gd name="T1" fmla="*/ 36 h 36"/>
                  <a:gd name="T2" fmla="*/ 58 w 58"/>
                  <a:gd name="T3" fmla="*/ 35 h 36"/>
                  <a:gd name="T4" fmla="*/ 48 w 58"/>
                  <a:gd name="T5" fmla="*/ 30 h 36"/>
                  <a:gd name="T6" fmla="*/ 42 w 58"/>
                  <a:gd name="T7" fmla="*/ 27 h 36"/>
                  <a:gd name="T8" fmla="*/ 30 w 58"/>
                  <a:gd name="T9" fmla="*/ 26 h 36"/>
                  <a:gd name="T10" fmla="*/ 23 w 58"/>
                  <a:gd name="T11" fmla="*/ 24 h 36"/>
                  <a:gd name="T12" fmla="*/ 19 w 58"/>
                  <a:gd name="T13" fmla="*/ 17 h 36"/>
                  <a:gd name="T14" fmla="*/ 25 w 58"/>
                  <a:gd name="T15" fmla="*/ 19 h 36"/>
                  <a:gd name="T16" fmla="*/ 36 w 58"/>
                  <a:gd name="T17" fmla="*/ 21 h 36"/>
                  <a:gd name="T18" fmla="*/ 46 w 58"/>
                  <a:gd name="T19" fmla="*/ 20 h 36"/>
                  <a:gd name="T20" fmla="*/ 51 w 58"/>
                  <a:gd name="T21" fmla="*/ 16 h 36"/>
                  <a:gd name="T22" fmla="*/ 52 w 58"/>
                  <a:gd name="T23" fmla="*/ 14 h 36"/>
                  <a:gd name="T24" fmla="*/ 35 w 58"/>
                  <a:gd name="T25" fmla="*/ 12 h 36"/>
                  <a:gd name="T26" fmla="*/ 17 w 58"/>
                  <a:gd name="T27" fmla="*/ 7 h 36"/>
                  <a:gd name="T28" fmla="*/ 0 w 58"/>
                  <a:gd name="T29" fmla="*/ 0 h 36"/>
                  <a:gd name="T30" fmla="*/ 0 w 58"/>
                  <a:gd name="T31" fmla="*/ 12 h 36"/>
                  <a:gd name="T32" fmla="*/ 2 w 58"/>
                  <a:gd name="T33" fmla="*/ 16 h 36"/>
                  <a:gd name="T34" fmla="*/ 23 w 58"/>
                  <a:gd name="T35" fmla="*/ 34 h 36"/>
                  <a:gd name="T36" fmla="*/ 46 w 58"/>
                  <a:gd name="T37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8" h="36">
                    <a:moveTo>
                      <a:pt x="46" y="36"/>
                    </a:moveTo>
                    <a:cubicBezTo>
                      <a:pt x="50" y="36"/>
                      <a:pt x="54" y="35"/>
                      <a:pt x="58" y="35"/>
                    </a:cubicBezTo>
                    <a:cubicBezTo>
                      <a:pt x="54" y="33"/>
                      <a:pt x="51" y="32"/>
                      <a:pt x="48" y="30"/>
                    </a:cubicBezTo>
                    <a:cubicBezTo>
                      <a:pt x="46" y="29"/>
                      <a:pt x="44" y="27"/>
                      <a:pt x="42" y="27"/>
                    </a:cubicBezTo>
                    <a:cubicBezTo>
                      <a:pt x="38" y="26"/>
                      <a:pt x="34" y="26"/>
                      <a:pt x="30" y="26"/>
                    </a:cubicBezTo>
                    <a:cubicBezTo>
                      <a:pt x="27" y="26"/>
                      <a:pt x="25" y="25"/>
                      <a:pt x="23" y="24"/>
                    </a:cubicBezTo>
                    <a:cubicBezTo>
                      <a:pt x="20" y="23"/>
                      <a:pt x="18" y="21"/>
                      <a:pt x="19" y="17"/>
                    </a:cubicBezTo>
                    <a:cubicBezTo>
                      <a:pt x="21" y="18"/>
                      <a:pt x="23" y="19"/>
                      <a:pt x="25" y="19"/>
                    </a:cubicBezTo>
                    <a:cubicBezTo>
                      <a:pt x="29" y="20"/>
                      <a:pt x="32" y="21"/>
                      <a:pt x="36" y="21"/>
                    </a:cubicBezTo>
                    <a:cubicBezTo>
                      <a:pt x="39" y="22"/>
                      <a:pt x="43" y="23"/>
                      <a:pt x="46" y="20"/>
                    </a:cubicBezTo>
                    <a:cubicBezTo>
                      <a:pt x="47" y="18"/>
                      <a:pt x="49" y="17"/>
                      <a:pt x="51" y="16"/>
                    </a:cubicBezTo>
                    <a:cubicBezTo>
                      <a:pt x="52" y="15"/>
                      <a:pt x="52" y="15"/>
                      <a:pt x="52" y="14"/>
                    </a:cubicBezTo>
                    <a:cubicBezTo>
                      <a:pt x="46" y="13"/>
                      <a:pt x="40" y="13"/>
                      <a:pt x="35" y="12"/>
                    </a:cubicBezTo>
                    <a:cubicBezTo>
                      <a:pt x="29" y="10"/>
                      <a:pt x="23" y="9"/>
                      <a:pt x="17" y="7"/>
                    </a:cubicBezTo>
                    <a:cubicBezTo>
                      <a:pt x="12" y="5"/>
                      <a:pt x="6" y="3"/>
                      <a:pt x="0" y="0"/>
                    </a:cubicBezTo>
                    <a:cubicBezTo>
                      <a:pt x="0" y="4"/>
                      <a:pt x="0" y="8"/>
                      <a:pt x="0" y="12"/>
                    </a:cubicBezTo>
                    <a:cubicBezTo>
                      <a:pt x="1" y="13"/>
                      <a:pt x="1" y="15"/>
                      <a:pt x="2" y="16"/>
                    </a:cubicBezTo>
                    <a:cubicBezTo>
                      <a:pt x="5" y="26"/>
                      <a:pt x="12" y="32"/>
                      <a:pt x="23" y="34"/>
                    </a:cubicBezTo>
                    <a:cubicBezTo>
                      <a:pt x="30" y="35"/>
                      <a:pt x="38" y="35"/>
                      <a:pt x="46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31" name="Freeform 179"/>
              <p:cNvSpPr>
                <a:spLocks/>
              </p:cNvSpPr>
              <p:nvPr/>
            </p:nvSpPr>
            <p:spPr bwMode="auto">
              <a:xfrm>
                <a:off x="3019425" y="-2865438"/>
                <a:ext cx="319088" cy="557212"/>
              </a:xfrm>
              <a:custGeom>
                <a:avLst/>
                <a:gdLst>
                  <a:gd name="T0" fmla="*/ 17 w 85"/>
                  <a:gd name="T1" fmla="*/ 143 h 148"/>
                  <a:gd name="T2" fmla="*/ 20 w 85"/>
                  <a:gd name="T3" fmla="*/ 134 h 148"/>
                  <a:gd name="T4" fmla="*/ 23 w 85"/>
                  <a:gd name="T5" fmla="*/ 133 h 148"/>
                  <a:gd name="T6" fmla="*/ 29 w 85"/>
                  <a:gd name="T7" fmla="*/ 134 h 148"/>
                  <a:gd name="T8" fmla="*/ 37 w 85"/>
                  <a:gd name="T9" fmla="*/ 136 h 148"/>
                  <a:gd name="T10" fmla="*/ 38 w 85"/>
                  <a:gd name="T11" fmla="*/ 121 h 148"/>
                  <a:gd name="T12" fmla="*/ 56 w 85"/>
                  <a:gd name="T13" fmla="*/ 123 h 148"/>
                  <a:gd name="T14" fmla="*/ 51 w 85"/>
                  <a:gd name="T15" fmla="*/ 106 h 148"/>
                  <a:gd name="T16" fmla="*/ 71 w 85"/>
                  <a:gd name="T17" fmla="*/ 103 h 148"/>
                  <a:gd name="T18" fmla="*/ 71 w 85"/>
                  <a:gd name="T19" fmla="*/ 102 h 148"/>
                  <a:gd name="T20" fmla="*/ 59 w 85"/>
                  <a:gd name="T21" fmla="*/ 88 h 148"/>
                  <a:gd name="T22" fmla="*/ 65 w 85"/>
                  <a:gd name="T23" fmla="*/ 86 h 148"/>
                  <a:gd name="T24" fmla="*/ 80 w 85"/>
                  <a:gd name="T25" fmla="*/ 80 h 148"/>
                  <a:gd name="T26" fmla="*/ 80 w 85"/>
                  <a:gd name="T27" fmla="*/ 77 h 148"/>
                  <a:gd name="T28" fmla="*/ 68 w 85"/>
                  <a:gd name="T29" fmla="*/ 70 h 148"/>
                  <a:gd name="T30" fmla="*/ 62 w 85"/>
                  <a:gd name="T31" fmla="*/ 67 h 148"/>
                  <a:gd name="T32" fmla="*/ 63 w 85"/>
                  <a:gd name="T33" fmla="*/ 67 h 148"/>
                  <a:gd name="T34" fmla="*/ 83 w 85"/>
                  <a:gd name="T35" fmla="*/ 53 h 148"/>
                  <a:gd name="T36" fmla="*/ 85 w 85"/>
                  <a:gd name="T37" fmla="*/ 50 h 148"/>
                  <a:gd name="T38" fmla="*/ 85 w 85"/>
                  <a:gd name="T39" fmla="*/ 49 h 148"/>
                  <a:gd name="T40" fmla="*/ 59 w 85"/>
                  <a:gd name="T41" fmla="*/ 46 h 148"/>
                  <a:gd name="T42" fmla="*/ 71 w 85"/>
                  <a:gd name="T43" fmla="*/ 24 h 148"/>
                  <a:gd name="T44" fmla="*/ 70 w 85"/>
                  <a:gd name="T45" fmla="*/ 0 h 148"/>
                  <a:gd name="T46" fmla="*/ 58 w 85"/>
                  <a:gd name="T47" fmla="*/ 17 h 148"/>
                  <a:gd name="T48" fmla="*/ 51 w 85"/>
                  <a:gd name="T49" fmla="*/ 25 h 148"/>
                  <a:gd name="T50" fmla="*/ 50 w 85"/>
                  <a:gd name="T51" fmla="*/ 27 h 148"/>
                  <a:gd name="T52" fmla="*/ 45 w 85"/>
                  <a:gd name="T53" fmla="*/ 50 h 148"/>
                  <a:gd name="T54" fmla="*/ 47 w 85"/>
                  <a:gd name="T55" fmla="*/ 53 h 148"/>
                  <a:gd name="T56" fmla="*/ 58 w 85"/>
                  <a:gd name="T57" fmla="*/ 59 h 148"/>
                  <a:gd name="T58" fmla="*/ 59 w 85"/>
                  <a:gd name="T59" fmla="*/ 62 h 148"/>
                  <a:gd name="T60" fmla="*/ 50 w 85"/>
                  <a:gd name="T61" fmla="*/ 70 h 148"/>
                  <a:gd name="T62" fmla="*/ 50 w 85"/>
                  <a:gd name="T63" fmla="*/ 76 h 148"/>
                  <a:gd name="T64" fmla="*/ 59 w 85"/>
                  <a:gd name="T65" fmla="*/ 86 h 148"/>
                  <a:gd name="T66" fmla="*/ 43 w 85"/>
                  <a:gd name="T67" fmla="*/ 94 h 148"/>
                  <a:gd name="T68" fmla="*/ 44 w 85"/>
                  <a:gd name="T69" fmla="*/ 97 h 148"/>
                  <a:gd name="T70" fmla="*/ 47 w 85"/>
                  <a:gd name="T71" fmla="*/ 106 h 148"/>
                  <a:gd name="T72" fmla="*/ 43 w 85"/>
                  <a:gd name="T73" fmla="*/ 112 h 148"/>
                  <a:gd name="T74" fmla="*/ 31 w 85"/>
                  <a:gd name="T75" fmla="*/ 112 h 148"/>
                  <a:gd name="T76" fmla="*/ 29 w 85"/>
                  <a:gd name="T77" fmla="*/ 130 h 148"/>
                  <a:gd name="T78" fmla="*/ 12 w 85"/>
                  <a:gd name="T79" fmla="*/ 126 h 148"/>
                  <a:gd name="T80" fmla="*/ 6 w 85"/>
                  <a:gd name="T81" fmla="*/ 139 h 148"/>
                  <a:gd name="T82" fmla="*/ 0 w 85"/>
                  <a:gd name="T83" fmla="*/ 134 h 148"/>
                  <a:gd name="T84" fmla="*/ 0 w 85"/>
                  <a:gd name="T85" fmla="*/ 148 h 148"/>
                  <a:gd name="T86" fmla="*/ 1 w 85"/>
                  <a:gd name="T87" fmla="*/ 147 h 148"/>
                  <a:gd name="T88" fmla="*/ 3 w 85"/>
                  <a:gd name="T89" fmla="*/ 142 h 148"/>
                  <a:gd name="T90" fmla="*/ 13 w 85"/>
                  <a:gd name="T91" fmla="*/ 145 h 148"/>
                  <a:gd name="T92" fmla="*/ 17 w 85"/>
                  <a:gd name="T93" fmla="*/ 143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48">
                    <a:moveTo>
                      <a:pt x="17" y="143"/>
                    </a:moveTo>
                    <a:cubicBezTo>
                      <a:pt x="18" y="140"/>
                      <a:pt x="19" y="137"/>
                      <a:pt x="20" y="134"/>
                    </a:cubicBezTo>
                    <a:cubicBezTo>
                      <a:pt x="21" y="133"/>
                      <a:pt x="21" y="132"/>
                      <a:pt x="23" y="133"/>
                    </a:cubicBezTo>
                    <a:cubicBezTo>
                      <a:pt x="25" y="133"/>
                      <a:pt x="27" y="134"/>
                      <a:pt x="29" y="134"/>
                    </a:cubicBezTo>
                    <a:cubicBezTo>
                      <a:pt x="31" y="135"/>
                      <a:pt x="34" y="135"/>
                      <a:pt x="37" y="136"/>
                    </a:cubicBezTo>
                    <a:cubicBezTo>
                      <a:pt x="37" y="131"/>
                      <a:pt x="37" y="126"/>
                      <a:pt x="38" y="121"/>
                    </a:cubicBezTo>
                    <a:cubicBezTo>
                      <a:pt x="44" y="122"/>
                      <a:pt x="49" y="122"/>
                      <a:pt x="56" y="123"/>
                    </a:cubicBezTo>
                    <a:cubicBezTo>
                      <a:pt x="54" y="117"/>
                      <a:pt x="53" y="111"/>
                      <a:pt x="51" y="106"/>
                    </a:cubicBezTo>
                    <a:cubicBezTo>
                      <a:pt x="58" y="105"/>
                      <a:pt x="64" y="104"/>
                      <a:pt x="71" y="103"/>
                    </a:cubicBezTo>
                    <a:cubicBezTo>
                      <a:pt x="71" y="103"/>
                      <a:pt x="71" y="103"/>
                      <a:pt x="71" y="102"/>
                    </a:cubicBezTo>
                    <a:cubicBezTo>
                      <a:pt x="67" y="98"/>
                      <a:pt x="63" y="93"/>
                      <a:pt x="59" y="88"/>
                    </a:cubicBezTo>
                    <a:cubicBezTo>
                      <a:pt x="61" y="87"/>
                      <a:pt x="63" y="86"/>
                      <a:pt x="65" y="86"/>
                    </a:cubicBezTo>
                    <a:cubicBezTo>
                      <a:pt x="70" y="84"/>
                      <a:pt x="75" y="82"/>
                      <a:pt x="80" y="80"/>
                    </a:cubicBezTo>
                    <a:cubicBezTo>
                      <a:pt x="82" y="79"/>
                      <a:pt x="82" y="78"/>
                      <a:pt x="80" y="77"/>
                    </a:cubicBezTo>
                    <a:cubicBezTo>
                      <a:pt x="76" y="75"/>
                      <a:pt x="72" y="73"/>
                      <a:pt x="68" y="70"/>
                    </a:cubicBezTo>
                    <a:cubicBezTo>
                      <a:pt x="66" y="69"/>
                      <a:pt x="64" y="68"/>
                      <a:pt x="62" y="67"/>
                    </a:cubicBezTo>
                    <a:cubicBezTo>
                      <a:pt x="63" y="67"/>
                      <a:pt x="63" y="67"/>
                      <a:pt x="63" y="67"/>
                    </a:cubicBezTo>
                    <a:cubicBezTo>
                      <a:pt x="70" y="63"/>
                      <a:pt x="77" y="58"/>
                      <a:pt x="83" y="53"/>
                    </a:cubicBezTo>
                    <a:cubicBezTo>
                      <a:pt x="84" y="52"/>
                      <a:pt x="85" y="51"/>
                      <a:pt x="85" y="50"/>
                    </a:cubicBezTo>
                    <a:cubicBezTo>
                      <a:pt x="85" y="50"/>
                      <a:pt x="85" y="50"/>
                      <a:pt x="85" y="49"/>
                    </a:cubicBezTo>
                    <a:cubicBezTo>
                      <a:pt x="76" y="48"/>
                      <a:pt x="68" y="47"/>
                      <a:pt x="59" y="46"/>
                    </a:cubicBezTo>
                    <a:cubicBezTo>
                      <a:pt x="67" y="37"/>
                      <a:pt x="67" y="37"/>
                      <a:pt x="71" y="24"/>
                    </a:cubicBezTo>
                    <a:cubicBezTo>
                      <a:pt x="73" y="18"/>
                      <a:pt x="72" y="3"/>
                      <a:pt x="70" y="0"/>
                    </a:cubicBezTo>
                    <a:cubicBezTo>
                      <a:pt x="66" y="5"/>
                      <a:pt x="62" y="11"/>
                      <a:pt x="58" y="17"/>
                    </a:cubicBezTo>
                    <a:cubicBezTo>
                      <a:pt x="56" y="19"/>
                      <a:pt x="53" y="22"/>
                      <a:pt x="51" y="25"/>
                    </a:cubicBezTo>
                    <a:cubicBezTo>
                      <a:pt x="50" y="25"/>
                      <a:pt x="50" y="26"/>
                      <a:pt x="50" y="27"/>
                    </a:cubicBezTo>
                    <a:cubicBezTo>
                      <a:pt x="50" y="35"/>
                      <a:pt x="48" y="42"/>
                      <a:pt x="45" y="50"/>
                    </a:cubicBezTo>
                    <a:cubicBezTo>
                      <a:pt x="45" y="51"/>
                      <a:pt x="45" y="52"/>
                      <a:pt x="47" y="53"/>
                    </a:cubicBezTo>
                    <a:cubicBezTo>
                      <a:pt x="51" y="54"/>
                      <a:pt x="55" y="57"/>
                      <a:pt x="58" y="59"/>
                    </a:cubicBezTo>
                    <a:cubicBezTo>
                      <a:pt x="60" y="60"/>
                      <a:pt x="60" y="61"/>
                      <a:pt x="59" y="62"/>
                    </a:cubicBezTo>
                    <a:cubicBezTo>
                      <a:pt x="56" y="64"/>
                      <a:pt x="53" y="67"/>
                      <a:pt x="50" y="70"/>
                    </a:cubicBezTo>
                    <a:cubicBezTo>
                      <a:pt x="47" y="73"/>
                      <a:pt x="47" y="72"/>
                      <a:pt x="50" y="76"/>
                    </a:cubicBezTo>
                    <a:cubicBezTo>
                      <a:pt x="53" y="79"/>
                      <a:pt x="56" y="83"/>
                      <a:pt x="59" y="86"/>
                    </a:cubicBezTo>
                    <a:cubicBezTo>
                      <a:pt x="53" y="89"/>
                      <a:pt x="48" y="92"/>
                      <a:pt x="43" y="94"/>
                    </a:cubicBezTo>
                    <a:cubicBezTo>
                      <a:pt x="43" y="95"/>
                      <a:pt x="44" y="96"/>
                      <a:pt x="44" y="97"/>
                    </a:cubicBezTo>
                    <a:cubicBezTo>
                      <a:pt x="45" y="100"/>
                      <a:pt x="46" y="103"/>
                      <a:pt x="47" y="106"/>
                    </a:cubicBezTo>
                    <a:cubicBezTo>
                      <a:pt x="49" y="111"/>
                      <a:pt x="49" y="111"/>
                      <a:pt x="43" y="112"/>
                    </a:cubicBezTo>
                    <a:cubicBezTo>
                      <a:pt x="39" y="112"/>
                      <a:pt x="35" y="112"/>
                      <a:pt x="31" y="112"/>
                    </a:cubicBezTo>
                    <a:cubicBezTo>
                      <a:pt x="30" y="119"/>
                      <a:pt x="30" y="124"/>
                      <a:pt x="29" y="130"/>
                    </a:cubicBezTo>
                    <a:cubicBezTo>
                      <a:pt x="23" y="129"/>
                      <a:pt x="18" y="127"/>
                      <a:pt x="12" y="126"/>
                    </a:cubicBezTo>
                    <a:cubicBezTo>
                      <a:pt x="10" y="130"/>
                      <a:pt x="8" y="134"/>
                      <a:pt x="6" y="139"/>
                    </a:cubicBezTo>
                    <a:cubicBezTo>
                      <a:pt x="4" y="137"/>
                      <a:pt x="2" y="135"/>
                      <a:pt x="0" y="134"/>
                    </a:cubicBezTo>
                    <a:cubicBezTo>
                      <a:pt x="0" y="139"/>
                      <a:pt x="0" y="143"/>
                      <a:pt x="0" y="148"/>
                    </a:cubicBezTo>
                    <a:cubicBezTo>
                      <a:pt x="0" y="148"/>
                      <a:pt x="0" y="147"/>
                      <a:pt x="1" y="147"/>
                    </a:cubicBezTo>
                    <a:cubicBezTo>
                      <a:pt x="1" y="145"/>
                      <a:pt x="2" y="143"/>
                      <a:pt x="3" y="142"/>
                    </a:cubicBezTo>
                    <a:cubicBezTo>
                      <a:pt x="7" y="143"/>
                      <a:pt x="10" y="144"/>
                      <a:pt x="13" y="145"/>
                    </a:cubicBezTo>
                    <a:cubicBezTo>
                      <a:pt x="15" y="146"/>
                      <a:pt x="16" y="145"/>
                      <a:pt x="17" y="14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Freeform 180"/>
              <p:cNvSpPr>
                <a:spLocks/>
              </p:cNvSpPr>
              <p:nvPr/>
            </p:nvSpPr>
            <p:spPr bwMode="auto">
              <a:xfrm>
                <a:off x="2087563" y="-2865438"/>
                <a:ext cx="320675" cy="557212"/>
              </a:xfrm>
              <a:custGeom>
                <a:avLst/>
                <a:gdLst>
                  <a:gd name="T0" fmla="*/ 74 w 85"/>
                  <a:gd name="T1" fmla="*/ 127 h 148"/>
                  <a:gd name="T2" fmla="*/ 57 w 85"/>
                  <a:gd name="T3" fmla="*/ 131 h 148"/>
                  <a:gd name="T4" fmla="*/ 55 w 85"/>
                  <a:gd name="T5" fmla="*/ 114 h 148"/>
                  <a:gd name="T6" fmla="*/ 51 w 85"/>
                  <a:gd name="T7" fmla="*/ 113 h 148"/>
                  <a:gd name="T8" fmla="*/ 40 w 85"/>
                  <a:gd name="T9" fmla="*/ 113 h 148"/>
                  <a:gd name="T10" fmla="*/ 38 w 85"/>
                  <a:gd name="T11" fmla="*/ 109 h 148"/>
                  <a:gd name="T12" fmla="*/ 41 w 85"/>
                  <a:gd name="T13" fmla="*/ 100 h 148"/>
                  <a:gd name="T14" fmla="*/ 43 w 85"/>
                  <a:gd name="T15" fmla="*/ 95 h 148"/>
                  <a:gd name="T16" fmla="*/ 27 w 85"/>
                  <a:gd name="T17" fmla="*/ 87 h 148"/>
                  <a:gd name="T18" fmla="*/ 37 w 85"/>
                  <a:gd name="T19" fmla="*/ 76 h 148"/>
                  <a:gd name="T20" fmla="*/ 37 w 85"/>
                  <a:gd name="T21" fmla="*/ 71 h 148"/>
                  <a:gd name="T22" fmla="*/ 27 w 85"/>
                  <a:gd name="T23" fmla="*/ 63 h 148"/>
                  <a:gd name="T24" fmla="*/ 27 w 85"/>
                  <a:gd name="T25" fmla="*/ 60 h 148"/>
                  <a:gd name="T26" fmla="*/ 39 w 85"/>
                  <a:gd name="T27" fmla="*/ 54 h 148"/>
                  <a:gd name="T28" fmla="*/ 41 w 85"/>
                  <a:gd name="T29" fmla="*/ 50 h 148"/>
                  <a:gd name="T30" fmla="*/ 36 w 85"/>
                  <a:gd name="T31" fmla="*/ 32 h 148"/>
                  <a:gd name="T32" fmla="*/ 33 w 85"/>
                  <a:gd name="T33" fmla="*/ 23 h 148"/>
                  <a:gd name="T34" fmla="*/ 31 w 85"/>
                  <a:gd name="T35" fmla="*/ 21 h 148"/>
                  <a:gd name="T36" fmla="*/ 17 w 85"/>
                  <a:gd name="T37" fmla="*/ 0 h 148"/>
                  <a:gd name="T38" fmla="*/ 14 w 85"/>
                  <a:gd name="T39" fmla="*/ 16 h 148"/>
                  <a:gd name="T40" fmla="*/ 28 w 85"/>
                  <a:gd name="T41" fmla="*/ 47 h 148"/>
                  <a:gd name="T42" fmla="*/ 1 w 85"/>
                  <a:gd name="T43" fmla="*/ 50 h 148"/>
                  <a:gd name="T44" fmla="*/ 0 w 85"/>
                  <a:gd name="T45" fmla="*/ 51 h 148"/>
                  <a:gd name="T46" fmla="*/ 24 w 85"/>
                  <a:gd name="T47" fmla="*/ 68 h 148"/>
                  <a:gd name="T48" fmla="*/ 22 w 85"/>
                  <a:gd name="T49" fmla="*/ 69 h 148"/>
                  <a:gd name="T50" fmla="*/ 6 w 85"/>
                  <a:gd name="T51" fmla="*/ 78 h 148"/>
                  <a:gd name="T52" fmla="*/ 6 w 85"/>
                  <a:gd name="T53" fmla="*/ 81 h 148"/>
                  <a:gd name="T54" fmla="*/ 21 w 85"/>
                  <a:gd name="T55" fmla="*/ 87 h 148"/>
                  <a:gd name="T56" fmla="*/ 27 w 85"/>
                  <a:gd name="T57" fmla="*/ 89 h 148"/>
                  <a:gd name="T58" fmla="*/ 15 w 85"/>
                  <a:gd name="T59" fmla="*/ 104 h 148"/>
                  <a:gd name="T60" fmla="*/ 35 w 85"/>
                  <a:gd name="T61" fmla="*/ 107 h 148"/>
                  <a:gd name="T62" fmla="*/ 30 w 85"/>
                  <a:gd name="T63" fmla="*/ 124 h 148"/>
                  <a:gd name="T64" fmla="*/ 48 w 85"/>
                  <a:gd name="T65" fmla="*/ 122 h 148"/>
                  <a:gd name="T66" fmla="*/ 49 w 85"/>
                  <a:gd name="T67" fmla="*/ 137 h 148"/>
                  <a:gd name="T68" fmla="*/ 61 w 85"/>
                  <a:gd name="T69" fmla="*/ 134 h 148"/>
                  <a:gd name="T70" fmla="*/ 66 w 85"/>
                  <a:gd name="T71" fmla="*/ 136 h 148"/>
                  <a:gd name="T72" fmla="*/ 69 w 85"/>
                  <a:gd name="T73" fmla="*/ 144 h 148"/>
                  <a:gd name="T74" fmla="*/ 73 w 85"/>
                  <a:gd name="T75" fmla="*/ 146 h 148"/>
                  <a:gd name="T76" fmla="*/ 83 w 85"/>
                  <a:gd name="T77" fmla="*/ 143 h 148"/>
                  <a:gd name="T78" fmla="*/ 85 w 85"/>
                  <a:gd name="T79" fmla="*/ 148 h 148"/>
                  <a:gd name="T80" fmla="*/ 85 w 85"/>
                  <a:gd name="T81" fmla="*/ 145 h 148"/>
                  <a:gd name="T82" fmla="*/ 85 w 85"/>
                  <a:gd name="T83" fmla="*/ 135 h 148"/>
                  <a:gd name="T84" fmla="*/ 79 w 85"/>
                  <a:gd name="T85" fmla="*/ 140 h 148"/>
                  <a:gd name="T86" fmla="*/ 74 w 85"/>
                  <a:gd name="T87" fmla="*/ 12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85" h="148">
                    <a:moveTo>
                      <a:pt x="74" y="127"/>
                    </a:moveTo>
                    <a:cubicBezTo>
                      <a:pt x="68" y="128"/>
                      <a:pt x="63" y="130"/>
                      <a:pt x="57" y="131"/>
                    </a:cubicBezTo>
                    <a:cubicBezTo>
                      <a:pt x="56" y="125"/>
                      <a:pt x="56" y="119"/>
                      <a:pt x="55" y="114"/>
                    </a:cubicBezTo>
                    <a:cubicBezTo>
                      <a:pt x="54" y="113"/>
                      <a:pt x="53" y="113"/>
                      <a:pt x="51" y="113"/>
                    </a:cubicBezTo>
                    <a:cubicBezTo>
                      <a:pt x="48" y="113"/>
                      <a:pt x="44" y="113"/>
                      <a:pt x="40" y="113"/>
                    </a:cubicBezTo>
                    <a:cubicBezTo>
                      <a:pt x="38" y="112"/>
                      <a:pt x="37" y="112"/>
                      <a:pt x="38" y="109"/>
                    </a:cubicBezTo>
                    <a:cubicBezTo>
                      <a:pt x="39" y="106"/>
                      <a:pt x="40" y="103"/>
                      <a:pt x="41" y="100"/>
                    </a:cubicBezTo>
                    <a:cubicBezTo>
                      <a:pt x="42" y="98"/>
                      <a:pt x="42" y="97"/>
                      <a:pt x="43" y="95"/>
                    </a:cubicBezTo>
                    <a:cubicBezTo>
                      <a:pt x="38" y="93"/>
                      <a:pt x="33" y="90"/>
                      <a:pt x="27" y="87"/>
                    </a:cubicBezTo>
                    <a:cubicBezTo>
                      <a:pt x="30" y="83"/>
                      <a:pt x="34" y="80"/>
                      <a:pt x="37" y="76"/>
                    </a:cubicBezTo>
                    <a:cubicBezTo>
                      <a:pt x="39" y="74"/>
                      <a:pt x="39" y="74"/>
                      <a:pt x="37" y="71"/>
                    </a:cubicBezTo>
                    <a:cubicBezTo>
                      <a:pt x="33" y="69"/>
                      <a:pt x="30" y="66"/>
                      <a:pt x="27" y="63"/>
                    </a:cubicBezTo>
                    <a:cubicBezTo>
                      <a:pt x="26" y="62"/>
                      <a:pt x="26" y="61"/>
                      <a:pt x="27" y="60"/>
                    </a:cubicBezTo>
                    <a:cubicBezTo>
                      <a:pt x="31" y="58"/>
                      <a:pt x="35" y="55"/>
                      <a:pt x="39" y="54"/>
                    </a:cubicBezTo>
                    <a:cubicBezTo>
                      <a:pt x="41" y="53"/>
                      <a:pt x="41" y="52"/>
                      <a:pt x="41" y="50"/>
                    </a:cubicBezTo>
                    <a:cubicBezTo>
                      <a:pt x="38" y="44"/>
                      <a:pt x="37" y="38"/>
                      <a:pt x="36" y="32"/>
                    </a:cubicBezTo>
                    <a:cubicBezTo>
                      <a:pt x="36" y="28"/>
                      <a:pt x="35" y="25"/>
                      <a:pt x="33" y="23"/>
                    </a:cubicBezTo>
                    <a:cubicBezTo>
                      <a:pt x="32" y="22"/>
                      <a:pt x="31" y="22"/>
                      <a:pt x="31" y="21"/>
                    </a:cubicBezTo>
                    <a:cubicBezTo>
                      <a:pt x="25" y="15"/>
                      <a:pt x="20" y="8"/>
                      <a:pt x="17" y="0"/>
                    </a:cubicBezTo>
                    <a:cubicBezTo>
                      <a:pt x="14" y="5"/>
                      <a:pt x="14" y="11"/>
                      <a:pt x="14" y="16"/>
                    </a:cubicBezTo>
                    <a:cubicBezTo>
                      <a:pt x="14" y="28"/>
                      <a:pt x="18" y="39"/>
                      <a:pt x="28" y="47"/>
                    </a:cubicBezTo>
                    <a:cubicBezTo>
                      <a:pt x="18" y="48"/>
                      <a:pt x="9" y="49"/>
                      <a:pt x="1" y="50"/>
                    </a:cubicBezTo>
                    <a:cubicBezTo>
                      <a:pt x="1" y="51"/>
                      <a:pt x="1" y="51"/>
                      <a:pt x="0" y="51"/>
                    </a:cubicBezTo>
                    <a:cubicBezTo>
                      <a:pt x="7" y="59"/>
                      <a:pt x="15" y="63"/>
                      <a:pt x="24" y="68"/>
                    </a:cubicBezTo>
                    <a:cubicBezTo>
                      <a:pt x="23" y="69"/>
                      <a:pt x="22" y="69"/>
                      <a:pt x="22" y="69"/>
                    </a:cubicBezTo>
                    <a:cubicBezTo>
                      <a:pt x="17" y="72"/>
                      <a:pt x="11" y="75"/>
                      <a:pt x="6" y="78"/>
                    </a:cubicBezTo>
                    <a:cubicBezTo>
                      <a:pt x="4" y="79"/>
                      <a:pt x="4" y="80"/>
                      <a:pt x="6" y="81"/>
                    </a:cubicBezTo>
                    <a:cubicBezTo>
                      <a:pt x="11" y="83"/>
                      <a:pt x="16" y="85"/>
                      <a:pt x="21" y="87"/>
                    </a:cubicBezTo>
                    <a:cubicBezTo>
                      <a:pt x="23" y="87"/>
                      <a:pt x="25" y="88"/>
                      <a:pt x="27" y="89"/>
                    </a:cubicBezTo>
                    <a:cubicBezTo>
                      <a:pt x="22" y="94"/>
                      <a:pt x="18" y="98"/>
                      <a:pt x="15" y="104"/>
                    </a:cubicBezTo>
                    <a:cubicBezTo>
                      <a:pt x="22" y="105"/>
                      <a:pt x="28" y="106"/>
                      <a:pt x="35" y="107"/>
                    </a:cubicBezTo>
                    <a:cubicBezTo>
                      <a:pt x="33" y="113"/>
                      <a:pt x="32" y="118"/>
                      <a:pt x="30" y="124"/>
                    </a:cubicBezTo>
                    <a:cubicBezTo>
                      <a:pt x="37" y="123"/>
                      <a:pt x="43" y="123"/>
                      <a:pt x="48" y="122"/>
                    </a:cubicBezTo>
                    <a:cubicBezTo>
                      <a:pt x="49" y="127"/>
                      <a:pt x="49" y="132"/>
                      <a:pt x="49" y="137"/>
                    </a:cubicBezTo>
                    <a:cubicBezTo>
                      <a:pt x="54" y="136"/>
                      <a:pt x="57" y="135"/>
                      <a:pt x="61" y="134"/>
                    </a:cubicBezTo>
                    <a:cubicBezTo>
                      <a:pt x="64" y="133"/>
                      <a:pt x="65" y="133"/>
                      <a:pt x="66" y="136"/>
                    </a:cubicBezTo>
                    <a:cubicBezTo>
                      <a:pt x="67" y="139"/>
                      <a:pt x="68" y="141"/>
                      <a:pt x="69" y="144"/>
                    </a:cubicBezTo>
                    <a:cubicBezTo>
                      <a:pt x="70" y="146"/>
                      <a:pt x="71" y="147"/>
                      <a:pt x="73" y="146"/>
                    </a:cubicBezTo>
                    <a:cubicBezTo>
                      <a:pt x="76" y="145"/>
                      <a:pt x="79" y="144"/>
                      <a:pt x="83" y="143"/>
                    </a:cubicBezTo>
                    <a:cubicBezTo>
                      <a:pt x="83" y="144"/>
                      <a:pt x="84" y="146"/>
                      <a:pt x="85" y="148"/>
                    </a:cubicBezTo>
                    <a:cubicBezTo>
                      <a:pt x="85" y="147"/>
                      <a:pt x="85" y="146"/>
                      <a:pt x="85" y="145"/>
                    </a:cubicBezTo>
                    <a:cubicBezTo>
                      <a:pt x="85" y="142"/>
                      <a:pt x="85" y="139"/>
                      <a:pt x="85" y="135"/>
                    </a:cubicBezTo>
                    <a:cubicBezTo>
                      <a:pt x="84" y="137"/>
                      <a:pt x="82" y="138"/>
                      <a:pt x="79" y="140"/>
                    </a:cubicBezTo>
                    <a:cubicBezTo>
                      <a:pt x="78" y="135"/>
                      <a:pt x="75" y="131"/>
                      <a:pt x="74" y="12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33" name="Freeform 181"/>
              <p:cNvSpPr>
                <a:spLocks/>
              </p:cNvSpPr>
              <p:nvPr/>
            </p:nvSpPr>
            <p:spPr bwMode="auto">
              <a:xfrm>
                <a:off x="2212975" y="-2774950"/>
                <a:ext cx="195263" cy="406400"/>
              </a:xfrm>
              <a:custGeom>
                <a:avLst/>
                <a:gdLst>
                  <a:gd name="T0" fmla="*/ 40 w 52"/>
                  <a:gd name="T1" fmla="*/ 60 h 108"/>
                  <a:gd name="T2" fmla="*/ 44 w 52"/>
                  <a:gd name="T3" fmla="*/ 46 h 108"/>
                  <a:gd name="T4" fmla="*/ 42 w 52"/>
                  <a:gd name="T5" fmla="*/ 34 h 108"/>
                  <a:gd name="T6" fmla="*/ 37 w 52"/>
                  <a:gd name="T7" fmla="*/ 31 h 108"/>
                  <a:gd name="T8" fmla="*/ 10 w 52"/>
                  <a:gd name="T9" fmla="*/ 2 h 108"/>
                  <a:gd name="T10" fmla="*/ 9 w 52"/>
                  <a:gd name="T11" fmla="*/ 0 h 108"/>
                  <a:gd name="T12" fmla="*/ 8 w 52"/>
                  <a:gd name="T13" fmla="*/ 1 h 108"/>
                  <a:gd name="T14" fmla="*/ 15 w 52"/>
                  <a:gd name="T15" fmla="*/ 30 h 108"/>
                  <a:gd name="T16" fmla="*/ 0 w 52"/>
                  <a:gd name="T17" fmla="*/ 38 h 108"/>
                  <a:gd name="T18" fmla="*/ 10 w 52"/>
                  <a:gd name="T19" fmla="*/ 47 h 108"/>
                  <a:gd name="T20" fmla="*/ 10 w 52"/>
                  <a:gd name="T21" fmla="*/ 51 h 108"/>
                  <a:gd name="T22" fmla="*/ 1 w 52"/>
                  <a:gd name="T23" fmla="*/ 61 h 108"/>
                  <a:gd name="T24" fmla="*/ 17 w 52"/>
                  <a:gd name="T25" fmla="*/ 67 h 108"/>
                  <a:gd name="T26" fmla="*/ 10 w 52"/>
                  <a:gd name="T27" fmla="*/ 83 h 108"/>
                  <a:gd name="T28" fmla="*/ 25 w 52"/>
                  <a:gd name="T29" fmla="*/ 83 h 108"/>
                  <a:gd name="T30" fmla="*/ 28 w 52"/>
                  <a:gd name="T31" fmla="*/ 86 h 108"/>
                  <a:gd name="T32" fmla="*/ 28 w 52"/>
                  <a:gd name="T33" fmla="*/ 97 h 108"/>
                  <a:gd name="T34" fmla="*/ 31 w 52"/>
                  <a:gd name="T35" fmla="*/ 99 h 108"/>
                  <a:gd name="T36" fmla="*/ 33 w 52"/>
                  <a:gd name="T37" fmla="*/ 99 h 108"/>
                  <a:gd name="T38" fmla="*/ 44 w 52"/>
                  <a:gd name="T39" fmla="*/ 95 h 108"/>
                  <a:gd name="T40" fmla="*/ 47 w 52"/>
                  <a:gd name="T41" fmla="*/ 106 h 108"/>
                  <a:gd name="T42" fmla="*/ 51 w 52"/>
                  <a:gd name="T43" fmla="*/ 106 h 108"/>
                  <a:gd name="T44" fmla="*/ 52 w 52"/>
                  <a:gd name="T45" fmla="*/ 105 h 108"/>
                  <a:gd name="T46" fmla="*/ 52 w 52"/>
                  <a:gd name="T47" fmla="*/ 77 h 108"/>
                  <a:gd name="T48" fmla="*/ 52 w 52"/>
                  <a:gd name="T49" fmla="*/ 77 h 108"/>
                  <a:gd name="T50" fmla="*/ 40 w 52"/>
                  <a:gd name="T51" fmla="*/ 6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2" h="108">
                    <a:moveTo>
                      <a:pt x="40" y="60"/>
                    </a:moveTo>
                    <a:cubicBezTo>
                      <a:pt x="40" y="55"/>
                      <a:pt x="42" y="50"/>
                      <a:pt x="44" y="46"/>
                    </a:cubicBezTo>
                    <a:cubicBezTo>
                      <a:pt x="47" y="41"/>
                      <a:pt x="46" y="37"/>
                      <a:pt x="42" y="34"/>
                    </a:cubicBezTo>
                    <a:cubicBezTo>
                      <a:pt x="41" y="33"/>
                      <a:pt x="39" y="32"/>
                      <a:pt x="37" y="31"/>
                    </a:cubicBezTo>
                    <a:cubicBezTo>
                      <a:pt x="27" y="23"/>
                      <a:pt x="16" y="14"/>
                      <a:pt x="10" y="2"/>
                    </a:cubicBezTo>
                    <a:cubicBezTo>
                      <a:pt x="10" y="1"/>
                      <a:pt x="9" y="1"/>
                      <a:pt x="9" y="0"/>
                    </a:cubicBezTo>
                    <a:cubicBezTo>
                      <a:pt x="9" y="1"/>
                      <a:pt x="9" y="1"/>
                      <a:pt x="8" y="1"/>
                    </a:cubicBezTo>
                    <a:cubicBezTo>
                      <a:pt x="8" y="11"/>
                      <a:pt x="10" y="21"/>
                      <a:pt x="15" y="30"/>
                    </a:cubicBezTo>
                    <a:cubicBezTo>
                      <a:pt x="10" y="33"/>
                      <a:pt x="5" y="34"/>
                      <a:pt x="0" y="38"/>
                    </a:cubicBezTo>
                    <a:cubicBezTo>
                      <a:pt x="4" y="41"/>
                      <a:pt x="7" y="44"/>
                      <a:pt x="10" y="47"/>
                    </a:cubicBezTo>
                    <a:cubicBezTo>
                      <a:pt x="13" y="49"/>
                      <a:pt x="13" y="49"/>
                      <a:pt x="10" y="51"/>
                    </a:cubicBezTo>
                    <a:cubicBezTo>
                      <a:pt x="7" y="54"/>
                      <a:pt x="4" y="57"/>
                      <a:pt x="1" y="61"/>
                    </a:cubicBezTo>
                    <a:cubicBezTo>
                      <a:pt x="7" y="63"/>
                      <a:pt x="12" y="65"/>
                      <a:pt x="17" y="67"/>
                    </a:cubicBezTo>
                    <a:cubicBezTo>
                      <a:pt x="14" y="72"/>
                      <a:pt x="11" y="77"/>
                      <a:pt x="10" y="83"/>
                    </a:cubicBezTo>
                    <a:cubicBezTo>
                      <a:pt x="15" y="83"/>
                      <a:pt x="20" y="83"/>
                      <a:pt x="25" y="83"/>
                    </a:cubicBezTo>
                    <a:cubicBezTo>
                      <a:pt x="27" y="83"/>
                      <a:pt x="28" y="84"/>
                      <a:pt x="28" y="86"/>
                    </a:cubicBezTo>
                    <a:cubicBezTo>
                      <a:pt x="28" y="89"/>
                      <a:pt x="28" y="93"/>
                      <a:pt x="28" y="97"/>
                    </a:cubicBezTo>
                    <a:cubicBezTo>
                      <a:pt x="28" y="99"/>
                      <a:pt x="29" y="100"/>
                      <a:pt x="31" y="99"/>
                    </a:cubicBezTo>
                    <a:cubicBezTo>
                      <a:pt x="31" y="99"/>
                      <a:pt x="32" y="99"/>
                      <a:pt x="33" y="99"/>
                    </a:cubicBezTo>
                    <a:cubicBezTo>
                      <a:pt x="36" y="97"/>
                      <a:pt x="40" y="96"/>
                      <a:pt x="44" y="95"/>
                    </a:cubicBezTo>
                    <a:cubicBezTo>
                      <a:pt x="45" y="98"/>
                      <a:pt x="46" y="102"/>
                      <a:pt x="47" y="106"/>
                    </a:cubicBezTo>
                    <a:cubicBezTo>
                      <a:pt x="48" y="108"/>
                      <a:pt x="49" y="107"/>
                      <a:pt x="51" y="106"/>
                    </a:cubicBezTo>
                    <a:cubicBezTo>
                      <a:pt x="51" y="106"/>
                      <a:pt x="52" y="105"/>
                      <a:pt x="52" y="105"/>
                    </a:cubicBezTo>
                    <a:cubicBezTo>
                      <a:pt x="52" y="96"/>
                      <a:pt x="52" y="86"/>
                      <a:pt x="52" y="77"/>
                    </a:cubicBezTo>
                    <a:cubicBezTo>
                      <a:pt x="52" y="77"/>
                      <a:pt x="52" y="77"/>
                      <a:pt x="52" y="77"/>
                    </a:cubicBezTo>
                    <a:cubicBezTo>
                      <a:pt x="45" y="74"/>
                      <a:pt x="41" y="68"/>
                      <a:pt x="40" y="6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34" name="Freeform 182"/>
              <p:cNvSpPr>
                <a:spLocks/>
              </p:cNvSpPr>
              <p:nvPr/>
            </p:nvSpPr>
            <p:spPr bwMode="auto">
              <a:xfrm>
                <a:off x="3019425" y="-2774950"/>
                <a:ext cx="200025" cy="406400"/>
              </a:xfrm>
              <a:custGeom>
                <a:avLst/>
                <a:gdLst>
                  <a:gd name="T0" fmla="*/ 3 w 53"/>
                  <a:gd name="T1" fmla="*/ 106 h 108"/>
                  <a:gd name="T2" fmla="*/ 6 w 53"/>
                  <a:gd name="T3" fmla="*/ 106 h 108"/>
                  <a:gd name="T4" fmla="*/ 10 w 53"/>
                  <a:gd name="T5" fmla="*/ 95 h 108"/>
                  <a:gd name="T6" fmla="*/ 13 w 53"/>
                  <a:gd name="T7" fmla="*/ 96 h 108"/>
                  <a:gd name="T8" fmla="*/ 23 w 53"/>
                  <a:gd name="T9" fmla="*/ 99 h 108"/>
                  <a:gd name="T10" fmla="*/ 26 w 53"/>
                  <a:gd name="T11" fmla="*/ 97 h 108"/>
                  <a:gd name="T12" fmla="*/ 26 w 53"/>
                  <a:gd name="T13" fmla="*/ 87 h 108"/>
                  <a:gd name="T14" fmla="*/ 29 w 53"/>
                  <a:gd name="T15" fmla="*/ 84 h 108"/>
                  <a:gd name="T16" fmla="*/ 43 w 53"/>
                  <a:gd name="T17" fmla="*/ 83 h 108"/>
                  <a:gd name="T18" fmla="*/ 43 w 53"/>
                  <a:gd name="T19" fmla="*/ 82 h 108"/>
                  <a:gd name="T20" fmla="*/ 36 w 53"/>
                  <a:gd name="T21" fmla="*/ 67 h 108"/>
                  <a:gd name="T22" fmla="*/ 52 w 53"/>
                  <a:gd name="T23" fmla="*/ 61 h 108"/>
                  <a:gd name="T24" fmla="*/ 42 w 53"/>
                  <a:gd name="T25" fmla="*/ 51 h 108"/>
                  <a:gd name="T26" fmla="*/ 43 w 53"/>
                  <a:gd name="T27" fmla="*/ 47 h 108"/>
                  <a:gd name="T28" fmla="*/ 53 w 53"/>
                  <a:gd name="T29" fmla="*/ 38 h 108"/>
                  <a:gd name="T30" fmla="*/ 53 w 53"/>
                  <a:gd name="T31" fmla="*/ 37 h 108"/>
                  <a:gd name="T32" fmla="*/ 38 w 53"/>
                  <a:gd name="T33" fmla="*/ 30 h 108"/>
                  <a:gd name="T34" fmla="*/ 44 w 53"/>
                  <a:gd name="T35" fmla="*/ 0 h 108"/>
                  <a:gd name="T36" fmla="*/ 43 w 53"/>
                  <a:gd name="T37" fmla="*/ 2 h 108"/>
                  <a:gd name="T38" fmla="*/ 27 w 53"/>
                  <a:gd name="T39" fmla="*/ 21 h 108"/>
                  <a:gd name="T40" fmla="*/ 11 w 53"/>
                  <a:gd name="T41" fmla="*/ 34 h 108"/>
                  <a:gd name="T42" fmla="*/ 8 w 53"/>
                  <a:gd name="T43" fmla="*/ 43 h 108"/>
                  <a:gd name="T44" fmla="*/ 12 w 53"/>
                  <a:gd name="T45" fmla="*/ 51 h 108"/>
                  <a:gd name="T46" fmla="*/ 2 w 53"/>
                  <a:gd name="T47" fmla="*/ 76 h 108"/>
                  <a:gd name="T48" fmla="*/ 0 w 53"/>
                  <a:gd name="T49" fmla="*/ 77 h 108"/>
                  <a:gd name="T50" fmla="*/ 0 w 53"/>
                  <a:gd name="T51" fmla="*/ 105 h 108"/>
                  <a:gd name="T52" fmla="*/ 3 w 53"/>
                  <a:gd name="T53" fmla="*/ 10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3" h="108">
                    <a:moveTo>
                      <a:pt x="3" y="106"/>
                    </a:moveTo>
                    <a:cubicBezTo>
                      <a:pt x="4" y="107"/>
                      <a:pt x="5" y="108"/>
                      <a:pt x="6" y="106"/>
                    </a:cubicBezTo>
                    <a:cubicBezTo>
                      <a:pt x="7" y="102"/>
                      <a:pt x="9" y="98"/>
                      <a:pt x="10" y="95"/>
                    </a:cubicBezTo>
                    <a:cubicBezTo>
                      <a:pt x="11" y="95"/>
                      <a:pt x="12" y="96"/>
                      <a:pt x="13" y="96"/>
                    </a:cubicBezTo>
                    <a:cubicBezTo>
                      <a:pt x="16" y="97"/>
                      <a:pt x="19" y="98"/>
                      <a:pt x="23" y="99"/>
                    </a:cubicBezTo>
                    <a:cubicBezTo>
                      <a:pt x="25" y="100"/>
                      <a:pt x="26" y="99"/>
                      <a:pt x="26" y="97"/>
                    </a:cubicBezTo>
                    <a:cubicBezTo>
                      <a:pt x="26" y="93"/>
                      <a:pt x="26" y="90"/>
                      <a:pt x="26" y="87"/>
                    </a:cubicBezTo>
                    <a:cubicBezTo>
                      <a:pt x="26" y="84"/>
                      <a:pt x="26" y="84"/>
                      <a:pt x="29" y="84"/>
                    </a:cubicBezTo>
                    <a:cubicBezTo>
                      <a:pt x="33" y="84"/>
                      <a:pt x="38" y="83"/>
                      <a:pt x="43" y="83"/>
                    </a:cubicBezTo>
                    <a:cubicBezTo>
                      <a:pt x="43" y="83"/>
                      <a:pt x="43" y="83"/>
                      <a:pt x="43" y="82"/>
                    </a:cubicBezTo>
                    <a:cubicBezTo>
                      <a:pt x="41" y="77"/>
                      <a:pt x="38" y="72"/>
                      <a:pt x="36" y="67"/>
                    </a:cubicBezTo>
                    <a:cubicBezTo>
                      <a:pt x="41" y="65"/>
                      <a:pt x="46" y="63"/>
                      <a:pt x="52" y="61"/>
                    </a:cubicBezTo>
                    <a:cubicBezTo>
                      <a:pt x="48" y="57"/>
                      <a:pt x="45" y="54"/>
                      <a:pt x="42" y="51"/>
                    </a:cubicBezTo>
                    <a:cubicBezTo>
                      <a:pt x="40" y="49"/>
                      <a:pt x="40" y="49"/>
                      <a:pt x="43" y="47"/>
                    </a:cubicBezTo>
                    <a:cubicBezTo>
                      <a:pt x="46" y="44"/>
                      <a:pt x="49" y="41"/>
                      <a:pt x="53" y="38"/>
                    </a:cubicBezTo>
                    <a:cubicBezTo>
                      <a:pt x="53" y="38"/>
                      <a:pt x="53" y="38"/>
                      <a:pt x="53" y="37"/>
                    </a:cubicBezTo>
                    <a:cubicBezTo>
                      <a:pt x="48" y="35"/>
                      <a:pt x="43" y="32"/>
                      <a:pt x="38" y="30"/>
                    </a:cubicBezTo>
                    <a:cubicBezTo>
                      <a:pt x="43" y="21"/>
                      <a:pt x="45" y="11"/>
                      <a:pt x="44" y="0"/>
                    </a:cubicBezTo>
                    <a:cubicBezTo>
                      <a:pt x="44" y="1"/>
                      <a:pt x="43" y="1"/>
                      <a:pt x="43" y="2"/>
                    </a:cubicBezTo>
                    <a:cubicBezTo>
                      <a:pt x="39" y="9"/>
                      <a:pt x="34" y="16"/>
                      <a:pt x="27" y="21"/>
                    </a:cubicBezTo>
                    <a:cubicBezTo>
                      <a:pt x="22" y="26"/>
                      <a:pt x="17" y="30"/>
                      <a:pt x="11" y="34"/>
                    </a:cubicBezTo>
                    <a:cubicBezTo>
                      <a:pt x="8" y="37"/>
                      <a:pt x="7" y="39"/>
                      <a:pt x="8" y="43"/>
                    </a:cubicBezTo>
                    <a:cubicBezTo>
                      <a:pt x="9" y="46"/>
                      <a:pt x="11" y="49"/>
                      <a:pt x="12" y="51"/>
                    </a:cubicBezTo>
                    <a:cubicBezTo>
                      <a:pt x="16" y="61"/>
                      <a:pt x="12" y="72"/>
                      <a:pt x="2" y="76"/>
                    </a:cubicBezTo>
                    <a:cubicBezTo>
                      <a:pt x="1" y="77"/>
                      <a:pt x="1" y="77"/>
                      <a:pt x="0" y="77"/>
                    </a:cubicBezTo>
                    <a:cubicBezTo>
                      <a:pt x="0" y="86"/>
                      <a:pt x="0" y="96"/>
                      <a:pt x="0" y="105"/>
                    </a:cubicBezTo>
                    <a:cubicBezTo>
                      <a:pt x="1" y="105"/>
                      <a:pt x="2" y="106"/>
                      <a:pt x="3" y="10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38" name="Freeform 183"/>
              <p:cNvSpPr>
                <a:spLocks noEditPoints="1"/>
              </p:cNvSpPr>
              <p:nvPr/>
            </p:nvSpPr>
            <p:spPr bwMode="auto">
              <a:xfrm>
                <a:off x="2747963" y="-2960688"/>
                <a:ext cx="255588" cy="158750"/>
              </a:xfrm>
              <a:custGeom>
                <a:avLst/>
                <a:gdLst>
                  <a:gd name="T0" fmla="*/ 38 w 68"/>
                  <a:gd name="T1" fmla="*/ 41 h 42"/>
                  <a:gd name="T2" fmla="*/ 49 w 68"/>
                  <a:gd name="T3" fmla="*/ 32 h 42"/>
                  <a:gd name="T4" fmla="*/ 66 w 68"/>
                  <a:gd name="T5" fmla="*/ 12 h 42"/>
                  <a:gd name="T6" fmla="*/ 62 w 68"/>
                  <a:gd name="T7" fmla="*/ 6 h 42"/>
                  <a:gd name="T8" fmla="*/ 25 w 68"/>
                  <a:gd name="T9" fmla="*/ 5 h 42"/>
                  <a:gd name="T10" fmla="*/ 7 w 68"/>
                  <a:gd name="T11" fmla="*/ 2 h 42"/>
                  <a:gd name="T12" fmla="*/ 1 w 68"/>
                  <a:gd name="T13" fmla="*/ 0 h 42"/>
                  <a:gd name="T14" fmla="*/ 9 w 68"/>
                  <a:gd name="T15" fmla="*/ 10 h 42"/>
                  <a:gd name="T16" fmla="*/ 0 w 68"/>
                  <a:gd name="T17" fmla="*/ 12 h 42"/>
                  <a:gd name="T18" fmla="*/ 11 w 68"/>
                  <a:gd name="T19" fmla="*/ 18 h 42"/>
                  <a:gd name="T20" fmla="*/ 4 w 68"/>
                  <a:gd name="T21" fmla="*/ 23 h 42"/>
                  <a:gd name="T22" fmla="*/ 14 w 68"/>
                  <a:gd name="T23" fmla="*/ 25 h 42"/>
                  <a:gd name="T24" fmla="*/ 1 w 68"/>
                  <a:gd name="T25" fmla="*/ 34 h 42"/>
                  <a:gd name="T26" fmla="*/ 25 w 68"/>
                  <a:gd name="T27" fmla="*/ 30 h 42"/>
                  <a:gd name="T28" fmla="*/ 25 w 68"/>
                  <a:gd name="T29" fmla="*/ 42 h 42"/>
                  <a:gd name="T30" fmla="*/ 35 w 68"/>
                  <a:gd name="T31" fmla="*/ 33 h 42"/>
                  <a:gd name="T32" fmla="*/ 38 w 68"/>
                  <a:gd name="T33" fmla="*/ 41 h 42"/>
                  <a:gd name="T34" fmla="*/ 41 w 68"/>
                  <a:gd name="T35" fmla="*/ 12 h 42"/>
                  <a:gd name="T36" fmla="*/ 55 w 68"/>
                  <a:gd name="T37" fmla="*/ 12 h 42"/>
                  <a:gd name="T38" fmla="*/ 56 w 68"/>
                  <a:gd name="T39" fmla="*/ 14 h 42"/>
                  <a:gd name="T40" fmla="*/ 56 w 68"/>
                  <a:gd name="T41" fmla="*/ 14 h 42"/>
                  <a:gd name="T42" fmla="*/ 50 w 68"/>
                  <a:gd name="T43" fmla="*/ 17 h 42"/>
                  <a:gd name="T44" fmla="*/ 41 w 68"/>
                  <a:gd name="T45" fmla="*/ 13 h 42"/>
                  <a:gd name="T46" fmla="*/ 41 w 68"/>
                  <a:gd name="T47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8" h="42">
                    <a:moveTo>
                      <a:pt x="38" y="41"/>
                    </a:moveTo>
                    <a:cubicBezTo>
                      <a:pt x="41" y="38"/>
                      <a:pt x="45" y="35"/>
                      <a:pt x="49" y="32"/>
                    </a:cubicBezTo>
                    <a:cubicBezTo>
                      <a:pt x="56" y="26"/>
                      <a:pt x="62" y="20"/>
                      <a:pt x="66" y="12"/>
                    </a:cubicBezTo>
                    <a:cubicBezTo>
                      <a:pt x="68" y="7"/>
                      <a:pt x="67" y="6"/>
                      <a:pt x="62" y="6"/>
                    </a:cubicBezTo>
                    <a:cubicBezTo>
                      <a:pt x="50" y="6"/>
                      <a:pt x="37" y="6"/>
                      <a:pt x="25" y="5"/>
                    </a:cubicBezTo>
                    <a:cubicBezTo>
                      <a:pt x="18" y="5"/>
                      <a:pt x="13" y="4"/>
                      <a:pt x="7" y="2"/>
                    </a:cubicBezTo>
                    <a:cubicBezTo>
                      <a:pt x="5" y="1"/>
                      <a:pt x="3" y="0"/>
                      <a:pt x="1" y="0"/>
                    </a:cubicBezTo>
                    <a:cubicBezTo>
                      <a:pt x="2" y="4"/>
                      <a:pt x="5" y="7"/>
                      <a:pt x="9" y="10"/>
                    </a:cubicBezTo>
                    <a:cubicBezTo>
                      <a:pt x="6" y="11"/>
                      <a:pt x="3" y="12"/>
                      <a:pt x="0" y="12"/>
                    </a:cubicBezTo>
                    <a:cubicBezTo>
                      <a:pt x="3" y="16"/>
                      <a:pt x="7" y="17"/>
                      <a:pt x="11" y="18"/>
                    </a:cubicBezTo>
                    <a:cubicBezTo>
                      <a:pt x="9" y="20"/>
                      <a:pt x="6" y="21"/>
                      <a:pt x="4" y="23"/>
                    </a:cubicBezTo>
                    <a:cubicBezTo>
                      <a:pt x="7" y="25"/>
                      <a:pt x="11" y="24"/>
                      <a:pt x="14" y="25"/>
                    </a:cubicBezTo>
                    <a:cubicBezTo>
                      <a:pt x="11" y="30"/>
                      <a:pt x="7" y="32"/>
                      <a:pt x="1" y="34"/>
                    </a:cubicBezTo>
                    <a:cubicBezTo>
                      <a:pt x="10" y="38"/>
                      <a:pt x="17" y="35"/>
                      <a:pt x="25" y="30"/>
                    </a:cubicBezTo>
                    <a:cubicBezTo>
                      <a:pt x="25" y="34"/>
                      <a:pt x="25" y="38"/>
                      <a:pt x="25" y="42"/>
                    </a:cubicBezTo>
                    <a:cubicBezTo>
                      <a:pt x="29" y="41"/>
                      <a:pt x="31" y="36"/>
                      <a:pt x="35" y="33"/>
                    </a:cubicBezTo>
                    <a:cubicBezTo>
                      <a:pt x="36" y="36"/>
                      <a:pt x="37" y="38"/>
                      <a:pt x="38" y="41"/>
                    </a:cubicBezTo>
                    <a:close/>
                    <a:moveTo>
                      <a:pt x="41" y="12"/>
                    </a:moveTo>
                    <a:cubicBezTo>
                      <a:pt x="46" y="12"/>
                      <a:pt x="51" y="12"/>
                      <a:pt x="55" y="12"/>
                    </a:cubicBezTo>
                    <a:cubicBezTo>
                      <a:pt x="57" y="12"/>
                      <a:pt x="57" y="13"/>
                      <a:pt x="56" y="14"/>
                    </a:cubicBezTo>
                    <a:cubicBezTo>
                      <a:pt x="56" y="14"/>
                      <a:pt x="56" y="14"/>
                      <a:pt x="56" y="14"/>
                    </a:cubicBezTo>
                    <a:cubicBezTo>
                      <a:pt x="54" y="19"/>
                      <a:pt x="54" y="19"/>
                      <a:pt x="50" y="17"/>
                    </a:cubicBezTo>
                    <a:cubicBezTo>
                      <a:pt x="47" y="15"/>
                      <a:pt x="44" y="14"/>
                      <a:pt x="41" y="13"/>
                    </a:cubicBezTo>
                    <a:cubicBezTo>
                      <a:pt x="41" y="12"/>
                      <a:pt x="41" y="12"/>
                      <a:pt x="41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Freeform 184"/>
              <p:cNvSpPr>
                <a:spLocks noEditPoints="1"/>
              </p:cNvSpPr>
              <p:nvPr/>
            </p:nvSpPr>
            <p:spPr bwMode="auto">
              <a:xfrm>
                <a:off x="2430463" y="-2960688"/>
                <a:ext cx="249238" cy="158750"/>
              </a:xfrm>
              <a:custGeom>
                <a:avLst/>
                <a:gdLst>
                  <a:gd name="T0" fmla="*/ 31 w 66"/>
                  <a:gd name="T1" fmla="*/ 33 h 42"/>
                  <a:gd name="T2" fmla="*/ 42 w 66"/>
                  <a:gd name="T3" fmla="*/ 42 h 42"/>
                  <a:gd name="T4" fmla="*/ 41 w 66"/>
                  <a:gd name="T5" fmla="*/ 30 h 42"/>
                  <a:gd name="T6" fmla="*/ 64 w 66"/>
                  <a:gd name="T7" fmla="*/ 34 h 42"/>
                  <a:gd name="T8" fmla="*/ 52 w 66"/>
                  <a:gd name="T9" fmla="*/ 25 h 42"/>
                  <a:gd name="T10" fmla="*/ 62 w 66"/>
                  <a:gd name="T11" fmla="*/ 23 h 42"/>
                  <a:gd name="T12" fmla="*/ 56 w 66"/>
                  <a:gd name="T13" fmla="*/ 18 h 42"/>
                  <a:gd name="T14" fmla="*/ 66 w 66"/>
                  <a:gd name="T15" fmla="*/ 12 h 42"/>
                  <a:gd name="T16" fmla="*/ 58 w 66"/>
                  <a:gd name="T17" fmla="*/ 9 h 42"/>
                  <a:gd name="T18" fmla="*/ 64 w 66"/>
                  <a:gd name="T19" fmla="*/ 0 h 42"/>
                  <a:gd name="T20" fmla="*/ 64 w 66"/>
                  <a:gd name="T21" fmla="*/ 0 h 42"/>
                  <a:gd name="T22" fmla="*/ 30 w 66"/>
                  <a:gd name="T23" fmla="*/ 6 h 42"/>
                  <a:gd name="T24" fmla="*/ 19 w 66"/>
                  <a:gd name="T25" fmla="*/ 6 h 42"/>
                  <a:gd name="T26" fmla="*/ 3 w 66"/>
                  <a:gd name="T27" fmla="*/ 6 h 42"/>
                  <a:gd name="T28" fmla="*/ 1 w 66"/>
                  <a:gd name="T29" fmla="*/ 9 h 42"/>
                  <a:gd name="T30" fmla="*/ 4 w 66"/>
                  <a:gd name="T31" fmla="*/ 16 h 42"/>
                  <a:gd name="T32" fmla="*/ 18 w 66"/>
                  <a:gd name="T33" fmla="*/ 32 h 42"/>
                  <a:gd name="T34" fmla="*/ 29 w 66"/>
                  <a:gd name="T35" fmla="*/ 41 h 42"/>
                  <a:gd name="T36" fmla="*/ 31 w 66"/>
                  <a:gd name="T37" fmla="*/ 33 h 42"/>
                  <a:gd name="T38" fmla="*/ 19 w 66"/>
                  <a:gd name="T39" fmla="*/ 16 h 42"/>
                  <a:gd name="T40" fmla="*/ 15 w 66"/>
                  <a:gd name="T41" fmla="*/ 18 h 42"/>
                  <a:gd name="T42" fmla="*/ 12 w 66"/>
                  <a:gd name="T43" fmla="*/ 17 h 42"/>
                  <a:gd name="T44" fmla="*/ 10 w 66"/>
                  <a:gd name="T45" fmla="*/ 13 h 42"/>
                  <a:gd name="T46" fmla="*/ 15 w 66"/>
                  <a:gd name="T47" fmla="*/ 12 h 42"/>
                  <a:gd name="T48" fmla="*/ 25 w 66"/>
                  <a:gd name="T49" fmla="*/ 12 h 42"/>
                  <a:gd name="T50" fmla="*/ 25 w 66"/>
                  <a:gd name="T51" fmla="*/ 13 h 42"/>
                  <a:gd name="T52" fmla="*/ 19 w 66"/>
                  <a:gd name="T53" fmla="*/ 1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6" h="42">
                    <a:moveTo>
                      <a:pt x="31" y="33"/>
                    </a:moveTo>
                    <a:cubicBezTo>
                      <a:pt x="35" y="36"/>
                      <a:pt x="37" y="41"/>
                      <a:pt x="42" y="42"/>
                    </a:cubicBezTo>
                    <a:cubicBezTo>
                      <a:pt x="42" y="38"/>
                      <a:pt x="41" y="34"/>
                      <a:pt x="41" y="30"/>
                    </a:cubicBezTo>
                    <a:cubicBezTo>
                      <a:pt x="49" y="35"/>
                      <a:pt x="56" y="38"/>
                      <a:pt x="64" y="34"/>
                    </a:cubicBezTo>
                    <a:cubicBezTo>
                      <a:pt x="59" y="32"/>
                      <a:pt x="55" y="30"/>
                      <a:pt x="52" y="25"/>
                    </a:cubicBezTo>
                    <a:cubicBezTo>
                      <a:pt x="55" y="24"/>
                      <a:pt x="59" y="25"/>
                      <a:pt x="62" y="23"/>
                    </a:cubicBezTo>
                    <a:cubicBezTo>
                      <a:pt x="60" y="21"/>
                      <a:pt x="57" y="21"/>
                      <a:pt x="56" y="18"/>
                    </a:cubicBezTo>
                    <a:cubicBezTo>
                      <a:pt x="59" y="17"/>
                      <a:pt x="63" y="16"/>
                      <a:pt x="66" y="12"/>
                    </a:cubicBezTo>
                    <a:cubicBezTo>
                      <a:pt x="63" y="12"/>
                      <a:pt x="60" y="12"/>
                      <a:pt x="58" y="9"/>
                    </a:cubicBezTo>
                    <a:cubicBezTo>
                      <a:pt x="61" y="7"/>
                      <a:pt x="64" y="3"/>
                      <a:pt x="64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53" y="5"/>
                      <a:pt x="42" y="6"/>
                      <a:pt x="30" y="6"/>
                    </a:cubicBezTo>
                    <a:cubicBezTo>
                      <a:pt x="26" y="6"/>
                      <a:pt x="23" y="6"/>
                      <a:pt x="19" y="6"/>
                    </a:cubicBezTo>
                    <a:cubicBezTo>
                      <a:pt x="14" y="6"/>
                      <a:pt x="8" y="6"/>
                      <a:pt x="3" y="6"/>
                    </a:cubicBezTo>
                    <a:cubicBezTo>
                      <a:pt x="2" y="6"/>
                      <a:pt x="0" y="7"/>
                      <a:pt x="1" y="9"/>
                    </a:cubicBezTo>
                    <a:cubicBezTo>
                      <a:pt x="2" y="11"/>
                      <a:pt x="3" y="14"/>
                      <a:pt x="4" y="16"/>
                    </a:cubicBezTo>
                    <a:cubicBezTo>
                      <a:pt x="7" y="23"/>
                      <a:pt x="12" y="28"/>
                      <a:pt x="18" y="32"/>
                    </a:cubicBezTo>
                    <a:cubicBezTo>
                      <a:pt x="22" y="35"/>
                      <a:pt x="25" y="38"/>
                      <a:pt x="29" y="41"/>
                    </a:cubicBezTo>
                    <a:cubicBezTo>
                      <a:pt x="30" y="38"/>
                      <a:pt x="30" y="36"/>
                      <a:pt x="31" y="33"/>
                    </a:cubicBezTo>
                    <a:close/>
                    <a:moveTo>
                      <a:pt x="19" y="16"/>
                    </a:moveTo>
                    <a:cubicBezTo>
                      <a:pt x="18" y="16"/>
                      <a:pt x="16" y="17"/>
                      <a:pt x="15" y="18"/>
                    </a:cubicBezTo>
                    <a:cubicBezTo>
                      <a:pt x="14" y="19"/>
                      <a:pt x="13" y="18"/>
                      <a:pt x="12" y="17"/>
                    </a:cubicBezTo>
                    <a:cubicBezTo>
                      <a:pt x="12" y="16"/>
                      <a:pt x="11" y="14"/>
                      <a:pt x="10" y="13"/>
                    </a:cubicBezTo>
                    <a:cubicBezTo>
                      <a:pt x="12" y="12"/>
                      <a:pt x="14" y="12"/>
                      <a:pt x="15" y="12"/>
                    </a:cubicBezTo>
                    <a:cubicBezTo>
                      <a:pt x="19" y="12"/>
                      <a:pt x="22" y="12"/>
                      <a:pt x="25" y="12"/>
                    </a:cubicBezTo>
                    <a:cubicBezTo>
                      <a:pt x="25" y="12"/>
                      <a:pt x="25" y="12"/>
                      <a:pt x="25" y="13"/>
                    </a:cubicBezTo>
                    <a:cubicBezTo>
                      <a:pt x="23" y="14"/>
                      <a:pt x="21" y="15"/>
                      <a:pt x="19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0" name="Freeform 185"/>
              <p:cNvSpPr>
                <a:spLocks/>
              </p:cNvSpPr>
              <p:nvPr/>
            </p:nvSpPr>
            <p:spPr bwMode="auto">
              <a:xfrm>
                <a:off x="3294063" y="-3024188"/>
                <a:ext cx="165100" cy="301625"/>
              </a:xfrm>
              <a:custGeom>
                <a:avLst/>
                <a:gdLst>
                  <a:gd name="T0" fmla="*/ 1 w 44"/>
                  <a:gd name="T1" fmla="*/ 80 h 80"/>
                  <a:gd name="T2" fmla="*/ 4 w 44"/>
                  <a:gd name="T3" fmla="*/ 78 h 80"/>
                  <a:gd name="T4" fmla="*/ 31 w 44"/>
                  <a:gd name="T5" fmla="*/ 53 h 80"/>
                  <a:gd name="T6" fmla="*/ 42 w 44"/>
                  <a:gd name="T7" fmla="*/ 18 h 80"/>
                  <a:gd name="T8" fmla="*/ 33 w 44"/>
                  <a:gd name="T9" fmla="*/ 1 h 80"/>
                  <a:gd name="T10" fmla="*/ 30 w 44"/>
                  <a:gd name="T11" fmla="*/ 2 h 80"/>
                  <a:gd name="T12" fmla="*/ 5 w 44"/>
                  <a:gd name="T13" fmla="*/ 39 h 80"/>
                  <a:gd name="T14" fmla="*/ 4 w 44"/>
                  <a:gd name="T15" fmla="*/ 44 h 80"/>
                  <a:gd name="T16" fmla="*/ 5 w 44"/>
                  <a:gd name="T17" fmla="*/ 51 h 80"/>
                  <a:gd name="T18" fmla="*/ 6 w 44"/>
                  <a:gd name="T19" fmla="*/ 57 h 80"/>
                  <a:gd name="T20" fmla="*/ 28 w 44"/>
                  <a:gd name="T21" fmla="*/ 27 h 80"/>
                  <a:gd name="T22" fmla="*/ 28 w 44"/>
                  <a:gd name="T23" fmla="*/ 40 h 80"/>
                  <a:gd name="T24" fmla="*/ 8 w 44"/>
                  <a:gd name="T25" fmla="*/ 61 h 80"/>
                  <a:gd name="T26" fmla="*/ 5 w 44"/>
                  <a:gd name="T27" fmla="*/ 64 h 80"/>
                  <a:gd name="T28" fmla="*/ 3 w 44"/>
                  <a:gd name="T29" fmla="*/ 73 h 80"/>
                  <a:gd name="T30" fmla="*/ 0 w 44"/>
                  <a:gd name="T31" fmla="*/ 80 h 80"/>
                  <a:gd name="T32" fmla="*/ 1 w 44"/>
                  <a:gd name="T33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80">
                    <a:moveTo>
                      <a:pt x="1" y="80"/>
                    </a:moveTo>
                    <a:cubicBezTo>
                      <a:pt x="2" y="79"/>
                      <a:pt x="3" y="78"/>
                      <a:pt x="4" y="78"/>
                    </a:cubicBezTo>
                    <a:cubicBezTo>
                      <a:pt x="14" y="70"/>
                      <a:pt x="23" y="63"/>
                      <a:pt x="31" y="53"/>
                    </a:cubicBezTo>
                    <a:cubicBezTo>
                      <a:pt x="39" y="43"/>
                      <a:pt x="44" y="32"/>
                      <a:pt x="42" y="18"/>
                    </a:cubicBezTo>
                    <a:cubicBezTo>
                      <a:pt x="40" y="12"/>
                      <a:pt x="37" y="6"/>
                      <a:pt x="33" y="1"/>
                    </a:cubicBezTo>
                    <a:cubicBezTo>
                      <a:pt x="32" y="0"/>
                      <a:pt x="31" y="0"/>
                      <a:pt x="30" y="2"/>
                    </a:cubicBezTo>
                    <a:cubicBezTo>
                      <a:pt x="23" y="15"/>
                      <a:pt x="15" y="28"/>
                      <a:pt x="5" y="39"/>
                    </a:cubicBezTo>
                    <a:cubicBezTo>
                      <a:pt x="3" y="41"/>
                      <a:pt x="3" y="43"/>
                      <a:pt x="4" y="44"/>
                    </a:cubicBezTo>
                    <a:cubicBezTo>
                      <a:pt x="4" y="46"/>
                      <a:pt x="4" y="49"/>
                      <a:pt x="5" y="51"/>
                    </a:cubicBezTo>
                    <a:cubicBezTo>
                      <a:pt x="5" y="53"/>
                      <a:pt x="5" y="55"/>
                      <a:pt x="6" y="57"/>
                    </a:cubicBezTo>
                    <a:cubicBezTo>
                      <a:pt x="15" y="48"/>
                      <a:pt x="23" y="39"/>
                      <a:pt x="28" y="27"/>
                    </a:cubicBezTo>
                    <a:cubicBezTo>
                      <a:pt x="31" y="32"/>
                      <a:pt x="30" y="36"/>
                      <a:pt x="28" y="40"/>
                    </a:cubicBezTo>
                    <a:cubicBezTo>
                      <a:pt x="23" y="48"/>
                      <a:pt x="15" y="54"/>
                      <a:pt x="8" y="61"/>
                    </a:cubicBezTo>
                    <a:cubicBezTo>
                      <a:pt x="6" y="61"/>
                      <a:pt x="5" y="62"/>
                      <a:pt x="5" y="64"/>
                    </a:cubicBezTo>
                    <a:cubicBezTo>
                      <a:pt x="5" y="67"/>
                      <a:pt x="4" y="70"/>
                      <a:pt x="3" y="73"/>
                    </a:cubicBezTo>
                    <a:cubicBezTo>
                      <a:pt x="2" y="75"/>
                      <a:pt x="1" y="77"/>
                      <a:pt x="0" y="80"/>
                    </a:cubicBezTo>
                    <a:cubicBezTo>
                      <a:pt x="1" y="80"/>
                      <a:pt x="1" y="80"/>
                      <a:pt x="1" y="8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1" name="Freeform 186"/>
              <p:cNvSpPr>
                <a:spLocks/>
              </p:cNvSpPr>
              <p:nvPr/>
            </p:nvSpPr>
            <p:spPr bwMode="auto">
              <a:xfrm>
                <a:off x="1971675" y="-3024188"/>
                <a:ext cx="169863" cy="304800"/>
              </a:xfrm>
              <a:custGeom>
                <a:avLst/>
                <a:gdLst>
                  <a:gd name="T0" fmla="*/ 13 w 45"/>
                  <a:gd name="T1" fmla="*/ 54 h 81"/>
                  <a:gd name="T2" fmla="*/ 36 w 45"/>
                  <a:gd name="T3" fmla="*/ 75 h 81"/>
                  <a:gd name="T4" fmla="*/ 45 w 45"/>
                  <a:gd name="T5" fmla="*/ 81 h 81"/>
                  <a:gd name="T6" fmla="*/ 44 w 45"/>
                  <a:gd name="T7" fmla="*/ 79 h 81"/>
                  <a:gd name="T8" fmla="*/ 40 w 45"/>
                  <a:gd name="T9" fmla="*/ 67 h 81"/>
                  <a:gd name="T10" fmla="*/ 37 w 45"/>
                  <a:gd name="T11" fmla="*/ 61 h 81"/>
                  <a:gd name="T12" fmla="*/ 26 w 45"/>
                  <a:gd name="T13" fmla="*/ 52 h 81"/>
                  <a:gd name="T14" fmla="*/ 15 w 45"/>
                  <a:gd name="T15" fmla="*/ 36 h 81"/>
                  <a:gd name="T16" fmla="*/ 16 w 45"/>
                  <a:gd name="T17" fmla="*/ 27 h 81"/>
                  <a:gd name="T18" fmla="*/ 39 w 45"/>
                  <a:gd name="T19" fmla="*/ 58 h 81"/>
                  <a:gd name="T20" fmla="*/ 40 w 45"/>
                  <a:gd name="T21" fmla="*/ 57 h 81"/>
                  <a:gd name="T22" fmla="*/ 41 w 45"/>
                  <a:gd name="T23" fmla="*/ 45 h 81"/>
                  <a:gd name="T24" fmla="*/ 40 w 45"/>
                  <a:gd name="T25" fmla="*/ 40 h 81"/>
                  <a:gd name="T26" fmla="*/ 31 w 45"/>
                  <a:gd name="T27" fmla="*/ 28 h 81"/>
                  <a:gd name="T28" fmla="*/ 15 w 45"/>
                  <a:gd name="T29" fmla="*/ 2 h 81"/>
                  <a:gd name="T30" fmla="*/ 11 w 45"/>
                  <a:gd name="T31" fmla="*/ 2 h 81"/>
                  <a:gd name="T32" fmla="*/ 3 w 45"/>
                  <a:gd name="T33" fmla="*/ 35 h 81"/>
                  <a:gd name="T34" fmla="*/ 13 w 45"/>
                  <a:gd name="T35" fmla="*/ 5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5" h="81">
                    <a:moveTo>
                      <a:pt x="13" y="54"/>
                    </a:moveTo>
                    <a:cubicBezTo>
                      <a:pt x="20" y="62"/>
                      <a:pt x="28" y="69"/>
                      <a:pt x="36" y="75"/>
                    </a:cubicBezTo>
                    <a:cubicBezTo>
                      <a:pt x="39" y="77"/>
                      <a:pt x="41" y="79"/>
                      <a:pt x="45" y="81"/>
                    </a:cubicBezTo>
                    <a:cubicBezTo>
                      <a:pt x="44" y="80"/>
                      <a:pt x="44" y="80"/>
                      <a:pt x="44" y="79"/>
                    </a:cubicBezTo>
                    <a:cubicBezTo>
                      <a:pt x="43" y="75"/>
                      <a:pt x="42" y="71"/>
                      <a:pt x="40" y="67"/>
                    </a:cubicBezTo>
                    <a:cubicBezTo>
                      <a:pt x="40" y="65"/>
                      <a:pt x="40" y="63"/>
                      <a:pt x="37" y="61"/>
                    </a:cubicBezTo>
                    <a:cubicBezTo>
                      <a:pt x="33" y="59"/>
                      <a:pt x="30" y="55"/>
                      <a:pt x="26" y="52"/>
                    </a:cubicBezTo>
                    <a:cubicBezTo>
                      <a:pt x="22" y="48"/>
                      <a:pt x="17" y="43"/>
                      <a:pt x="15" y="36"/>
                    </a:cubicBezTo>
                    <a:cubicBezTo>
                      <a:pt x="14" y="33"/>
                      <a:pt x="14" y="30"/>
                      <a:pt x="16" y="27"/>
                    </a:cubicBezTo>
                    <a:cubicBezTo>
                      <a:pt x="22" y="39"/>
                      <a:pt x="30" y="49"/>
                      <a:pt x="39" y="58"/>
                    </a:cubicBezTo>
                    <a:cubicBezTo>
                      <a:pt x="39" y="57"/>
                      <a:pt x="40" y="57"/>
                      <a:pt x="40" y="57"/>
                    </a:cubicBezTo>
                    <a:cubicBezTo>
                      <a:pt x="40" y="53"/>
                      <a:pt x="41" y="49"/>
                      <a:pt x="41" y="45"/>
                    </a:cubicBezTo>
                    <a:cubicBezTo>
                      <a:pt x="42" y="43"/>
                      <a:pt x="41" y="42"/>
                      <a:pt x="40" y="40"/>
                    </a:cubicBezTo>
                    <a:cubicBezTo>
                      <a:pt x="37" y="36"/>
                      <a:pt x="34" y="32"/>
                      <a:pt x="31" y="28"/>
                    </a:cubicBezTo>
                    <a:cubicBezTo>
                      <a:pt x="25" y="20"/>
                      <a:pt x="20" y="11"/>
                      <a:pt x="15" y="2"/>
                    </a:cubicBezTo>
                    <a:cubicBezTo>
                      <a:pt x="13" y="0"/>
                      <a:pt x="13" y="0"/>
                      <a:pt x="11" y="2"/>
                    </a:cubicBezTo>
                    <a:cubicBezTo>
                      <a:pt x="3" y="11"/>
                      <a:pt x="0" y="22"/>
                      <a:pt x="3" y="35"/>
                    </a:cubicBezTo>
                    <a:cubicBezTo>
                      <a:pt x="5" y="42"/>
                      <a:pt x="9" y="48"/>
                      <a:pt x="13" y="5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2" name="Freeform 187"/>
              <p:cNvSpPr>
                <a:spLocks/>
              </p:cNvSpPr>
              <p:nvPr/>
            </p:nvSpPr>
            <p:spPr bwMode="auto">
              <a:xfrm>
                <a:off x="2597150" y="-3241675"/>
                <a:ext cx="241300" cy="134937"/>
              </a:xfrm>
              <a:custGeom>
                <a:avLst/>
                <a:gdLst>
                  <a:gd name="T0" fmla="*/ 10 w 64"/>
                  <a:gd name="T1" fmla="*/ 36 h 36"/>
                  <a:gd name="T2" fmla="*/ 54 w 64"/>
                  <a:gd name="T3" fmla="*/ 36 h 36"/>
                  <a:gd name="T4" fmla="*/ 58 w 64"/>
                  <a:gd name="T5" fmla="*/ 34 h 36"/>
                  <a:gd name="T6" fmla="*/ 63 w 64"/>
                  <a:gd name="T7" fmla="*/ 20 h 36"/>
                  <a:gd name="T8" fmla="*/ 63 w 64"/>
                  <a:gd name="T9" fmla="*/ 11 h 36"/>
                  <a:gd name="T10" fmla="*/ 45 w 64"/>
                  <a:gd name="T11" fmla="*/ 1 h 36"/>
                  <a:gd name="T12" fmla="*/ 41 w 64"/>
                  <a:gd name="T13" fmla="*/ 21 h 36"/>
                  <a:gd name="T14" fmla="*/ 36 w 64"/>
                  <a:gd name="T15" fmla="*/ 31 h 36"/>
                  <a:gd name="T16" fmla="*/ 28 w 64"/>
                  <a:gd name="T17" fmla="*/ 31 h 36"/>
                  <a:gd name="T18" fmla="*/ 27 w 64"/>
                  <a:gd name="T19" fmla="*/ 30 h 36"/>
                  <a:gd name="T20" fmla="*/ 20 w 64"/>
                  <a:gd name="T21" fmla="*/ 9 h 36"/>
                  <a:gd name="T22" fmla="*/ 19 w 64"/>
                  <a:gd name="T23" fmla="*/ 0 h 36"/>
                  <a:gd name="T24" fmla="*/ 10 w 64"/>
                  <a:gd name="T25" fmla="*/ 2 h 36"/>
                  <a:gd name="T26" fmla="*/ 1 w 64"/>
                  <a:gd name="T27" fmla="*/ 17 h 36"/>
                  <a:gd name="T28" fmla="*/ 5 w 64"/>
                  <a:gd name="T29" fmla="*/ 33 h 36"/>
                  <a:gd name="T30" fmla="*/ 10 w 64"/>
                  <a:gd name="T3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4" h="36">
                    <a:moveTo>
                      <a:pt x="10" y="36"/>
                    </a:moveTo>
                    <a:cubicBezTo>
                      <a:pt x="24" y="36"/>
                      <a:pt x="40" y="36"/>
                      <a:pt x="54" y="36"/>
                    </a:cubicBezTo>
                    <a:cubicBezTo>
                      <a:pt x="56" y="36"/>
                      <a:pt x="57" y="36"/>
                      <a:pt x="58" y="34"/>
                    </a:cubicBezTo>
                    <a:cubicBezTo>
                      <a:pt x="59" y="29"/>
                      <a:pt x="61" y="25"/>
                      <a:pt x="63" y="20"/>
                    </a:cubicBezTo>
                    <a:cubicBezTo>
                      <a:pt x="64" y="17"/>
                      <a:pt x="64" y="14"/>
                      <a:pt x="63" y="11"/>
                    </a:cubicBezTo>
                    <a:cubicBezTo>
                      <a:pt x="61" y="4"/>
                      <a:pt x="51" y="0"/>
                      <a:pt x="45" y="1"/>
                    </a:cubicBezTo>
                    <a:cubicBezTo>
                      <a:pt x="44" y="8"/>
                      <a:pt x="42" y="15"/>
                      <a:pt x="41" y="21"/>
                    </a:cubicBezTo>
                    <a:cubicBezTo>
                      <a:pt x="40" y="25"/>
                      <a:pt x="38" y="28"/>
                      <a:pt x="36" y="31"/>
                    </a:cubicBezTo>
                    <a:cubicBezTo>
                      <a:pt x="33" y="35"/>
                      <a:pt x="31" y="34"/>
                      <a:pt x="28" y="31"/>
                    </a:cubicBezTo>
                    <a:cubicBezTo>
                      <a:pt x="28" y="31"/>
                      <a:pt x="27" y="30"/>
                      <a:pt x="27" y="30"/>
                    </a:cubicBezTo>
                    <a:cubicBezTo>
                      <a:pt x="23" y="23"/>
                      <a:pt x="22" y="16"/>
                      <a:pt x="20" y="9"/>
                    </a:cubicBezTo>
                    <a:cubicBezTo>
                      <a:pt x="20" y="6"/>
                      <a:pt x="20" y="3"/>
                      <a:pt x="19" y="0"/>
                    </a:cubicBezTo>
                    <a:cubicBezTo>
                      <a:pt x="16" y="1"/>
                      <a:pt x="13" y="1"/>
                      <a:pt x="10" y="2"/>
                    </a:cubicBezTo>
                    <a:cubicBezTo>
                      <a:pt x="4" y="5"/>
                      <a:pt x="0" y="9"/>
                      <a:pt x="1" y="17"/>
                    </a:cubicBezTo>
                    <a:cubicBezTo>
                      <a:pt x="1" y="22"/>
                      <a:pt x="3" y="28"/>
                      <a:pt x="5" y="33"/>
                    </a:cubicBezTo>
                    <a:cubicBezTo>
                      <a:pt x="6" y="35"/>
                      <a:pt x="7" y="36"/>
                      <a:pt x="10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Freeform 188"/>
              <p:cNvSpPr>
                <a:spLocks/>
              </p:cNvSpPr>
              <p:nvPr/>
            </p:nvSpPr>
            <p:spPr bwMode="auto">
              <a:xfrm>
                <a:off x="2416175" y="-3076575"/>
                <a:ext cx="161925" cy="98425"/>
              </a:xfrm>
              <a:custGeom>
                <a:avLst/>
                <a:gdLst>
                  <a:gd name="T0" fmla="*/ 5 w 43"/>
                  <a:gd name="T1" fmla="*/ 26 h 26"/>
                  <a:gd name="T2" fmla="*/ 36 w 43"/>
                  <a:gd name="T3" fmla="*/ 26 h 26"/>
                  <a:gd name="T4" fmla="*/ 39 w 43"/>
                  <a:gd name="T5" fmla="*/ 25 h 26"/>
                  <a:gd name="T6" fmla="*/ 40 w 43"/>
                  <a:gd name="T7" fmla="*/ 20 h 26"/>
                  <a:gd name="T8" fmla="*/ 39 w 43"/>
                  <a:gd name="T9" fmla="*/ 5 h 26"/>
                  <a:gd name="T10" fmla="*/ 28 w 43"/>
                  <a:gd name="T11" fmla="*/ 0 h 26"/>
                  <a:gd name="T12" fmla="*/ 27 w 43"/>
                  <a:gd name="T13" fmla="*/ 5 h 26"/>
                  <a:gd name="T14" fmla="*/ 24 w 43"/>
                  <a:gd name="T15" fmla="*/ 20 h 26"/>
                  <a:gd name="T16" fmla="*/ 21 w 43"/>
                  <a:gd name="T17" fmla="*/ 22 h 26"/>
                  <a:gd name="T18" fmla="*/ 18 w 43"/>
                  <a:gd name="T19" fmla="*/ 20 h 26"/>
                  <a:gd name="T20" fmla="*/ 14 w 43"/>
                  <a:gd name="T21" fmla="*/ 3 h 26"/>
                  <a:gd name="T22" fmla="*/ 13 w 43"/>
                  <a:gd name="T23" fmla="*/ 0 h 26"/>
                  <a:gd name="T24" fmla="*/ 10 w 43"/>
                  <a:gd name="T25" fmla="*/ 1 h 26"/>
                  <a:gd name="T26" fmla="*/ 0 w 43"/>
                  <a:gd name="T27" fmla="*/ 11 h 26"/>
                  <a:gd name="T28" fmla="*/ 2 w 43"/>
                  <a:gd name="T29" fmla="*/ 24 h 26"/>
                  <a:gd name="T30" fmla="*/ 5 w 43"/>
                  <a:gd name="T31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3" h="26">
                    <a:moveTo>
                      <a:pt x="5" y="26"/>
                    </a:moveTo>
                    <a:cubicBezTo>
                      <a:pt x="16" y="26"/>
                      <a:pt x="26" y="26"/>
                      <a:pt x="36" y="26"/>
                    </a:cubicBezTo>
                    <a:cubicBezTo>
                      <a:pt x="38" y="26"/>
                      <a:pt x="39" y="26"/>
                      <a:pt x="39" y="25"/>
                    </a:cubicBezTo>
                    <a:cubicBezTo>
                      <a:pt x="39" y="23"/>
                      <a:pt x="40" y="22"/>
                      <a:pt x="40" y="20"/>
                    </a:cubicBezTo>
                    <a:cubicBezTo>
                      <a:pt x="41" y="15"/>
                      <a:pt x="43" y="9"/>
                      <a:pt x="39" y="5"/>
                    </a:cubicBezTo>
                    <a:cubicBezTo>
                      <a:pt x="36" y="2"/>
                      <a:pt x="32" y="1"/>
                      <a:pt x="28" y="0"/>
                    </a:cubicBezTo>
                    <a:cubicBezTo>
                      <a:pt x="28" y="2"/>
                      <a:pt x="28" y="3"/>
                      <a:pt x="27" y="5"/>
                    </a:cubicBezTo>
                    <a:cubicBezTo>
                      <a:pt x="27" y="10"/>
                      <a:pt x="26" y="15"/>
                      <a:pt x="24" y="20"/>
                    </a:cubicBezTo>
                    <a:cubicBezTo>
                      <a:pt x="23" y="21"/>
                      <a:pt x="22" y="22"/>
                      <a:pt x="21" y="22"/>
                    </a:cubicBezTo>
                    <a:cubicBezTo>
                      <a:pt x="20" y="22"/>
                      <a:pt x="19" y="21"/>
                      <a:pt x="18" y="20"/>
                    </a:cubicBezTo>
                    <a:cubicBezTo>
                      <a:pt x="15" y="14"/>
                      <a:pt x="14" y="9"/>
                      <a:pt x="14" y="3"/>
                    </a:cubicBezTo>
                    <a:cubicBezTo>
                      <a:pt x="14" y="2"/>
                      <a:pt x="14" y="1"/>
                      <a:pt x="13" y="0"/>
                    </a:cubicBezTo>
                    <a:cubicBezTo>
                      <a:pt x="12" y="0"/>
                      <a:pt x="11" y="0"/>
                      <a:pt x="10" y="1"/>
                    </a:cubicBezTo>
                    <a:cubicBezTo>
                      <a:pt x="6" y="2"/>
                      <a:pt x="1" y="5"/>
                      <a:pt x="0" y="11"/>
                    </a:cubicBezTo>
                    <a:cubicBezTo>
                      <a:pt x="0" y="15"/>
                      <a:pt x="1" y="20"/>
                      <a:pt x="2" y="24"/>
                    </a:cubicBezTo>
                    <a:cubicBezTo>
                      <a:pt x="2" y="26"/>
                      <a:pt x="3" y="26"/>
                      <a:pt x="5" y="2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4" name="Freeform 189"/>
              <p:cNvSpPr>
                <a:spLocks/>
              </p:cNvSpPr>
              <p:nvPr/>
            </p:nvSpPr>
            <p:spPr bwMode="auto">
              <a:xfrm>
                <a:off x="2857500" y="-3084513"/>
                <a:ext cx="161925" cy="106362"/>
              </a:xfrm>
              <a:custGeom>
                <a:avLst/>
                <a:gdLst>
                  <a:gd name="T0" fmla="*/ 6 w 43"/>
                  <a:gd name="T1" fmla="*/ 28 h 28"/>
                  <a:gd name="T2" fmla="*/ 13 w 43"/>
                  <a:gd name="T3" fmla="*/ 28 h 28"/>
                  <a:gd name="T4" fmla="*/ 37 w 43"/>
                  <a:gd name="T5" fmla="*/ 28 h 28"/>
                  <a:gd name="T6" fmla="*/ 40 w 43"/>
                  <a:gd name="T7" fmla="*/ 26 h 28"/>
                  <a:gd name="T8" fmla="*/ 42 w 43"/>
                  <a:gd name="T9" fmla="*/ 16 h 28"/>
                  <a:gd name="T10" fmla="*/ 37 w 43"/>
                  <a:gd name="T11" fmla="*/ 4 h 28"/>
                  <a:gd name="T12" fmla="*/ 29 w 43"/>
                  <a:gd name="T13" fmla="*/ 0 h 28"/>
                  <a:gd name="T14" fmla="*/ 28 w 43"/>
                  <a:gd name="T15" fmla="*/ 4 h 28"/>
                  <a:gd name="T16" fmla="*/ 25 w 43"/>
                  <a:gd name="T17" fmla="*/ 21 h 28"/>
                  <a:gd name="T18" fmla="*/ 22 w 43"/>
                  <a:gd name="T19" fmla="*/ 23 h 28"/>
                  <a:gd name="T20" fmla="*/ 19 w 43"/>
                  <a:gd name="T21" fmla="*/ 21 h 28"/>
                  <a:gd name="T22" fmla="*/ 15 w 43"/>
                  <a:gd name="T23" fmla="*/ 6 h 28"/>
                  <a:gd name="T24" fmla="*/ 14 w 43"/>
                  <a:gd name="T25" fmla="*/ 1 h 28"/>
                  <a:gd name="T26" fmla="*/ 9 w 43"/>
                  <a:gd name="T27" fmla="*/ 3 h 28"/>
                  <a:gd name="T28" fmla="*/ 1 w 43"/>
                  <a:gd name="T29" fmla="*/ 11 h 28"/>
                  <a:gd name="T30" fmla="*/ 2 w 43"/>
                  <a:gd name="T31" fmla="*/ 25 h 28"/>
                  <a:gd name="T32" fmla="*/ 6 w 43"/>
                  <a:gd name="T3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" h="28">
                    <a:moveTo>
                      <a:pt x="6" y="28"/>
                    </a:moveTo>
                    <a:cubicBezTo>
                      <a:pt x="9" y="28"/>
                      <a:pt x="11" y="28"/>
                      <a:pt x="13" y="28"/>
                    </a:cubicBezTo>
                    <a:cubicBezTo>
                      <a:pt x="21" y="28"/>
                      <a:pt x="29" y="28"/>
                      <a:pt x="37" y="28"/>
                    </a:cubicBezTo>
                    <a:cubicBezTo>
                      <a:pt x="39" y="28"/>
                      <a:pt x="40" y="28"/>
                      <a:pt x="40" y="26"/>
                    </a:cubicBezTo>
                    <a:cubicBezTo>
                      <a:pt x="40" y="22"/>
                      <a:pt x="41" y="19"/>
                      <a:pt x="42" y="16"/>
                    </a:cubicBezTo>
                    <a:cubicBezTo>
                      <a:pt x="43" y="11"/>
                      <a:pt x="41" y="7"/>
                      <a:pt x="37" y="4"/>
                    </a:cubicBezTo>
                    <a:cubicBezTo>
                      <a:pt x="35" y="3"/>
                      <a:pt x="32" y="2"/>
                      <a:pt x="29" y="0"/>
                    </a:cubicBezTo>
                    <a:cubicBezTo>
                      <a:pt x="29" y="2"/>
                      <a:pt x="28" y="3"/>
                      <a:pt x="28" y="4"/>
                    </a:cubicBezTo>
                    <a:cubicBezTo>
                      <a:pt x="28" y="10"/>
                      <a:pt x="27" y="16"/>
                      <a:pt x="25" y="21"/>
                    </a:cubicBezTo>
                    <a:cubicBezTo>
                      <a:pt x="24" y="22"/>
                      <a:pt x="23" y="23"/>
                      <a:pt x="22" y="23"/>
                    </a:cubicBezTo>
                    <a:cubicBezTo>
                      <a:pt x="21" y="23"/>
                      <a:pt x="19" y="22"/>
                      <a:pt x="19" y="21"/>
                    </a:cubicBezTo>
                    <a:cubicBezTo>
                      <a:pt x="16" y="16"/>
                      <a:pt x="15" y="11"/>
                      <a:pt x="15" y="6"/>
                    </a:cubicBezTo>
                    <a:cubicBezTo>
                      <a:pt x="15" y="4"/>
                      <a:pt x="14" y="2"/>
                      <a:pt x="14" y="1"/>
                    </a:cubicBezTo>
                    <a:cubicBezTo>
                      <a:pt x="12" y="1"/>
                      <a:pt x="10" y="2"/>
                      <a:pt x="9" y="3"/>
                    </a:cubicBezTo>
                    <a:cubicBezTo>
                      <a:pt x="5" y="4"/>
                      <a:pt x="2" y="7"/>
                      <a:pt x="1" y="11"/>
                    </a:cubicBezTo>
                    <a:cubicBezTo>
                      <a:pt x="0" y="16"/>
                      <a:pt x="2" y="20"/>
                      <a:pt x="2" y="25"/>
                    </a:cubicBezTo>
                    <a:cubicBezTo>
                      <a:pt x="3" y="27"/>
                      <a:pt x="4" y="28"/>
                      <a:pt x="6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Freeform 190"/>
              <p:cNvSpPr>
                <a:spLocks/>
              </p:cNvSpPr>
              <p:nvPr/>
            </p:nvSpPr>
            <p:spPr bwMode="auto">
              <a:xfrm>
                <a:off x="3252788" y="-2516188"/>
                <a:ext cx="206375" cy="95250"/>
              </a:xfrm>
              <a:custGeom>
                <a:avLst/>
                <a:gdLst>
                  <a:gd name="T0" fmla="*/ 9 w 55"/>
                  <a:gd name="T1" fmla="*/ 0 h 25"/>
                  <a:gd name="T2" fmla="*/ 14 w 55"/>
                  <a:gd name="T3" fmla="*/ 8 h 25"/>
                  <a:gd name="T4" fmla="*/ 16 w 55"/>
                  <a:gd name="T5" fmla="*/ 9 h 25"/>
                  <a:gd name="T6" fmla="*/ 32 w 55"/>
                  <a:gd name="T7" fmla="*/ 10 h 25"/>
                  <a:gd name="T8" fmla="*/ 36 w 55"/>
                  <a:gd name="T9" fmla="*/ 10 h 25"/>
                  <a:gd name="T10" fmla="*/ 35 w 55"/>
                  <a:gd name="T11" fmla="*/ 12 h 25"/>
                  <a:gd name="T12" fmla="*/ 26 w 55"/>
                  <a:gd name="T13" fmla="*/ 16 h 25"/>
                  <a:gd name="T14" fmla="*/ 14 w 55"/>
                  <a:gd name="T15" fmla="*/ 14 h 25"/>
                  <a:gd name="T16" fmla="*/ 13 w 55"/>
                  <a:gd name="T17" fmla="*/ 14 h 25"/>
                  <a:gd name="T18" fmla="*/ 0 w 55"/>
                  <a:gd name="T19" fmla="*/ 17 h 25"/>
                  <a:gd name="T20" fmla="*/ 0 w 55"/>
                  <a:gd name="T21" fmla="*/ 17 h 25"/>
                  <a:gd name="T22" fmla="*/ 8 w 55"/>
                  <a:gd name="T23" fmla="*/ 20 h 25"/>
                  <a:gd name="T24" fmla="*/ 24 w 55"/>
                  <a:gd name="T25" fmla="*/ 23 h 25"/>
                  <a:gd name="T26" fmla="*/ 51 w 55"/>
                  <a:gd name="T27" fmla="*/ 13 h 25"/>
                  <a:gd name="T28" fmla="*/ 55 w 55"/>
                  <a:gd name="T29" fmla="*/ 2 h 25"/>
                  <a:gd name="T30" fmla="*/ 9 w 55"/>
                  <a:gd name="T3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5" h="25">
                    <a:moveTo>
                      <a:pt x="9" y="0"/>
                    </a:moveTo>
                    <a:cubicBezTo>
                      <a:pt x="11" y="3"/>
                      <a:pt x="12" y="5"/>
                      <a:pt x="14" y="8"/>
                    </a:cubicBezTo>
                    <a:cubicBezTo>
                      <a:pt x="15" y="8"/>
                      <a:pt x="16" y="9"/>
                      <a:pt x="16" y="9"/>
                    </a:cubicBezTo>
                    <a:cubicBezTo>
                      <a:pt x="21" y="10"/>
                      <a:pt x="27" y="10"/>
                      <a:pt x="32" y="10"/>
                    </a:cubicBezTo>
                    <a:cubicBezTo>
                      <a:pt x="33" y="10"/>
                      <a:pt x="34" y="10"/>
                      <a:pt x="36" y="10"/>
                    </a:cubicBezTo>
                    <a:cubicBezTo>
                      <a:pt x="35" y="11"/>
                      <a:pt x="35" y="12"/>
                      <a:pt x="35" y="12"/>
                    </a:cubicBezTo>
                    <a:cubicBezTo>
                      <a:pt x="33" y="16"/>
                      <a:pt x="29" y="16"/>
                      <a:pt x="26" y="16"/>
                    </a:cubicBezTo>
                    <a:cubicBezTo>
                      <a:pt x="22" y="15"/>
                      <a:pt x="18" y="14"/>
                      <a:pt x="14" y="14"/>
                    </a:cubicBezTo>
                    <a:cubicBezTo>
                      <a:pt x="14" y="14"/>
                      <a:pt x="13" y="14"/>
                      <a:pt x="13" y="14"/>
                    </a:cubicBezTo>
                    <a:cubicBezTo>
                      <a:pt x="8" y="15"/>
                      <a:pt x="4" y="16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3" y="18"/>
                      <a:pt x="5" y="19"/>
                      <a:pt x="8" y="20"/>
                    </a:cubicBezTo>
                    <a:cubicBezTo>
                      <a:pt x="13" y="21"/>
                      <a:pt x="18" y="22"/>
                      <a:pt x="24" y="23"/>
                    </a:cubicBezTo>
                    <a:cubicBezTo>
                      <a:pt x="35" y="25"/>
                      <a:pt x="45" y="23"/>
                      <a:pt x="51" y="13"/>
                    </a:cubicBezTo>
                    <a:cubicBezTo>
                      <a:pt x="53" y="10"/>
                      <a:pt x="55" y="6"/>
                      <a:pt x="55" y="2"/>
                    </a:cubicBezTo>
                    <a:cubicBezTo>
                      <a:pt x="40" y="4"/>
                      <a:pt x="24" y="4"/>
                      <a:pt x="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6" name="Freeform 191"/>
              <p:cNvSpPr>
                <a:spLocks/>
              </p:cNvSpPr>
              <p:nvPr/>
            </p:nvSpPr>
            <p:spPr bwMode="auto">
              <a:xfrm>
                <a:off x="1971675" y="-2516188"/>
                <a:ext cx="211138" cy="95250"/>
              </a:xfrm>
              <a:custGeom>
                <a:avLst/>
                <a:gdLst>
                  <a:gd name="T0" fmla="*/ 31 w 56"/>
                  <a:gd name="T1" fmla="*/ 23 h 25"/>
                  <a:gd name="T2" fmla="*/ 53 w 56"/>
                  <a:gd name="T3" fmla="*/ 18 h 25"/>
                  <a:gd name="T4" fmla="*/ 56 w 56"/>
                  <a:gd name="T5" fmla="*/ 17 h 25"/>
                  <a:gd name="T6" fmla="*/ 50 w 56"/>
                  <a:gd name="T7" fmla="*/ 15 h 25"/>
                  <a:gd name="T8" fmla="*/ 36 w 56"/>
                  <a:gd name="T9" fmla="*/ 15 h 25"/>
                  <a:gd name="T10" fmla="*/ 24 w 56"/>
                  <a:gd name="T11" fmla="*/ 15 h 25"/>
                  <a:gd name="T12" fmla="*/ 20 w 56"/>
                  <a:gd name="T13" fmla="*/ 11 h 25"/>
                  <a:gd name="T14" fmla="*/ 23 w 56"/>
                  <a:gd name="T15" fmla="*/ 10 h 25"/>
                  <a:gd name="T16" fmla="*/ 33 w 56"/>
                  <a:gd name="T17" fmla="*/ 10 h 25"/>
                  <a:gd name="T18" fmla="*/ 40 w 56"/>
                  <a:gd name="T19" fmla="*/ 9 h 25"/>
                  <a:gd name="T20" fmla="*/ 47 w 56"/>
                  <a:gd name="T21" fmla="*/ 0 h 25"/>
                  <a:gd name="T22" fmla="*/ 24 w 56"/>
                  <a:gd name="T23" fmla="*/ 3 h 25"/>
                  <a:gd name="T24" fmla="*/ 0 w 56"/>
                  <a:gd name="T25" fmla="*/ 2 h 25"/>
                  <a:gd name="T26" fmla="*/ 2 w 56"/>
                  <a:gd name="T27" fmla="*/ 8 h 25"/>
                  <a:gd name="T28" fmla="*/ 31 w 56"/>
                  <a:gd name="T29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25">
                    <a:moveTo>
                      <a:pt x="31" y="23"/>
                    </a:moveTo>
                    <a:cubicBezTo>
                      <a:pt x="38" y="22"/>
                      <a:pt x="46" y="20"/>
                      <a:pt x="53" y="18"/>
                    </a:cubicBezTo>
                    <a:cubicBezTo>
                      <a:pt x="54" y="18"/>
                      <a:pt x="55" y="17"/>
                      <a:pt x="56" y="17"/>
                    </a:cubicBezTo>
                    <a:cubicBezTo>
                      <a:pt x="54" y="16"/>
                      <a:pt x="52" y="16"/>
                      <a:pt x="50" y="15"/>
                    </a:cubicBezTo>
                    <a:cubicBezTo>
                      <a:pt x="46" y="14"/>
                      <a:pt x="41" y="13"/>
                      <a:pt x="36" y="15"/>
                    </a:cubicBezTo>
                    <a:cubicBezTo>
                      <a:pt x="32" y="16"/>
                      <a:pt x="28" y="17"/>
                      <a:pt x="24" y="15"/>
                    </a:cubicBezTo>
                    <a:cubicBezTo>
                      <a:pt x="22" y="14"/>
                      <a:pt x="21" y="13"/>
                      <a:pt x="20" y="11"/>
                    </a:cubicBezTo>
                    <a:cubicBezTo>
                      <a:pt x="22" y="10"/>
                      <a:pt x="22" y="10"/>
                      <a:pt x="23" y="10"/>
                    </a:cubicBezTo>
                    <a:cubicBezTo>
                      <a:pt x="26" y="10"/>
                      <a:pt x="30" y="10"/>
                      <a:pt x="33" y="10"/>
                    </a:cubicBezTo>
                    <a:cubicBezTo>
                      <a:pt x="35" y="10"/>
                      <a:pt x="38" y="10"/>
                      <a:pt x="40" y="9"/>
                    </a:cubicBezTo>
                    <a:cubicBezTo>
                      <a:pt x="43" y="7"/>
                      <a:pt x="45" y="3"/>
                      <a:pt x="47" y="0"/>
                    </a:cubicBezTo>
                    <a:cubicBezTo>
                      <a:pt x="39" y="1"/>
                      <a:pt x="31" y="2"/>
                      <a:pt x="24" y="3"/>
                    </a:cubicBezTo>
                    <a:cubicBezTo>
                      <a:pt x="16" y="3"/>
                      <a:pt x="8" y="2"/>
                      <a:pt x="0" y="2"/>
                    </a:cubicBezTo>
                    <a:cubicBezTo>
                      <a:pt x="1" y="4"/>
                      <a:pt x="1" y="6"/>
                      <a:pt x="2" y="8"/>
                    </a:cubicBezTo>
                    <a:cubicBezTo>
                      <a:pt x="7" y="20"/>
                      <a:pt x="18" y="25"/>
                      <a:pt x="31" y="2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7" name="Freeform 192"/>
              <p:cNvSpPr>
                <a:spLocks/>
              </p:cNvSpPr>
              <p:nvPr/>
            </p:nvSpPr>
            <p:spPr bwMode="auto">
              <a:xfrm>
                <a:off x="3189288" y="-2439988"/>
                <a:ext cx="206375" cy="101600"/>
              </a:xfrm>
              <a:custGeom>
                <a:avLst/>
                <a:gdLst>
                  <a:gd name="T0" fmla="*/ 53 w 55"/>
                  <a:gd name="T1" fmla="*/ 10 h 27"/>
                  <a:gd name="T2" fmla="*/ 43 w 55"/>
                  <a:gd name="T3" fmla="*/ 9 h 27"/>
                  <a:gd name="T4" fmla="*/ 29 w 55"/>
                  <a:gd name="T5" fmla="*/ 6 h 27"/>
                  <a:gd name="T6" fmla="*/ 13 w 55"/>
                  <a:gd name="T7" fmla="*/ 0 h 27"/>
                  <a:gd name="T8" fmla="*/ 15 w 55"/>
                  <a:gd name="T9" fmla="*/ 9 h 27"/>
                  <a:gd name="T10" fmla="*/ 17 w 55"/>
                  <a:gd name="T11" fmla="*/ 10 h 27"/>
                  <a:gd name="T12" fmla="*/ 31 w 55"/>
                  <a:gd name="T13" fmla="*/ 15 h 27"/>
                  <a:gd name="T14" fmla="*/ 27 w 55"/>
                  <a:gd name="T15" fmla="*/ 18 h 27"/>
                  <a:gd name="T16" fmla="*/ 17 w 55"/>
                  <a:gd name="T17" fmla="*/ 16 h 27"/>
                  <a:gd name="T18" fmla="*/ 1 w 55"/>
                  <a:gd name="T19" fmla="*/ 14 h 27"/>
                  <a:gd name="T20" fmla="*/ 0 w 55"/>
                  <a:gd name="T21" fmla="*/ 15 h 27"/>
                  <a:gd name="T22" fmla="*/ 18 w 55"/>
                  <a:gd name="T23" fmla="*/ 24 h 27"/>
                  <a:gd name="T24" fmla="*/ 33 w 55"/>
                  <a:gd name="T25" fmla="*/ 27 h 27"/>
                  <a:gd name="T26" fmla="*/ 54 w 55"/>
                  <a:gd name="T27" fmla="*/ 12 h 27"/>
                  <a:gd name="T28" fmla="*/ 53 w 55"/>
                  <a:gd name="T29" fmla="*/ 1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" h="27">
                    <a:moveTo>
                      <a:pt x="53" y="10"/>
                    </a:moveTo>
                    <a:cubicBezTo>
                      <a:pt x="50" y="10"/>
                      <a:pt x="46" y="10"/>
                      <a:pt x="43" y="9"/>
                    </a:cubicBezTo>
                    <a:cubicBezTo>
                      <a:pt x="38" y="8"/>
                      <a:pt x="34" y="7"/>
                      <a:pt x="29" y="6"/>
                    </a:cubicBezTo>
                    <a:cubicBezTo>
                      <a:pt x="24" y="4"/>
                      <a:pt x="19" y="2"/>
                      <a:pt x="13" y="0"/>
                    </a:cubicBezTo>
                    <a:cubicBezTo>
                      <a:pt x="14" y="3"/>
                      <a:pt x="15" y="6"/>
                      <a:pt x="15" y="9"/>
                    </a:cubicBezTo>
                    <a:cubicBezTo>
                      <a:pt x="16" y="10"/>
                      <a:pt x="16" y="10"/>
                      <a:pt x="17" y="10"/>
                    </a:cubicBezTo>
                    <a:cubicBezTo>
                      <a:pt x="21" y="12"/>
                      <a:pt x="26" y="13"/>
                      <a:pt x="31" y="15"/>
                    </a:cubicBezTo>
                    <a:cubicBezTo>
                      <a:pt x="30" y="16"/>
                      <a:pt x="29" y="18"/>
                      <a:pt x="27" y="18"/>
                    </a:cubicBezTo>
                    <a:cubicBezTo>
                      <a:pt x="24" y="18"/>
                      <a:pt x="20" y="18"/>
                      <a:pt x="17" y="16"/>
                    </a:cubicBezTo>
                    <a:cubicBezTo>
                      <a:pt x="12" y="13"/>
                      <a:pt x="7" y="14"/>
                      <a:pt x="1" y="14"/>
                    </a:cubicBezTo>
                    <a:cubicBezTo>
                      <a:pt x="1" y="14"/>
                      <a:pt x="1" y="15"/>
                      <a:pt x="0" y="15"/>
                    </a:cubicBezTo>
                    <a:cubicBezTo>
                      <a:pt x="7" y="18"/>
                      <a:pt x="12" y="21"/>
                      <a:pt x="18" y="24"/>
                    </a:cubicBezTo>
                    <a:cubicBezTo>
                      <a:pt x="23" y="26"/>
                      <a:pt x="28" y="27"/>
                      <a:pt x="33" y="27"/>
                    </a:cubicBezTo>
                    <a:cubicBezTo>
                      <a:pt x="42" y="27"/>
                      <a:pt x="51" y="19"/>
                      <a:pt x="54" y="12"/>
                    </a:cubicBezTo>
                    <a:cubicBezTo>
                      <a:pt x="55" y="11"/>
                      <a:pt x="54" y="10"/>
                      <a:pt x="5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8" name="Freeform 193"/>
              <p:cNvSpPr>
                <a:spLocks/>
              </p:cNvSpPr>
              <p:nvPr/>
            </p:nvSpPr>
            <p:spPr bwMode="auto">
              <a:xfrm>
                <a:off x="2035175" y="-2439988"/>
                <a:ext cx="203200" cy="101600"/>
              </a:xfrm>
              <a:custGeom>
                <a:avLst/>
                <a:gdLst>
                  <a:gd name="T0" fmla="*/ 54 w 54"/>
                  <a:gd name="T1" fmla="*/ 15 h 27"/>
                  <a:gd name="T2" fmla="*/ 54 w 54"/>
                  <a:gd name="T3" fmla="*/ 14 h 27"/>
                  <a:gd name="T4" fmla="*/ 44 w 54"/>
                  <a:gd name="T5" fmla="*/ 14 h 27"/>
                  <a:gd name="T6" fmla="*/ 41 w 54"/>
                  <a:gd name="T7" fmla="*/ 15 h 27"/>
                  <a:gd name="T8" fmla="*/ 28 w 54"/>
                  <a:gd name="T9" fmla="*/ 18 h 27"/>
                  <a:gd name="T10" fmla="*/ 25 w 54"/>
                  <a:gd name="T11" fmla="*/ 14 h 27"/>
                  <a:gd name="T12" fmla="*/ 34 w 54"/>
                  <a:gd name="T13" fmla="*/ 12 h 27"/>
                  <a:gd name="T14" fmla="*/ 41 w 54"/>
                  <a:gd name="T15" fmla="*/ 4 h 27"/>
                  <a:gd name="T16" fmla="*/ 41 w 54"/>
                  <a:gd name="T17" fmla="*/ 2 h 27"/>
                  <a:gd name="T18" fmla="*/ 42 w 54"/>
                  <a:gd name="T19" fmla="*/ 0 h 27"/>
                  <a:gd name="T20" fmla="*/ 2 w 54"/>
                  <a:gd name="T21" fmla="*/ 10 h 27"/>
                  <a:gd name="T22" fmla="*/ 1 w 54"/>
                  <a:gd name="T23" fmla="*/ 13 h 27"/>
                  <a:gd name="T24" fmla="*/ 5 w 54"/>
                  <a:gd name="T25" fmla="*/ 18 h 27"/>
                  <a:gd name="T26" fmla="*/ 22 w 54"/>
                  <a:gd name="T27" fmla="*/ 27 h 27"/>
                  <a:gd name="T28" fmla="*/ 37 w 54"/>
                  <a:gd name="T29" fmla="*/ 24 h 27"/>
                  <a:gd name="T30" fmla="*/ 54 w 54"/>
                  <a:gd name="T31" fmla="*/ 15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4" h="27">
                    <a:moveTo>
                      <a:pt x="54" y="15"/>
                    </a:moveTo>
                    <a:cubicBezTo>
                      <a:pt x="54" y="15"/>
                      <a:pt x="54" y="14"/>
                      <a:pt x="54" y="14"/>
                    </a:cubicBezTo>
                    <a:cubicBezTo>
                      <a:pt x="50" y="14"/>
                      <a:pt x="47" y="14"/>
                      <a:pt x="44" y="14"/>
                    </a:cubicBezTo>
                    <a:cubicBezTo>
                      <a:pt x="43" y="14"/>
                      <a:pt x="42" y="14"/>
                      <a:pt x="41" y="15"/>
                    </a:cubicBezTo>
                    <a:cubicBezTo>
                      <a:pt x="37" y="17"/>
                      <a:pt x="33" y="19"/>
                      <a:pt x="28" y="18"/>
                    </a:cubicBezTo>
                    <a:cubicBezTo>
                      <a:pt x="26" y="18"/>
                      <a:pt x="24" y="16"/>
                      <a:pt x="25" y="14"/>
                    </a:cubicBezTo>
                    <a:cubicBezTo>
                      <a:pt x="28" y="14"/>
                      <a:pt x="31" y="13"/>
                      <a:pt x="34" y="12"/>
                    </a:cubicBezTo>
                    <a:cubicBezTo>
                      <a:pt x="38" y="11"/>
                      <a:pt x="41" y="9"/>
                      <a:pt x="41" y="4"/>
                    </a:cubicBezTo>
                    <a:cubicBezTo>
                      <a:pt x="41" y="4"/>
                      <a:pt x="41" y="3"/>
                      <a:pt x="41" y="2"/>
                    </a:cubicBezTo>
                    <a:cubicBezTo>
                      <a:pt x="41" y="1"/>
                      <a:pt x="41" y="1"/>
                      <a:pt x="42" y="0"/>
                    </a:cubicBezTo>
                    <a:cubicBezTo>
                      <a:pt x="29" y="6"/>
                      <a:pt x="16" y="10"/>
                      <a:pt x="2" y="10"/>
                    </a:cubicBezTo>
                    <a:cubicBezTo>
                      <a:pt x="0" y="10"/>
                      <a:pt x="0" y="11"/>
                      <a:pt x="1" y="13"/>
                    </a:cubicBezTo>
                    <a:cubicBezTo>
                      <a:pt x="2" y="15"/>
                      <a:pt x="4" y="17"/>
                      <a:pt x="5" y="18"/>
                    </a:cubicBezTo>
                    <a:cubicBezTo>
                      <a:pt x="10" y="23"/>
                      <a:pt x="15" y="27"/>
                      <a:pt x="22" y="27"/>
                    </a:cubicBezTo>
                    <a:cubicBezTo>
                      <a:pt x="27" y="27"/>
                      <a:pt x="32" y="26"/>
                      <a:pt x="37" y="24"/>
                    </a:cubicBezTo>
                    <a:cubicBezTo>
                      <a:pt x="43" y="21"/>
                      <a:pt x="48" y="18"/>
                      <a:pt x="54" y="1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49" name="Freeform 194"/>
              <p:cNvSpPr>
                <a:spLocks/>
              </p:cNvSpPr>
              <p:nvPr/>
            </p:nvSpPr>
            <p:spPr bwMode="auto">
              <a:xfrm>
                <a:off x="2555875" y="-2816225"/>
                <a:ext cx="134938" cy="134937"/>
              </a:xfrm>
              <a:custGeom>
                <a:avLst/>
                <a:gdLst>
                  <a:gd name="T0" fmla="*/ 3 w 36"/>
                  <a:gd name="T1" fmla="*/ 28 h 36"/>
                  <a:gd name="T2" fmla="*/ 4 w 36"/>
                  <a:gd name="T3" fmla="*/ 36 h 36"/>
                  <a:gd name="T4" fmla="*/ 5 w 36"/>
                  <a:gd name="T5" fmla="*/ 36 h 36"/>
                  <a:gd name="T6" fmla="*/ 11 w 36"/>
                  <a:gd name="T7" fmla="*/ 23 h 36"/>
                  <a:gd name="T8" fmla="*/ 12 w 36"/>
                  <a:gd name="T9" fmla="*/ 19 h 36"/>
                  <a:gd name="T10" fmla="*/ 15 w 36"/>
                  <a:gd name="T11" fmla="*/ 22 h 36"/>
                  <a:gd name="T12" fmla="*/ 17 w 36"/>
                  <a:gd name="T13" fmla="*/ 24 h 36"/>
                  <a:gd name="T14" fmla="*/ 20 w 36"/>
                  <a:gd name="T15" fmla="*/ 28 h 36"/>
                  <a:gd name="T16" fmla="*/ 21 w 36"/>
                  <a:gd name="T17" fmla="*/ 20 h 36"/>
                  <a:gd name="T18" fmla="*/ 23 w 36"/>
                  <a:gd name="T19" fmla="*/ 19 h 36"/>
                  <a:gd name="T20" fmla="*/ 29 w 36"/>
                  <a:gd name="T21" fmla="*/ 23 h 36"/>
                  <a:gd name="T22" fmla="*/ 36 w 36"/>
                  <a:gd name="T23" fmla="*/ 26 h 36"/>
                  <a:gd name="T24" fmla="*/ 29 w 36"/>
                  <a:gd name="T25" fmla="*/ 5 h 36"/>
                  <a:gd name="T26" fmla="*/ 26 w 36"/>
                  <a:gd name="T27" fmla="*/ 3 h 36"/>
                  <a:gd name="T28" fmla="*/ 17 w 36"/>
                  <a:gd name="T29" fmla="*/ 2 h 36"/>
                  <a:gd name="T30" fmla="*/ 13 w 36"/>
                  <a:gd name="T31" fmla="*/ 0 h 36"/>
                  <a:gd name="T32" fmla="*/ 13 w 36"/>
                  <a:gd name="T33" fmla="*/ 0 h 36"/>
                  <a:gd name="T34" fmla="*/ 16 w 36"/>
                  <a:gd name="T35" fmla="*/ 10 h 36"/>
                  <a:gd name="T36" fmla="*/ 1 w 36"/>
                  <a:gd name="T37" fmla="*/ 4 h 36"/>
                  <a:gd name="T38" fmla="*/ 1 w 36"/>
                  <a:gd name="T39" fmla="*/ 15 h 36"/>
                  <a:gd name="T40" fmla="*/ 3 w 36"/>
                  <a:gd name="T41" fmla="*/ 2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" h="36">
                    <a:moveTo>
                      <a:pt x="3" y="28"/>
                    </a:moveTo>
                    <a:cubicBezTo>
                      <a:pt x="4" y="31"/>
                      <a:pt x="4" y="34"/>
                      <a:pt x="4" y="36"/>
                    </a:cubicBezTo>
                    <a:cubicBezTo>
                      <a:pt x="5" y="36"/>
                      <a:pt x="5" y="36"/>
                      <a:pt x="5" y="36"/>
                    </a:cubicBezTo>
                    <a:cubicBezTo>
                      <a:pt x="7" y="31"/>
                      <a:pt x="9" y="27"/>
                      <a:pt x="11" y="23"/>
                    </a:cubicBezTo>
                    <a:cubicBezTo>
                      <a:pt x="11" y="22"/>
                      <a:pt x="12" y="20"/>
                      <a:pt x="12" y="19"/>
                    </a:cubicBezTo>
                    <a:cubicBezTo>
                      <a:pt x="13" y="20"/>
                      <a:pt x="14" y="21"/>
                      <a:pt x="15" y="22"/>
                    </a:cubicBezTo>
                    <a:cubicBezTo>
                      <a:pt x="15" y="22"/>
                      <a:pt x="16" y="23"/>
                      <a:pt x="17" y="24"/>
                    </a:cubicBezTo>
                    <a:cubicBezTo>
                      <a:pt x="17" y="25"/>
                      <a:pt x="18" y="27"/>
                      <a:pt x="20" y="28"/>
                    </a:cubicBezTo>
                    <a:cubicBezTo>
                      <a:pt x="20" y="25"/>
                      <a:pt x="21" y="23"/>
                      <a:pt x="21" y="20"/>
                    </a:cubicBezTo>
                    <a:cubicBezTo>
                      <a:pt x="21" y="18"/>
                      <a:pt x="22" y="18"/>
                      <a:pt x="23" y="19"/>
                    </a:cubicBezTo>
                    <a:cubicBezTo>
                      <a:pt x="25" y="20"/>
                      <a:pt x="27" y="22"/>
                      <a:pt x="29" y="23"/>
                    </a:cubicBezTo>
                    <a:cubicBezTo>
                      <a:pt x="32" y="24"/>
                      <a:pt x="34" y="25"/>
                      <a:pt x="36" y="26"/>
                    </a:cubicBezTo>
                    <a:cubicBezTo>
                      <a:pt x="35" y="19"/>
                      <a:pt x="33" y="11"/>
                      <a:pt x="29" y="5"/>
                    </a:cubicBezTo>
                    <a:cubicBezTo>
                      <a:pt x="29" y="4"/>
                      <a:pt x="27" y="4"/>
                      <a:pt x="26" y="3"/>
                    </a:cubicBezTo>
                    <a:cubicBezTo>
                      <a:pt x="23" y="3"/>
                      <a:pt x="20" y="2"/>
                      <a:pt x="17" y="2"/>
                    </a:cubicBezTo>
                    <a:cubicBezTo>
                      <a:pt x="16" y="1"/>
                      <a:pt x="14" y="1"/>
                      <a:pt x="13" y="0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14" y="3"/>
                      <a:pt x="15" y="6"/>
                      <a:pt x="16" y="10"/>
                    </a:cubicBezTo>
                    <a:cubicBezTo>
                      <a:pt x="10" y="11"/>
                      <a:pt x="5" y="9"/>
                      <a:pt x="1" y="4"/>
                    </a:cubicBezTo>
                    <a:cubicBezTo>
                      <a:pt x="0" y="8"/>
                      <a:pt x="0" y="11"/>
                      <a:pt x="1" y="15"/>
                    </a:cubicBezTo>
                    <a:cubicBezTo>
                      <a:pt x="2" y="19"/>
                      <a:pt x="3" y="23"/>
                      <a:pt x="3" y="2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50" name="Freeform 195"/>
              <p:cNvSpPr>
                <a:spLocks/>
              </p:cNvSpPr>
              <p:nvPr/>
            </p:nvSpPr>
            <p:spPr bwMode="auto">
              <a:xfrm>
                <a:off x="2732088" y="-2816225"/>
                <a:ext cx="147638" cy="134937"/>
              </a:xfrm>
              <a:custGeom>
                <a:avLst/>
                <a:gdLst>
                  <a:gd name="T0" fmla="*/ 2 w 39"/>
                  <a:gd name="T1" fmla="*/ 25 h 36"/>
                  <a:gd name="T2" fmla="*/ 14 w 39"/>
                  <a:gd name="T3" fmla="*/ 19 h 36"/>
                  <a:gd name="T4" fmla="*/ 16 w 39"/>
                  <a:gd name="T5" fmla="*/ 18 h 36"/>
                  <a:gd name="T6" fmla="*/ 17 w 39"/>
                  <a:gd name="T7" fmla="*/ 20 h 36"/>
                  <a:gd name="T8" fmla="*/ 18 w 39"/>
                  <a:gd name="T9" fmla="*/ 27 h 36"/>
                  <a:gd name="T10" fmla="*/ 25 w 39"/>
                  <a:gd name="T11" fmla="*/ 20 h 36"/>
                  <a:gd name="T12" fmla="*/ 26 w 39"/>
                  <a:gd name="T13" fmla="*/ 19 h 36"/>
                  <a:gd name="T14" fmla="*/ 27 w 39"/>
                  <a:gd name="T15" fmla="*/ 20 h 36"/>
                  <a:gd name="T16" fmla="*/ 31 w 39"/>
                  <a:gd name="T17" fmla="*/ 30 h 36"/>
                  <a:gd name="T18" fmla="*/ 34 w 39"/>
                  <a:gd name="T19" fmla="*/ 36 h 36"/>
                  <a:gd name="T20" fmla="*/ 38 w 39"/>
                  <a:gd name="T21" fmla="*/ 13 h 36"/>
                  <a:gd name="T22" fmla="*/ 37 w 39"/>
                  <a:gd name="T23" fmla="*/ 4 h 36"/>
                  <a:gd name="T24" fmla="*/ 22 w 39"/>
                  <a:gd name="T25" fmla="*/ 10 h 36"/>
                  <a:gd name="T26" fmla="*/ 25 w 39"/>
                  <a:gd name="T27" fmla="*/ 0 h 36"/>
                  <a:gd name="T28" fmla="*/ 18 w 39"/>
                  <a:gd name="T29" fmla="*/ 3 h 36"/>
                  <a:gd name="T30" fmla="*/ 10 w 39"/>
                  <a:gd name="T31" fmla="*/ 3 h 36"/>
                  <a:gd name="T32" fmla="*/ 8 w 39"/>
                  <a:gd name="T33" fmla="*/ 5 h 36"/>
                  <a:gd name="T34" fmla="*/ 0 w 39"/>
                  <a:gd name="T35" fmla="*/ 26 h 36"/>
                  <a:gd name="T36" fmla="*/ 2 w 39"/>
                  <a:gd name="T37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9" h="36">
                    <a:moveTo>
                      <a:pt x="2" y="25"/>
                    </a:moveTo>
                    <a:cubicBezTo>
                      <a:pt x="6" y="23"/>
                      <a:pt x="9" y="21"/>
                      <a:pt x="14" y="19"/>
                    </a:cubicBezTo>
                    <a:cubicBezTo>
                      <a:pt x="14" y="18"/>
                      <a:pt x="15" y="18"/>
                      <a:pt x="16" y="18"/>
                    </a:cubicBezTo>
                    <a:cubicBezTo>
                      <a:pt x="16" y="18"/>
                      <a:pt x="16" y="19"/>
                      <a:pt x="17" y="20"/>
                    </a:cubicBezTo>
                    <a:cubicBezTo>
                      <a:pt x="17" y="22"/>
                      <a:pt x="17" y="25"/>
                      <a:pt x="18" y="27"/>
                    </a:cubicBezTo>
                    <a:cubicBezTo>
                      <a:pt x="20" y="25"/>
                      <a:pt x="22" y="22"/>
                      <a:pt x="25" y="20"/>
                    </a:cubicBezTo>
                    <a:cubicBezTo>
                      <a:pt x="25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0"/>
                    </a:cubicBezTo>
                    <a:cubicBezTo>
                      <a:pt x="28" y="23"/>
                      <a:pt x="29" y="27"/>
                      <a:pt x="31" y="30"/>
                    </a:cubicBezTo>
                    <a:cubicBezTo>
                      <a:pt x="31" y="32"/>
                      <a:pt x="33" y="34"/>
                      <a:pt x="34" y="36"/>
                    </a:cubicBezTo>
                    <a:cubicBezTo>
                      <a:pt x="35" y="28"/>
                      <a:pt x="35" y="20"/>
                      <a:pt x="38" y="13"/>
                    </a:cubicBezTo>
                    <a:cubicBezTo>
                      <a:pt x="39" y="10"/>
                      <a:pt x="39" y="7"/>
                      <a:pt x="37" y="4"/>
                    </a:cubicBezTo>
                    <a:cubicBezTo>
                      <a:pt x="33" y="9"/>
                      <a:pt x="28" y="11"/>
                      <a:pt x="22" y="10"/>
                    </a:cubicBezTo>
                    <a:cubicBezTo>
                      <a:pt x="23" y="6"/>
                      <a:pt x="24" y="3"/>
                      <a:pt x="25" y="0"/>
                    </a:cubicBezTo>
                    <a:cubicBezTo>
                      <a:pt x="22" y="1"/>
                      <a:pt x="20" y="2"/>
                      <a:pt x="18" y="3"/>
                    </a:cubicBezTo>
                    <a:cubicBezTo>
                      <a:pt x="15" y="3"/>
                      <a:pt x="12" y="3"/>
                      <a:pt x="10" y="3"/>
                    </a:cubicBezTo>
                    <a:cubicBezTo>
                      <a:pt x="9" y="4"/>
                      <a:pt x="8" y="4"/>
                      <a:pt x="8" y="5"/>
                    </a:cubicBezTo>
                    <a:cubicBezTo>
                      <a:pt x="4" y="11"/>
                      <a:pt x="2" y="18"/>
                      <a:pt x="0" y="26"/>
                    </a:cubicBezTo>
                    <a:cubicBezTo>
                      <a:pt x="1" y="26"/>
                      <a:pt x="1" y="26"/>
                      <a:pt x="2" y="2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51" name="Freeform 196"/>
              <p:cNvSpPr>
                <a:spLocks/>
              </p:cNvSpPr>
              <p:nvPr/>
            </p:nvSpPr>
            <p:spPr bwMode="auto">
              <a:xfrm>
                <a:off x="2130425" y="-2376488"/>
                <a:ext cx="179388" cy="112712"/>
              </a:xfrm>
              <a:custGeom>
                <a:avLst/>
                <a:gdLst>
                  <a:gd name="T0" fmla="*/ 48 w 48"/>
                  <a:gd name="T1" fmla="*/ 9 h 30"/>
                  <a:gd name="T2" fmla="*/ 38 w 48"/>
                  <a:gd name="T3" fmla="*/ 11 h 30"/>
                  <a:gd name="T4" fmla="*/ 35 w 48"/>
                  <a:gd name="T5" fmla="*/ 14 h 30"/>
                  <a:gd name="T6" fmla="*/ 29 w 48"/>
                  <a:gd name="T7" fmla="*/ 16 h 30"/>
                  <a:gd name="T8" fmla="*/ 27 w 48"/>
                  <a:gd name="T9" fmla="*/ 14 h 30"/>
                  <a:gd name="T10" fmla="*/ 28 w 48"/>
                  <a:gd name="T11" fmla="*/ 13 h 30"/>
                  <a:gd name="T12" fmla="*/ 30 w 48"/>
                  <a:gd name="T13" fmla="*/ 11 h 30"/>
                  <a:gd name="T14" fmla="*/ 32 w 48"/>
                  <a:gd name="T15" fmla="*/ 0 h 30"/>
                  <a:gd name="T16" fmla="*/ 0 w 48"/>
                  <a:gd name="T17" fmla="*/ 17 h 30"/>
                  <a:gd name="T18" fmla="*/ 1 w 48"/>
                  <a:gd name="T19" fmla="*/ 18 h 30"/>
                  <a:gd name="T20" fmla="*/ 26 w 48"/>
                  <a:gd name="T21" fmla="*/ 26 h 30"/>
                  <a:gd name="T22" fmla="*/ 44 w 48"/>
                  <a:gd name="T23" fmla="*/ 14 h 30"/>
                  <a:gd name="T24" fmla="*/ 48 w 48"/>
                  <a:gd name="T25" fmla="*/ 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30">
                    <a:moveTo>
                      <a:pt x="48" y="9"/>
                    </a:moveTo>
                    <a:cubicBezTo>
                      <a:pt x="44" y="10"/>
                      <a:pt x="41" y="10"/>
                      <a:pt x="38" y="11"/>
                    </a:cubicBezTo>
                    <a:cubicBezTo>
                      <a:pt x="37" y="12"/>
                      <a:pt x="36" y="13"/>
                      <a:pt x="35" y="14"/>
                    </a:cubicBezTo>
                    <a:cubicBezTo>
                      <a:pt x="33" y="16"/>
                      <a:pt x="31" y="16"/>
                      <a:pt x="29" y="16"/>
                    </a:cubicBezTo>
                    <a:cubicBezTo>
                      <a:pt x="28" y="15"/>
                      <a:pt x="27" y="15"/>
                      <a:pt x="27" y="14"/>
                    </a:cubicBezTo>
                    <a:cubicBezTo>
                      <a:pt x="27" y="14"/>
                      <a:pt x="28" y="13"/>
                      <a:pt x="28" y="13"/>
                    </a:cubicBezTo>
                    <a:cubicBezTo>
                      <a:pt x="29" y="12"/>
                      <a:pt x="30" y="12"/>
                      <a:pt x="30" y="11"/>
                    </a:cubicBezTo>
                    <a:cubicBezTo>
                      <a:pt x="34" y="9"/>
                      <a:pt x="35" y="4"/>
                      <a:pt x="32" y="0"/>
                    </a:cubicBezTo>
                    <a:cubicBezTo>
                      <a:pt x="23" y="8"/>
                      <a:pt x="12" y="14"/>
                      <a:pt x="0" y="17"/>
                    </a:cubicBezTo>
                    <a:cubicBezTo>
                      <a:pt x="0" y="18"/>
                      <a:pt x="0" y="18"/>
                      <a:pt x="1" y="18"/>
                    </a:cubicBezTo>
                    <a:cubicBezTo>
                      <a:pt x="6" y="26"/>
                      <a:pt x="17" y="30"/>
                      <a:pt x="26" y="26"/>
                    </a:cubicBezTo>
                    <a:cubicBezTo>
                      <a:pt x="33" y="23"/>
                      <a:pt x="38" y="19"/>
                      <a:pt x="44" y="14"/>
                    </a:cubicBezTo>
                    <a:cubicBezTo>
                      <a:pt x="45" y="13"/>
                      <a:pt x="46" y="11"/>
                      <a:pt x="48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353" name="Freeform 197"/>
              <p:cNvSpPr>
                <a:spLocks/>
              </p:cNvSpPr>
              <p:nvPr/>
            </p:nvSpPr>
            <p:spPr bwMode="auto">
              <a:xfrm>
                <a:off x="3124200" y="-2376488"/>
                <a:ext cx="180975" cy="112712"/>
              </a:xfrm>
              <a:custGeom>
                <a:avLst/>
                <a:gdLst>
                  <a:gd name="T0" fmla="*/ 17 w 48"/>
                  <a:gd name="T1" fmla="*/ 11 h 30"/>
                  <a:gd name="T2" fmla="*/ 19 w 48"/>
                  <a:gd name="T3" fmla="*/ 13 h 30"/>
                  <a:gd name="T4" fmla="*/ 21 w 48"/>
                  <a:gd name="T5" fmla="*/ 14 h 30"/>
                  <a:gd name="T6" fmla="*/ 19 w 48"/>
                  <a:gd name="T7" fmla="*/ 16 h 30"/>
                  <a:gd name="T8" fmla="*/ 12 w 48"/>
                  <a:gd name="T9" fmla="*/ 14 h 30"/>
                  <a:gd name="T10" fmla="*/ 6 w 48"/>
                  <a:gd name="T11" fmla="*/ 10 h 30"/>
                  <a:gd name="T12" fmla="*/ 0 w 48"/>
                  <a:gd name="T13" fmla="*/ 9 h 30"/>
                  <a:gd name="T14" fmla="*/ 21 w 48"/>
                  <a:gd name="T15" fmla="*/ 26 h 30"/>
                  <a:gd name="T16" fmla="*/ 45 w 48"/>
                  <a:gd name="T17" fmla="*/ 21 h 30"/>
                  <a:gd name="T18" fmla="*/ 48 w 48"/>
                  <a:gd name="T19" fmla="*/ 17 h 30"/>
                  <a:gd name="T20" fmla="*/ 15 w 48"/>
                  <a:gd name="T21" fmla="*/ 0 h 30"/>
                  <a:gd name="T22" fmla="*/ 17 w 48"/>
                  <a:gd name="T23" fmla="*/ 1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30">
                    <a:moveTo>
                      <a:pt x="17" y="11"/>
                    </a:moveTo>
                    <a:cubicBezTo>
                      <a:pt x="18" y="12"/>
                      <a:pt x="19" y="12"/>
                      <a:pt x="19" y="13"/>
                    </a:cubicBezTo>
                    <a:cubicBezTo>
                      <a:pt x="20" y="13"/>
                      <a:pt x="20" y="14"/>
                      <a:pt x="21" y="14"/>
                    </a:cubicBezTo>
                    <a:cubicBezTo>
                      <a:pt x="20" y="15"/>
                      <a:pt x="19" y="15"/>
                      <a:pt x="19" y="16"/>
                    </a:cubicBezTo>
                    <a:cubicBezTo>
                      <a:pt x="16" y="16"/>
                      <a:pt x="14" y="16"/>
                      <a:pt x="12" y="14"/>
                    </a:cubicBezTo>
                    <a:cubicBezTo>
                      <a:pt x="11" y="12"/>
                      <a:pt x="9" y="11"/>
                      <a:pt x="6" y="10"/>
                    </a:cubicBezTo>
                    <a:cubicBezTo>
                      <a:pt x="4" y="10"/>
                      <a:pt x="2" y="10"/>
                      <a:pt x="0" y="9"/>
                    </a:cubicBezTo>
                    <a:cubicBezTo>
                      <a:pt x="4" y="16"/>
                      <a:pt x="13" y="23"/>
                      <a:pt x="21" y="26"/>
                    </a:cubicBezTo>
                    <a:cubicBezTo>
                      <a:pt x="30" y="30"/>
                      <a:pt x="38" y="28"/>
                      <a:pt x="45" y="21"/>
                    </a:cubicBezTo>
                    <a:cubicBezTo>
                      <a:pt x="46" y="20"/>
                      <a:pt x="47" y="19"/>
                      <a:pt x="48" y="17"/>
                    </a:cubicBezTo>
                    <a:cubicBezTo>
                      <a:pt x="35" y="14"/>
                      <a:pt x="25" y="9"/>
                      <a:pt x="15" y="0"/>
                    </a:cubicBezTo>
                    <a:cubicBezTo>
                      <a:pt x="13" y="4"/>
                      <a:pt x="13" y="9"/>
                      <a:pt x="17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447" name="Freeform 198"/>
              <p:cNvSpPr>
                <a:spLocks noEditPoints="1"/>
              </p:cNvSpPr>
              <p:nvPr/>
            </p:nvSpPr>
            <p:spPr bwMode="auto">
              <a:xfrm>
                <a:off x="2325688" y="-2917825"/>
                <a:ext cx="139700" cy="93662"/>
              </a:xfrm>
              <a:custGeom>
                <a:avLst/>
                <a:gdLst>
                  <a:gd name="T0" fmla="*/ 24 w 37"/>
                  <a:gd name="T1" fmla="*/ 0 h 25"/>
                  <a:gd name="T2" fmla="*/ 11 w 37"/>
                  <a:gd name="T3" fmla="*/ 3 h 25"/>
                  <a:gd name="T4" fmla="*/ 8 w 37"/>
                  <a:gd name="T5" fmla="*/ 25 h 25"/>
                  <a:gd name="T6" fmla="*/ 21 w 37"/>
                  <a:gd name="T7" fmla="*/ 17 h 25"/>
                  <a:gd name="T8" fmla="*/ 37 w 37"/>
                  <a:gd name="T9" fmla="*/ 18 h 25"/>
                  <a:gd name="T10" fmla="*/ 37 w 37"/>
                  <a:gd name="T11" fmla="*/ 18 h 25"/>
                  <a:gd name="T12" fmla="*/ 26 w 37"/>
                  <a:gd name="T13" fmla="*/ 2 h 25"/>
                  <a:gd name="T14" fmla="*/ 24 w 37"/>
                  <a:gd name="T15" fmla="*/ 0 h 25"/>
                  <a:gd name="T16" fmla="*/ 19 w 37"/>
                  <a:gd name="T17" fmla="*/ 6 h 25"/>
                  <a:gd name="T18" fmla="*/ 18 w 37"/>
                  <a:gd name="T19" fmla="*/ 5 h 25"/>
                  <a:gd name="T20" fmla="*/ 22 w 37"/>
                  <a:gd name="T21" fmla="*/ 3 h 25"/>
                  <a:gd name="T22" fmla="*/ 25 w 37"/>
                  <a:gd name="T23" fmla="*/ 6 h 25"/>
                  <a:gd name="T24" fmla="*/ 19 w 37"/>
                  <a:gd name="T25" fmla="*/ 6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25">
                    <a:moveTo>
                      <a:pt x="24" y="0"/>
                    </a:moveTo>
                    <a:cubicBezTo>
                      <a:pt x="20" y="0"/>
                      <a:pt x="15" y="1"/>
                      <a:pt x="11" y="3"/>
                    </a:cubicBezTo>
                    <a:cubicBezTo>
                      <a:pt x="1" y="8"/>
                      <a:pt x="0" y="18"/>
                      <a:pt x="8" y="25"/>
                    </a:cubicBezTo>
                    <a:cubicBezTo>
                      <a:pt x="11" y="20"/>
                      <a:pt x="16" y="17"/>
                      <a:pt x="21" y="17"/>
                    </a:cubicBezTo>
                    <a:cubicBezTo>
                      <a:pt x="26" y="17"/>
                      <a:pt x="32" y="18"/>
                      <a:pt x="37" y="18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2" y="14"/>
                      <a:pt x="29" y="9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  <a:moveTo>
                      <a:pt x="19" y="6"/>
                    </a:moveTo>
                    <a:cubicBezTo>
                      <a:pt x="18" y="6"/>
                      <a:pt x="18" y="5"/>
                      <a:pt x="18" y="5"/>
                    </a:cubicBezTo>
                    <a:cubicBezTo>
                      <a:pt x="20" y="4"/>
                      <a:pt x="21" y="4"/>
                      <a:pt x="22" y="3"/>
                    </a:cubicBezTo>
                    <a:cubicBezTo>
                      <a:pt x="23" y="3"/>
                      <a:pt x="24" y="5"/>
                      <a:pt x="25" y="6"/>
                    </a:cubicBezTo>
                    <a:cubicBezTo>
                      <a:pt x="22" y="6"/>
                      <a:pt x="21" y="6"/>
                      <a:pt x="19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08" name="Freeform 199"/>
              <p:cNvSpPr>
                <a:spLocks noEditPoints="1"/>
              </p:cNvSpPr>
              <p:nvPr/>
            </p:nvSpPr>
            <p:spPr bwMode="auto">
              <a:xfrm>
                <a:off x="2962275" y="-2917825"/>
                <a:ext cx="139700" cy="93662"/>
              </a:xfrm>
              <a:custGeom>
                <a:avLst/>
                <a:gdLst>
                  <a:gd name="T0" fmla="*/ 1 w 37"/>
                  <a:gd name="T1" fmla="*/ 19 h 25"/>
                  <a:gd name="T2" fmla="*/ 17 w 37"/>
                  <a:gd name="T3" fmla="*/ 17 h 25"/>
                  <a:gd name="T4" fmla="*/ 30 w 37"/>
                  <a:gd name="T5" fmla="*/ 24 h 25"/>
                  <a:gd name="T6" fmla="*/ 31 w 37"/>
                  <a:gd name="T7" fmla="*/ 25 h 25"/>
                  <a:gd name="T8" fmla="*/ 33 w 37"/>
                  <a:gd name="T9" fmla="*/ 22 h 25"/>
                  <a:gd name="T10" fmla="*/ 32 w 37"/>
                  <a:gd name="T11" fmla="*/ 6 h 25"/>
                  <a:gd name="T12" fmla="*/ 23 w 37"/>
                  <a:gd name="T13" fmla="*/ 2 h 25"/>
                  <a:gd name="T14" fmla="*/ 14 w 37"/>
                  <a:gd name="T15" fmla="*/ 0 h 25"/>
                  <a:gd name="T16" fmla="*/ 12 w 37"/>
                  <a:gd name="T17" fmla="*/ 1 h 25"/>
                  <a:gd name="T18" fmla="*/ 0 w 37"/>
                  <a:gd name="T19" fmla="*/ 19 h 25"/>
                  <a:gd name="T20" fmla="*/ 1 w 37"/>
                  <a:gd name="T21" fmla="*/ 19 h 25"/>
                  <a:gd name="T22" fmla="*/ 16 w 37"/>
                  <a:gd name="T23" fmla="*/ 3 h 25"/>
                  <a:gd name="T24" fmla="*/ 20 w 37"/>
                  <a:gd name="T25" fmla="*/ 6 h 25"/>
                  <a:gd name="T26" fmla="*/ 13 w 37"/>
                  <a:gd name="T27" fmla="*/ 6 h 25"/>
                  <a:gd name="T28" fmla="*/ 16 w 37"/>
                  <a:gd name="T29" fmla="*/ 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7" h="25">
                    <a:moveTo>
                      <a:pt x="1" y="19"/>
                    </a:moveTo>
                    <a:cubicBezTo>
                      <a:pt x="7" y="17"/>
                      <a:pt x="12" y="17"/>
                      <a:pt x="17" y="17"/>
                    </a:cubicBezTo>
                    <a:cubicBezTo>
                      <a:pt x="22" y="18"/>
                      <a:pt x="27" y="19"/>
                      <a:pt x="30" y="24"/>
                    </a:cubicBezTo>
                    <a:cubicBezTo>
                      <a:pt x="30" y="25"/>
                      <a:pt x="31" y="25"/>
                      <a:pt x="31" y="25"/>
                    </a:cubicBezTo>
                    <a:cubicBezTo>
                      <a:pt x="32" y="24"/>
                      <a:pt x="33" y="23"/>
                      <a:pt x="33" y="22"/>
                    </a:cubicBezTo>
                    <a:cubicBezTo>
                      <a:pt x="37" y="16"/>
                      <a:pt x="37" y="11"/>
                      <a:pt x="32" y="6"/>
                    </a:cubicBezTo>
                    <a:cubicBezTo>
                      <a:pt x="30" y="4"/>
                      <a:pt x="26" y="3"/>
                      <a:pt x="23" y="2"/>
                    </a:cubicBezTo>
                    <a:cubicBezTo>
                      <a:pt x="20" y="1"/>
                      <a:pt x="17" y="1"/>
                      <a:pt x="14" y="0"/>
                    </a:cubicBezTo>
                    <a:cubicBezTo>
                      <a:pt x="13" y="0"/>
                      <a:pt x="12" y="1"/>
                      <a:pt x="12" y="1"/>
                    </a:cubicBezTo>
                    <a:cubicBezTo>
                      <a:pt x="10" y="8"/>
                      <a:pt x="6" y="14"/>
                      <a:pt x="0" y="19"/>
                    </a:cubicBezTo>
                    <a:cubicBezTo>
                      <a:pt x="1" y="19"/>
                      <a:pt x="1" y="19"/>
                      <a:pt x="1" y="19"/>
                    </a:cubicBezTo>
                    <a:close/>
                    <a:moveTo>
                      <a:pt x="16" y="3"/>
                    </a:moveTo>
                    <a:cubicBezTo>
                      <a:pt x="18" y="3"/>
                      <a:pt x="19" y="4"/>
                      <a:pt x="20" y="6"/>
                    </a:cubicBezTo>
                    <a:cubicBezTo>
                      <a:pt x="18" y="6"/>
                      <a:pt x="16" y="6"/>
                      <a:pt x="13" y="6"/>
                    </a:cubicBezTo>
                    <a:cubicBezTo>
                      <a:pt x="14" y="5"/>
                      <a:pt x="15" y="4"/>
                      <a:pt x="16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09" name="Freeform 200"/>
              <p:cNvSpPr>
                <a:spLocks/>
              </p:cNvSpPr>
              <p:nvPr/>
            </p:nvSpPr>
            <p:spPr bwMode="auto">
              <a:xfrm>
                <a:off x="2178050" y="-3043238"/>
                <a:ext cx="84138" cy="158750"/>
              </a:xfrm>
              <a:custGeom>
                <a:avLst/>
                <a:gdLst>
                  <a:gd name="T0" fmla="*/ 8 w 22"/>
                  <a:gd name="T1" fmla="*/ 36 h 42"/>
                  <a:gd name="T2" fmla="*/ 14 w 22"/>
                  <a:gd name="T3" fmla="*/ 30 h 42"/>
                  <a:gd name="T4" fmla="*/ 19 w 22"/>
                  <a:gd name="T5" fmla="*/ 42 h 42"/>
                  <a:gd name="T6" fmla="*/ 20 w 22"/>
                  <a:gd name="T7" fmla="*/ 38 h 42"/>
                  <a:gd name="T8" fmla="*/ 19 w 22"/>
                  <a:gd name="T9" fmla="*/ 24 h 42"/>
                  <a:gd name="T10" fmla="*/ 14 w 22"/>
                  <a:gd name="T11" fmla="*/ 14 h 42"/>
                  <a:gd name="T12" fmla="*/ 14 w 22"/>
                  <a:gd name="T13" fmla="*/ 0 h 42"/>
                  <a:gd name="T14" fmla="*/ 14 w 22"/>
                  <a:gd name="T15" fmla="*/ 0 h 42"/>
                  <a:gd name="T16" fmla="*/ 7 w 22"/>
                  <a:gd name="T17" fmla="*/ 0 h 42"/>
                  <a:gd name="T18" fmla="*/ 2 w 22"/>
                  <a:gd name="T19" fmla="*/ 9 h 42"/>
                  <a:gd name="T20" fmla="*/ 6 w 22"/>
                  <a:gd name="T21" fmla="*/ 15 h 42"/>
                  <a:gd name="T22" fmla="*/ 10 w 22"/>
                  <a:gd name="T23" fmla="*/ 29 h 42"/>
                  <a:gd name="T24" fmla="*/ 8 w 22"/>
                  <a:gd name="T25" fmla="*/ 3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" h="42">
                    <a:moveTo>
                      <a:pt x="8" y="36"/>
                    </a:moveTo>
                    <a:cubicBezTo>
                      <a:pt x="11" y="33"/>
                      <a:pt x="13" y="32"/>
                      <a:pt x="14" y="30"/>
                    </a:cubicBezTo>
                    <a:cubicBezTo>
                      <a:pt x="17" y="34"/>
                      <a:pt x="17" y="38"/>
                      <a:pt x="19" y="42"/>
                    </a:cubicBezTo>
                    <a:cubicBezTo>
                      <a:pt x="20" y="41"/>
                      <a:pt x="20" y="39"/>
                      <a:pt x="20" y="38"/>
                    </a:cubicBezTo>
                    <a:cubicBezTo>
                      <a:pt x="22" y="33"/>
                      <a:pt x="21" y="28"/>
                      <a:pt x="19" y="24"/>
                    </a:cubicBezTo>
                    <a:cubicBezTo>
                      <a:pt x="18" y="20"/>
                      <a:pt x="16" y="17"/>
                      <a:pt x="14" y="14"/>
                    </a:cubicBezTo>
                    <a:cubicBezTo>
                      <a:pt x="12" y="9"/>
                      <a:pt x="10" y="5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2" y="0"/>
                      <a:pt x="9" y="0"/>
                      <a:pt x="7" y="0"/>
                    </a:cubicBezTo>
                    <a:cubicBezTo>
                      <a:pt x="2" y="0"/>
                      <a:pt x="0" y="4"/>
                      <a:pt x="2" y="9"/>
                    </a:cubicBezTo>
                    <a:cubicBezTo>
                      <a:pt x="3" y="11"/>
                      <a:pt x="5" y="13"/>
                      <a:pt x="6" y="15"/>
                    </a:cubicBezTo>
                    <a:cubicBezTo>
                      <a:pt x="8" y="19"/>
                      <a:pt x="11" y="24"/>
                      <a:pt x="10" y="29"/>
                    </a:cubicBezTo>
                    <a:cubicBezTo>
                      <a:pt x="10" y="31"/>
                      <a:pt x="9" y="33"/>
                      <a:pt x="8" y="3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0" name="Freeform 201"/>
              <p:cNvSpPr>
                <a:spLocks/>
              </p:cNvSpPr>
              <p:nvPr/>
            </p:nvSpPr>
            <p:spPr bwMode="auto">
              <a:xfrm>
                <a:off x="2679700" y="-3260725"/>
                <a:ext cx="68263" cy="123825"/>
              </a:xfrm>
              <a:custGeom>
                <a:avLst/>
                <a:gdLst>
                  <a:gd name="T0" fmla="*/ 3 w 18"/>
                  <a:gd name="T1" fmla="*/ 21 h 33"/>
                  <a:gd name="T2" fmla="*/ 7 w 18"/>
                  <a:gd name="T3" fmla="*/ 31 h 33"/>
                  <a:gd name="T4" fmla="*/ 11 w 18"/>
                  <a:gd name="T5" fmla="*/ 31 h 33"/>
                  <a:gd name="T6" fmla="*/ 12 w 18"/>
                  <a:gd name="T7" fmla="*/ 29 h 33"/>
                  <a:gd name="T8" fmla="*/ 18 w 18"/>
                  <a:gd name="T9" fmla="*/ 8 h 33"/>
                  <a:gd name="T10" fmla="*/ 17 w 18"/>
                  <a:gd name="T11" fmla="*/ 8 h 33"/>
                  <a:gd name="T12" fmla="*/ 17 w 18"/>
                  <a:gd name="T13" fmla="*/ 6 h 33"/>
                  <a:gd name="T14" fmla="*/ 6 w 18"/>
                  <a:gd name="T15" fmla="*/ 1 h 33"/>
                  <a:gd name="T16" fmla="*/ 1 w 18"/>
                  <a:gd name="T17" fmla="*/ 8 h 33"/>
                  <a:gd name="T18" fmla="*/ 3 w 18"/>
                  <a:gd name="T19" fmla="*/ 2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33">
                    <a:moveTo>
                      <a:pt x="3" y="21"/>
                    </a:moveTo>
                    <a:cubicBezTo>
                      <a:pt x="4" y="24"/>
                      <a:pt x="5" y="28"/>
                      <a:pt x="7" y="31"/>
                    </a:cubicBezTo>
                    <a:cubicBezTo>
                      <a:pt x="8" y="33"/>
                      <a:pt x="9" y="32"/>
                      <a:pt x="11" y="31"/>
                    </a:cubicBezTo>
                    <a:cubicBezTo>
                      <a:pt x="11" y="30"/>
                      <a:pt x="11" y="30"/>
                      <a:pt x="12" y="29"/>
                    </a:cubicBezTo>
                    <a:cubicBezTo>
                      <a:pt x="14" y="22"/>
                      <a:pt x="16" y="15"/>
                      <a:pt x="18" y="8"/>
                    </a:cubicBezTo>
                    <a:cubicBezTo>
                      <a:pt x="18" y="8"/>
                      <a:pt x="18" y="8"/>
                      <a:pt x="17" y="8"/>
                    </a:cubicBezTo>
                    <a:cubicBezTo>
                      <a:pt x="17" y="7"/>
                      <a:pt x="17" y="7"/>
                      <a:pt x="17" y="6"/>
                    </a:cubicBezTo>
                    <a:cubicBezTo>
                      <a:pt x="15" y="1"/>
                      <a:pt x="10" y="0"/>
                      <a:pt x="6" y="1"/>
                    </a:cubicBezTo>
                    <a:cubicBezTo>
                      <a:pt x="3" y="2"/>
                      <a:pt x="0" y="6"/>
                      <a:pt x="1" y="8"/>
                    </a:cubicBezTo>
                    <a:cubicBezTo>
                      <a:pt x="1" y="12"/>
                      <a:pt x="2" y="17"/>
                      <a:pt x="3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1" name="Freeform 202"/>
              <p:cNvSpPr>
                <a:spLocks/>
              </p:cNvSpPr>
              <p:nvPr/>
            </p:nvSpPr>
            <p:spPr bwMode="auto">
              <a:xfrm>
                <a:off x="3170238" y="-3043238"/>
                <a:ext cx="82550" cy="158750"/>
              </a:xfrm>
              <a:custGeom>
                <a:avLst/>
                <a:gdLst>
                  <a:gd name="T0" fmla="*/ 18 w 22"/>
                  <a:gd name="T1" fmla="*/ 12 h 42"/>
                  <a:gd name="T2" fmla="*/ 21 w 22"/>
                  <a:gd name="T3" fmla="*/ 6 h 42"/>
                  <a:gd name="T4" fmla="*/ 18 w 22"/>
                  <a:gd name="T5" fmla="*/ 1 h 42"/>
                  <a:gd name="T6" fmla="*/ 7 w 22"/>
                  <a:gd name="T7" fmla="*/ 0 h 42"/>
                  <a:gd name="T8" fmla="*/ 7 w 22"/>
                  <a:gd name="T9" fmla="*/ 14 h 42"/>
                  <a:gd name="T10" fmla="*/ 2 w 22"/>
                  <a:gd name="T11" fmla="*/ 27 h 42"/>
                  <a:gd name="T12" fmla="*/ 3 w 22"/>
                  <a:gd name="T13" fmla="*/ 42 h 42"/>
                  <a:gd name="T14" fmla="*/ 8 w 22"/>
                  <a:gd name="T15" fmla="*/ 30 h 42"/>
                  <a:gd name="T16" fmla="*/ 12 w 22"/>
                  <a:gd name="T17" fmla="*/ 34 h 42"/>
                  <a:gd name="T18" fmla="*/ 13 w 22"/>
                  <a:gd name="T19" fmla="*/ 34 h 42"/>
                  <a:gd name="T20" fmla="*/ 14 w 22"/>
                  <a:gd name="T21" fmla="*/ 18 h 42"/>
                  <a:gd name="T22" fmla="*/ 18 w 22"/>
                  <a:gd name="T23" fmla="*/ 1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2" h="42">
                    <a:moveTo>
                      <a:pt x="18" y="12"/>
                    </a:moveTo>
                    <a:cubicBezTo>
                      <a:pt x="19" y="10"/>
                      <a:pt x="20" y="8"/>
                      <a:pt x="21" y="6"/>
                    </a:cubicBezTo>
                    <a:cubicBezTo>
                      <a:pt x="22" y="4"/>
                      <a:pt x="20" y="2"/>
                      <a:pt x="18" y="1"/>
                    </a:cubicBezTo>
                    <a:cubicBezTo>
                      <a:pt x="15" y="0"/>
                      <a:pt x="11" y="0"/>
                      <a:pt x="7" y="0"/>
                    </a:cubicBezTo>
                    <a:cubicBezTo>
                      <a:pt x="11" y="7"/>
                      <a:pt x="11" y="7"/>
                      <a:pt x="7" y="14"/>
                    </a:cubicBezTo>
                    <a:cubicBezTo>
                      <a:pt x="5" y="19"/>
                      <a:pt x="3" y="23"/>
                      <a:pt x="2" y="27"/>
                    </a:cubicBezTo>
                    <a:cubicBezTo>
                      <a:pt x="0" y="32"/>
                      <a:pt x="1" y="37"/>
                      <a:pt x="3" y="42"/>
                    </a:cubicBezTo>
                    <a:cubicBezTo>
                      <a:pt x="5" y="38"/>
                      <a:pt x="5" y="34"/>
                      <a:pt x="8" y="30"/>
                    </a:cubicBezTo>
                    <a:cubicBezTo>
                      <a:pt x="9" y="32"/>
                      <a:pt x="11" y="33"/>
                      <a:pt x="12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0" y="28"/>
                      <a:pt x="12" y="23"/>
                      <a:pt x="14" y="18"/>
                    </a:cubicBezTo>
                    <a:cubicBezTo>
                      <a:pt x="15" y="16"/>
                      <a:pt x="17" y="14"/>
                      <a:pt x="18" y="1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2" name="Freeform 203"/>
              <p:cNvSpPr>
                <a:spLocks/>
              </p:cNvSpPr>
              <p:nvPr/>
            </p:nvSpPr>
            <p:spPr bwMode="auto">
              <a:xfrm>
                <a:off x="2262188" y="-2332038"/>
                <a:ext cx="120650" cy="98425"/>
              </a:xfrm>
              <a:custGeom>
                <a:avLst/>
                <a:gdLst>
                  <a:gd name="T0" fmla="*/ 24 w 32"/>
                  <a:gd name="T1" fmla="*/ 11 h 26"/>
                  <a:gd name="T2" fmla="*/ 18 w 32"/>
                  <a:gd name="T3" fmla="*/ 11 h 26"/>
                  <a:gd name="T4" fmla="*/ 18 w 32"/>
                  <a:gd name="T5" fmla="*/ 0 h 26"/>
                  <a:gd name="T6" fmla="*/ 0 w 32"/>
                  <a:gd name="T7" fmla="*/ 20 h 26"/>
                  <a:gd name="T8" fmla="*/ 0 w 32"/>
                  <a:gd name="T9" fmla="*/ 21 h 26"/>
                  <a:gd name="T10" fmla="*/ 19 w 32"/>
                  <a:gd name="T11" fmla="*/ 23 h 26"/>
                  <a:gd name="T12" fmla="*/ 32 w 32"/>
                  <a:gd name="T13" fmla="*/ 7 h 26"/>
                  <a:gd name="T14" fmla="*/ 24 w 32"/>
                  <a:gd name="T15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6">
                    <a:moveTo>
                      <a:pt x="24" y="11"/>
                    </a:moveTo>
                    <a:cubicBezTo>
                      <a:pt x="22" y="13"/>
                      <a:pt x="21" y="13"/>
                      <a:pt x="18" y="11"/>
                    </a:cubicBezTo>
                    <a:cubicBezTo>
                      <a:pt x="23" y="7"/>
                      <a:pt x="19" y="4"/>
                      <a:pt x="18" y="0"/>
                    </a:cubicBezTo>
                    <a:cubicBezTo>
                      <a:pt x="13" y="8"/>
                      <a:pt x="8" y="16"/>
                      <a:pt x="0" y="20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4" y="25"/>
                      <a:pt x="12" y="26"/>
                      <a:pt x="19" y="23"/>
                    </a:cubicBezTo>
                    <a:cubicBezTo>
                      <a:pt x="26" y="20"/>
                      <a:pt x="29" y="14"/>
                      <a:pt x="32" y="7"/>
                    </a:cubicBezTo>
                    <a:cubicBezTo>
                      <a:pt x="29" y="8"/>
                      <a:pt x="26" y="7"/>
                      <a:pt x="24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3" name="Freeform 204"/>
              <p:cNvSpPr>
                <a:spLocks/>
              </p:cNvSpPr>
              <p:nvPr/>
            </p:nvSpPr>
            <p:spPr bwMode="auto">
              <a:xfrm>
                <a:off x="3052763" y="-2332038"/>
                <a:ext cx="120650" cy="98425"/>
              </a:xfrm>
              <a:custGeom>
                <a:avLst/>
                <a:gdLst>
                  <a:gd name="T0" fmla="*/ 14 w 32"/>
                  <a:gd name="T1" fmla="*/ 0 h 26"/>
                  <a:gd name="T2" fmla="*/ 14 w 32"/>
                  <a:gd name="T3" fmla="*/ 12 h 26"/>
                  <a:gd name="T4" fmla="*/ 9 w 32"/>
                  <a:gd name="T5" fmla="*/ 11 h 26"/>
                  <a:gd name="T6" fmla="*/ 0 w 32"/>
                  <a:gd name="T7" fmla="*/ 7 h 26"/>
                  <a:gd name="T8" fmla="*/ 0 w 32"/>
                  <a:gd name="T9" fmla="*/ 7 h 26"/>
                  <a:gd name="T10" fmla="*/ 6 w 32"/>
                  <a:gd name="T11" fmla="*/ 17 h 26"/>
                  <a:gd name="T12" fmla="*/ 23 w 32"/>
                  <a:gd name="T13" fmla="*/ 26 h 26"/>
                  <a:gd name="T14" fmla="*/ 32 w 32"/>
                  <a:gd name="T15" fmla="*/ 21 h 26"/>
                  <a:gd name="T16" fmla="*/ 14 w 32"/>
                  <a:gd name="T1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" h="26">
                    <a:moveTo>
                      <a:pt x="14" y="0"/>
                    </a:moveTo>
                    <a:cubicBezTo>
                      <a:pt x="13" y="4"/>
                      <a:pt x="10" y="8"/>
                      <a:pt x="14" y="12"/>
                    </a:cubicBezTo>
                    <a:cubicBezTo>
                      <a:pt x="12" y="13"/>
                      <a:pt x="10" y="13"/>
                      <a:pt x="9" y="11"/>
                    </a:cubicBezTo>
                    <a:cubicBezTo>
                      <a:pt x="7" y="7"/>
                      <a:pt x="3" y="8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11"/>
                      <a:pt x="4" y="14"/>
                      <a:pt x="6" y="17"/>
                    </a:cubicBezTo>
                    <a:cubicBezTo>
                      <a:pt x="10" y="24"/>
                      <a:pt x="15" y="26"/>
                      <a:pt x="23" y="26"/>
                    </a:cubicBezTo>
                    <a:cubicBezTo>
                      <a:pt x="26" y="26"/>
                      <a:pt x="30" y="25"/>
                      <a:pt x="32" y="21"/>
                    </a:cubicBezTo>
                    <a:cubicBezTo>
                      <a:pt x="24" y="16"/>
                      <a:pt x="19" y="8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4" name="Freeform 205"/>
              <p:cNvSpPr>
                <a:spLocks/>
              </p:cNvSpPr>
              <p:nvPr/>
            </p:nvSpPr>
            <p:spPr bwMode="auto">
              <a:xfrm>
                <a:off x="3008313" y="-3106738"/>
                <a:ext cx="120650" cy="153987"/>
              </a:xfrm>
              <a:custGeom>
                <a:avLst/>
                <a:gdLst>
                  <a:gd name="T0" fmla="*/ 0 w 32"/>
                  <a:gd name="T1" fmla="*/ 41 h 41"/>
                  <a:gd name="T2" fmla="*/ 1 w 32"/>
                  <a:gd name="T3" fmla="*/ 41 h 41"/>
                  <a:gd name="T4" fmla="*/ 7 w 32"/>
                  <a:gd name="T5" fmla="*/ 40 h 41"/>
                  <a:gd name="T6" fmla="*/ 19 w 32"/>
                  <a:gd name="T7" fmla="*/ 27 h 41"/>
                  <a:gd name="T8" fmla="*/ 22 w 32"/>
                  <a:gd name="T9" fmla="*/ 18 h 41"/>
                  <a:gd name="T10" fmla="*/ 32 w 32"/>
                  <a:gd name="T11" fmla="*/ 8 h 41"/>
                  <a:gd name="T12" fmla="*/ 24 w 32"/>
                  <a:gd name="T13" fmla="*/ 3 h 41"/>
                  <a:gd name="T14" fmla="*/ 16 w 32"/>
                  <a:gd name="T15" fmla="*/ 7 h 41"/>
                  <a:gd name="T16" fmla="*/ 15 w 32"/>
                  <a:gd name="T17" fmla="*/ 11 h 41"/>
                  <a:gd name="T18" fmla="*/ 12 w 32"/>
                  <a:gd name="T19" fmla="*/ 26 h 41"/>
                  <a:gd name="T20" fmla="*/ 1 w 32"/>
                  <a:gd name="T21" fmla="*/ 39 h 41"/>
                  <a:gd name="T22" fmla="*/ 0 w 32"/>
                  <a:gd name="T23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41">
                    <a:moveTo>
                      <a:pt x="0" y="41"/>
                    </a:moveTo>
                    <a:cubicBezTo>
                      <a:pt x="0" y="41"/>
                      <a:pt x="0" y="41"/>
                      <a:pt x="1" y="41"/>
                    </a:cubicBezTo>
                    <a:cubicBezTo>
                      <a:pt x="3" y="41"/>
                      <a:pt x="5" y="41"/>
                      <a:pt x="7" y="40"/>
                    </a:cubicBezTo>
                    <a:cubicBezTo>
                      <a:pt x="12" y="37"/>
                      <a:pt x="17" y="33"/>
                      <a:pt x="19" y="27"/>
                    </a:cubicBezTo>
                    <a:cubicBezTo>
                      <a:pt x="20" y="24"/>
                      <a:pt x="21" y="21"/>
                      <a:pt x="22" y="18"/>
                    </a:cubicBezTo>
                    <a:cubicBezTo>
                      <a:pt x="24" y="14"/>
                      <a:pt x="27" y="11"/>
                      <a:pt x="32" y="8"/>
                    </a:cubicBezTo>
                    <a:cubicBezTo>
                      <a:pt x="29" y="6"/>
                      <a:pt x="27" y="4"/>
                      <a:pt x="24" y="3"/>
                    </a:cubicBezTo>
                    <a:cubicBezTo>
                      <a:pt x="20" y="1"/>
                      <a:pt x="18" y="0"/>
                      <a:pt x="16" y="7"/>
                    </a:cubicBezTo>
                    <a:cubicBezTo>
                      <a:pt x="15" y="8"/>
                      <a:pt x="15" y="10"/>
                      <a:pt x="15" y="11"/>
                    </a:cubicBezTo>
                    <a:cubicBezTo>
                      <a:pt x="14" y="16"/>
                      <a:pt x="13" y="21"/>
                      <a:pt x="12" y="26"/>
                    </a:cubicBezTo>
                    <a:cubicBezTo>
                      <a:pt x="10" y="32"/>
                      <a:pt x="7" y="37"/>
                      <a:pt x="1" y="39"/>
                    </a:cubicBezTo>
                    <a:cubicBezTo>
                      <a:pt x="1" y="40"/>
                      <a:pt x="1" y="40"/>
                      <a:pt x="0" y="4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5" name="Freeform 206"/>
              <p:cNvSpPr>
                <a:spLocks/>
              </p:cNvSpPr>
              <p:nvPr/>
            </p:nvSpPr>
            <p:spPr bwMode="auto">
              <a:xfrm>
                <a:off x="2298700" y="-3098800"/>
                <a:ext cx="128588" cy="146050"/>
              </a:xfrm>
              <a:custGeom>
                <a:avLst/>
                <a:gdLst>
                  <a:gd name="T0" fmla="*/ 0 w 34"/>
                  <a:gd name="T1" fmla="*/ 7 h 39"/>
                  <a:gd name="T2" fmla="*/ 13 w 34"/>
                  <a:gd name="T3" fmla="*/ 22 h 39"/>
                  <a:gd name="T4" fmla="*/ 16 w 34"/>
                  <a:gd name="T5" fmla="*/ 29 h 39"/>
                  <a:gd name="T6" fmla="*/ 33 w 34"/>
                  <a:gd name="T7" fmla="*/ 39 h 39"/>
                  <a:gd name="T8" fmla="*/ 34 w 34"/>
                  <a:gd name="T9" fmla="*/ 39 h 39"/>
                  <a:gd name="T10" fmla="*/ 32 w 34"/>
                  <a:gd name="T11" fmla="*/ 37 h 39"/>
                  <a:gd name="T12" fmla="*/ 23 w 34"/>
                  <a:gd name="T13" fmla="*/ 28 h 39"/>
                  <a:gd name="T14" fmla="*/ 19 w 34"/>
                  <a:gd name="T15" fmla="*/ 13 h 39"/>
                  <a:gd name="T16" fmla="*/ 16 w 34"/>
                  <a:gd name="T17" fmla="*/ 3 h 39"/>
                  <a:gd name="T18" fmla="*/ 11 w 34"/>
                  <a:gd name="T19" fmla="*/ 0 h 39"/>
                  <a:gd name="T20" fmla="*/ 0 w 34"/>
                  <a:gd name="T21" fmla="*/ 7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4" h="39">
                    <a:moveTo>
                      <a:pt x="0" y="7"/>
                    </a:moveTo>
                    <a:cubicBezTo>
                      <a:pt x="7" y="10"/>
                      <a:pt x="11" y="15"/>
                      <a:pt x="13" y="22"/>
                    </a:cubicBezTo>
                    <a:cubicBezTo>
                      <a:pt x="14" y="24"/>
                      <a:pt x="15" y="27"/>
                      <a:pt x="16" y="29"/>
                    </a:cubicBezTo>
                    <a:cubicBezTo>
                      <a:pt x="20" y="35"/>
                      <a:pt x="26" y="39"/>
                      <a:pt x="33" y="39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33" y="38"/>
                      <a:pt x="33" y="38"/>
                      <a:pt x="32" y="37"/>
                    </a:cubicBezTo>
                    <a:cubicBezTo>
                      <a:pt x="28" y="35"/>
                      <a:pt x="25" y="32"/>
                      <a:pt x="23" y="28"/>
                    </a:cubicBezTo>
                    <a:cubicBezTo>
                      <a:pt x="20" y="23"/>
                      <a:pt x="20" y="18"/>
                      <a:pt x="19" y="13"/>
                    </a:cubicBezTo>
                    <a:cubicBezTo>
                      <a:pt x="18" y="10"/>
                      <a:pt x="17" y="6"/>
                      <a:pt x="16" y="3"/>
                    </a:cubicBezTo>
                    <a:cubicBezTo>
                      <a:pt x="15" y="1"/>
                      <a:pt x="14" y="0"/>
                      <a:pt x="11" y="0"/>
                    </a:cubicBezTo>
                    <a:cubicBezTo>
                      <a:pt x="7" y="2"/>
                      <a:pt x="4" y="4"/>
                      <a:pt x="0" y="7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6" name="Freeform 207"/>
              <p:cNvSpPr>
                <a:spLocks/>
              </p:cNvSpPr>
              <p:nvPr/>
            </p:nvSpPr>
            <p:spPr bwMode="auto">
              <a:xfrm>
                <a:off x="2924175" y="-2840038"/>
                <a:ext cx="177800" cy="84137"/>
              </a:xfrm>
              <a:custGeom>
                <a:avLst/>
                <a:gdLst>
                  <a:gd name="T0" fmla="*/ 47 w 47"/>
                  <a:gd name="T1" fmla="*/ 16 h 22"/>
                  <a:gd name="T2" fmla="*/ 28 w 47"/>
                  <a:gd name="T3" fmla="*/ 9 h 22"/>
                  <a:gd name="T4" fmla="*/ 12 w 47"/>
                  <a:gd name="T5" fmla="*/ 1 h 22"/>
                  <a:gd name="T6" fmla="*/ 7 w 47"/>
                  <a:gd name="T7" fmla="*/ 1 h 22"/>
                  <a:gd name="T8" fmla="*/ 0 w 47"/>
                  <a:gd name="T9" fmla="*/ 6 h 22"/>
                  <a:gd name="T10" fmla="*/ 19 w 47"/>
                  <a:gd name="T11" fmla="*/ 16 h 22"/>
                  <a:gd name="T12" fmla="*/ 19 w 47"/>
                  <a:gd name="T13" fmla="*/ 10 h 22"/>
                  <a:gd name="T14" fmla="*/ 21 w 47"/>
                  <a:gd name="T15" fmla="*/ 11 h 22"/>
                  <a:gd name="T16" fmla="*/ 33 w 47"/>
                  <a:gd name="T17" fmla="*/ 18 h 22"/>
                  <a:gd name="T18" fmla="*/ 47 w 47"/>
                  <a:gd name="T19" fmla="*/ 16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22">
                    <a:moveTo>
                      <a:pt x="47" y="16"/>
                    </a:moveTo>
                    <a:cubicBezTo>
                      <a:pt x="39" y="17"/>
                      <a:pt x="34" y="13"/>
                      <a:pt x="28" y="9"/>
                    </a:cubicBezTo>
                    <a:cubicBezTo>
                      <a:pt x="22" y="6"/>
                      <a:pt x="17" y="4"/>
                      <a:pt x="12" y="1"/>
                    </a:cubicBezTo>
                    <a:cubicBezTo>
                      <a:pt x="10" y="1"/>
                      <a:pt x="8" y="0"/>
                      <a:pt x="7" y="1"/>
                    </a:cubicBezTo>
                    <a:cubicBezTo>
                      <a:pt x="5" y="2"/>
                      <a:pt x="3" y="4"/>
                      <a:pt x="0" y="6"/>
                    </a:cubicBezTo>
                    <a:cubicBezTo>
                      <a:pt x="7" y="8"/>
                      <a:pt x="13" y="10"/>
                      <a:pt x="19" y="16"/>
                    </a:cubicBezTo>
                    <a:cubicBezTo>
                      <a:pt x="19" y="14"/>
                      <a:pt x="19" y="12"/>
                      <a:pt x="19" y="10"/>
                    </a:cubicBezTo>
                    <a:cubicBezTo>
                      <a:pt x="20" y="11"/>
                      <a:pt x="21" y="11"/>
                      <a:pt x="21" y="11"/>
                    </a:cubicBezTo>
                    <a:cubicBezTo>
                      <a:pt x="25" y="14"/>
                      <a:pt x="29" y="16"/>
                      <a:pt x="33" y="18"/>
                    </a:cubicBezTo>
                    <a:cubicBezTo>
                      <a:pt x="39" y="22"/>
                      <a:pt x="43" y="21"/>
                      <a:pt x="47" y="1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7" name="Freeform 208"/>
              <p:cNvSpPr>
                <a:spLocks/>
              </p:cNvSpPr>
              <p:nvPr/>
            </p:nvSpPr>
            <p:spPr bwMode="auto">
              <a:xfrm>
                <a:off x="2333625" y="-2835275"/>
                <a:ext cx="169863" cy="71437"/>
              </a:xfrm>
              <a:custGeom>
                <a:avLst/>
                <a:gdLst>
                  <a:gd name="T0" fmla="*/ 10 w 45"/>
                  <a:gd name="T1" fmla="*/ 18 h 19"/>
                  <a:gd name="T2" fmla="*/ 18 w 45"/>
                  <a:gd name="T3" fmla="*/ 14 h 19"/>
                  <a:gd name="T4" fmla="*/ 27 w 45"/>
                  <a:gd name="T5" fmla="*/ 9 h 19"/>
                  <a:gd name="T6" fmla="*/ 27 w 45"/>
                  <a:gd name="T7" fmla="*/ 15 h 19"/>
                  <a:gd name="T8" fmla="*/ 45 w 45"/>
                  <a:gd name="T9" fmla="*/ 6 h 19"/>
                  <a:gd name="T10" fmla="*/ 45 w 45"/>
                  <a:gd name="T11" fmla="*/ 6 h 19"/>
                  <a:gd name="T12" fmla="*/ 38 w 45"/>
                  <a:gd name="T13" fmla="*/ 0 h 19"/>
                  <a:gd name="T14" fmla="*/ 37 w 45"/>
                  <a:gd name="T15" fmla="*/ 0 h 19"/>
                  <a:gd name="T16" fmla="*/ 17 w 45"/>
                  <a:gd name="T17" fmla="*/ 9 h 19"/>
                  <a:gd name="T18" fmla="*/ 0 w 45"/>
                  <a:gd name="T19" fmla="*/ 15 h 19"/>
                  <a:gd name="T20" fmla="*/ 0 w 45"/>
                  <a:gd name="T21" fmla="*/ 15 h 19"/>
                  <a:gd name="T22" fmla="*/ 10 w 45"/>
                  <a:gd name="T23" fmla="*/ 1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" h="19">
                    <a:moveTo>
                      <a:pt x="10" y="18"/>
                    </a:moveTo>
                    <a:cubicBezTo>
                      <a:pt x="13" y="17"/>
                      <a:pt x="16" y="16"/>
                      <a:pt x="18" y="14"/>
                    </a:cubicBezTo>
                    <a:cubicBezTo>
                      <a:pt x="21" y="12"/>
                      <a:pt x="24" y="11"/>
                      <a:pt x="27" y="9"/>
                    </a:cubicBezTo>
                    <a:cubicBezTo>
                      <a:pt x="27" y="11"/>
                      <a:pt x="27" y="13"/>
                      <a:pt x="27" y="15"/>
                    </a:cubicBezTo>
                    <a:cubicBezTo>
                      <a:pt x="32" y="9"/>
                      <a:pt x="38" y="7"/>
                      <a:pt x="45" y="6"/>
                    </a:cubicBezTo>
                    <a:cubicBezTo>
                      <a:pt x="45" y="6"/>
                      <a:pt x="45" y="6"/>
                      <a:pt x="45" y="6"/>
                    </a:cubicBezTo>
                    <a:cubicBezTo>
                      <a:pt x="43" y="4"/>
                      <a:pt x="41" y="2"/>
                      <a:pt x="38" y="0"/>
                    </a:cubicBezTo>
                    <a:cubicBezTo>
                      <a:pt x="38" y="0"/>
                      <a:pt x="37" y="0"/>
                      <a:pt x="37" y="0"/>
                    </a:cubicBezTo>
                    <a:cubicBezTo>
                      <a:pt x="29" y="2"/>
                      <a:pt x="23" y="6"/>
                      <a:pt x="17" y="9"/>
                    </a:cubicBezTo>
                    <a:cubicBezTo>
                      <a:pt x="12" y="12"/>
                      <a:pt x="7" y="15"/>
                      <a:pt x="0" y="15"/>
                    </a:cubicBezTo>
                    <a:cubicBezTo>
                      <a:pt x="0" y="14"/>
                      <a:pt x="0" y="15"/>
                      <a:pt x="0" y="15"/>
                    </a:cubicBezTo>
                    <a:cubicBezTo>
                      <a:pt x="3" y="18"/>
                      <a:pt x="5" y="19"/>
                      <a:pt x="10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8" name="Freeform 209"/>
              <p:cNvSpPr>
                <a:spLocks/>
              </p:cNvSpPr>
              <p:nvPr/>
            </p:nvSpPr>
            <p:spPr bwMode="auto">
              <a:xfrm>
                <a:off x="2743200" y="-3043238"/>
                <a:ext cx="125413" cy="90487"/>
              </a:xfrm>
              <a:custGeom>
                <a:avLst/>
                <a:gdLst>
                  <a:gd name="T0" fmla="*/ 10 w 33"/>
                  <a:gd name="T1" fmla="*/ 0 h 24"/>
                  <a:gd name="T2" fmla="*/ 0 w 33"/>
                  <a:gd name="T3" fmla="*/ 0 h 24"/>
                  <a:gd name="T4" fmla="*/ 11 w 33"/>
                  <a:gd name="T5" fmla="*/ 18 h 24"/>
                  <a:gd name="T6" fmla="*/ 33 w 33"/>
                  <a:gd name="T7" fmla="*/ 24 h 24"/>
                  <a:gd name="T8" fmla="*/ 32 w 33"/>
                  <a:gd name="T9" fmla="*/ 22 h 24"/>
                  <a:gd name="T10" fmla="*/ 18 w 33"/>
                  <a:gd name="T11" fmla="*/ 16 h 24"/>
                  <a:gd name="T12" fmla="*/ 12 w 33"/>
                  <a:gd name="T13" fmla="*/ 2 h 24"/>
                  <a:gd name="T14" fmla="*/ 10 w 33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4">
                    <a:moveTo>
                      <a:pt x="10" y="0"/>
                    </a:moveTo>
                    <a:cubicBezTo>
                      <a:pt x="7" y="0"/>
                      <a:pt x="3" y="0"/>
                      <a:pt x="0" y="0"/>
                    </a:cubicBezTo>
                    <a:cubicBezTo>
                      <a:pt x="1" y="8"/>
                      <a:pt x="5" y="14"/>
                      <a:pt x="11" y="18"/>
                    </a:cubicBezTo>
                    <a:cubicBezTo>
                      <a:pt x="18" y="23"/>
                      <a:pt x="26" y="24"/>
                      <a:pt x="33" y="24"/>
                    </a:cubicBezTo>
                    <a:cubicBezTo>
                      <a:pt x="33" y="23"/>
                      <a:pt x="32" y="23"/>
                      <a:pt x="32" y="22"/>
                    </a:cubicBezTo>
                    <a:cubicBezTo>
                      <a:pt x="26" y="22"/>
                      <a:pt x="22" y="20"/>
                      <a:pt x="18" y="16"/>
                    </a:cubicBezTo>
                    <a:cubicBezTo>
                      <a:pt x="15" y="12"/>
                      <a:pt x="13" y="7"/>
                      <a:pt x="12" y="2"/>
                    </a:cubicBezTo>
                    <a:cubicBezTo>
                      <a:pt x="11" y="1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19" name="Freeform 210"/>
              <p:cNvSpPr>
                <a:spLocks/>
              </p:cNvSpPr>
              <p:nvPr/>
            </p:nvSpPr>
            <p:spPr bwMode="auto">
              <a:xfrm>
                <a:off x="2559050" y="-3043238"/>
                <a:ext cx="139700" cy="101600"/>
              </a:xfrm>
              <a:custGeom>
                <a:avLst/>
                <a:gdLst>
                  <a:gd name="T0" fmla="*/ 35 w 37"/>
                  <a:gd name="T1" fmla="*/ 0 h 27"/>
                  <a:gd name="T2" fmla="*/ 25 w 37"/>
                  <a:gd name="T3" fmla="*/ 0 h 27"/>
                  <a:gd name="T4" fmla="*/ 23 w 37"/>
                  <a:gd name="T5" fmla="*/ 2 h 27"/>
                  <a:gd name="T6" fmla="*/ 21 w 37"/>
                  <a:gd name="T7" fmla="*/ 8 h 27"/>
                  <a:gd name="T8" fmla="*/ 2 w 37"/>
                  <a:gd name="T9" fmla="*/ 23 h 27"/>
                  <a:gd name="T10" fmla="*/ 0 w 37"/>
                  <a:gd name="T11" fmla="*/ 24 h 27"/>
                  <a:gd name="T12" fmla="*/ 35 w 37"/>
                  <a:gd name="T13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27">
                    <a:moveTo>
                      <a:pt x="35" y="0"/>
                    </a:moveTo>
                    <a:cubicBezTo>
                      <a:pt x="31" y="0"/>
                      <a:pt x="28" y="0"/>
                      <a:pt x="25" y="0"/>
                    </a:cubicBezTo>
                    <a:cubicBezTo>
                      <a:pt x="24" y="0"/>
                      <a:pt x="23" y="1"/>
                      <a:pt x="23" y="2"/>
                    </a:cubicBezTo>
                    <a:cubicBezTo>
                      <a:pt x="22" y="4"/>
                      <a:pt x="22" y="6"/>
                      <a:pt x="21" y="8"/>
                    </a:cubicBezTo>
                    <a:cubicBezTo>
                      <a:pt x="17" y="17"/>
                      <a:pt x="11" y="22"/>
                      <a:pt x="2" y="23"/>
                    </a:cubicBezTo>
                    <a:cubicBezTo>
                      <a:pt x="1" y="23"/>
                      <a:pt x="1" y="24"/>
                      <a:pt x="0" y="24"/>
                    </a:cubicBezTo>
                    <a:cubicBezTo>
                      <a:pt x="15" y="27"/>
                      <a:pt x="37" y="12"/>
                      <a:pt x="35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0" name="Freeform 211"/>
              <p:cNvSpPr>
                <a:spLocks/>
              </p:cNvSpPr>
              <p:nvPr/>
            </p:nvSpPr>
            <p:spPr bwMode="auto">
              <a:xfrm>
                <a:off x="2182813" y="-3122613"/>
                <a:ext cx="161925" cy="79375"/>
              </a:xfrm>
              <a:custGeom>
                <a:avLst/>
                <a:gdLst>
                  <a:gd name="T0" fmla="*/ 1 w 43"/>
                  <a:gd name="T1" fmla="*/ 21 h 21"/>
                  <a:gd name="T2" fmla="*/ 10 w 43"/>
                  <a:gd name="T3" fmla="*/ 19 h 21"/>
                  <a:gd name="T4" fmla="*/ 29 w 43"/>
                  <a:gd name="T5" fmla="*/ 12 h 21"/>
                  <a:gd name="T6" fmla="*/ 41 w 43"/>
                  <a:gd name="T7" fmla="*/ 5 h 21"/>
                  <a:gd name="T8" fmla="*/ 43 w 43"/>
                  <a:gd name="T9" fmla="*/ 3 h 21"/>
                  <a:gd name="T10" fmla="*/ 32 w 43"/>
                  <a:gd name="T11" fmla="*/ 0 h 21"/>
                  <a:gd name="T12" fmla="*/ 27 w 43"/>
                  <a:gd name="T13" fmla="*/ 2 h 21"/>
                  <a:gd name="T14" fmla="*/ 23 w 43"/>
                  <a:gd name="T15" fmla="*/ 7 h 21"/>
                  <a:gd name="T16" fmla="*/ 8 w 43"/>
                  <a:gd name="T17" fmla="*/ 17 h 21"/>
                  <a:gd name="T18" fmla="*/ 0 w 43"/>
                  <a:gd name="T19" fmla="*/ 19 h 21"/>
                  <a:gd name="T20" fmla="*/ 0 w 43"/>
                  <a:gd name="T21" fmla="*/ 20 h 21"/>
                  <a:gd name="T22" fmla="*/ 1 w 43"/>
                  <a:gd name="T2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3" h="21">
                    <a:moveTo>
                      <a:pt x="1" y="21"/>
                    </a:moveTo>
                    <a:cubicBezTo>
                      <a:pt x="4" y="20"/>
                      <a:pt x="7" y="19"/>
                      <a:pt x="10" y="19"/>
                    </a:cubicBezTo>
                    <a:cubicBezTo>
                      <a:pt x="17" y="20"/>
                      <a:pt x="23" y="17"/>
                      <a:pt x="29" y="12"/>
                    </a:cubicBezTo>
                    <a:cubicBezTo>
                      <a:pt x="32" y="9"/>
                      <a:pt x="36" y="6"/>
                      <a:pt x="41" y="5"/>
                    </a:cubicBezTo>
                    <a:cubicBezTo>
                      <a:pt x="42" y="5"/>
                      <a:pt x="42" y="4"/>
                      <a:pt x="43" y="3"/>
                    </a:cubicBezTo>
                    <a:cubicBezTo>
                      <a:pt x="39" y="2"/>
                      <a:pt x="36" y="0"/>
                      <a:pt x="32" y="0"/>
                    </a:cubicBezTo>
                    <a:cubicBezTo>
                      <a:pt x="31" y="0"/>
                      <a:pt x="29" y="1"/>
                      <a:pt x="27" y="2"/>
                    </a:cubicBezTo>
                    <a:cubicBezTo>
                      <a:pt x="26" y="4"/>
                      <a:pt x="24" y="5"/>
                      <a:pt x="23" y="7"/>
                    </a:cubicBezTo>
                    <a:cubicBezTo>
                      <a:pt x="19" y="11"/>
                      <a:pt x="14" y="15"/>
                      <a:pt x="8" y="17"/>
                    </a:cubicBezTo>
                    <a:cubicBezTo>
                      <a:pt x="5" y="17"/>
                      <a:pt x="3" y="18"/>
                      <a:pt x="0" y="19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1" y="21"/>
                      <a:pt x="1" y="2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1" name="Freeform 212"/>
              <p:cNvSpPr>
                <a:spLocks/>
              </p:cNvSpPr>
              <p:nvPr/>
            </p:nvSpPr>
            <p:spPr bwMode="auto">
              <a:xfrm>
                <a:off x="3090863" y="-3128963"/>
                <a:ext cx="161925" cy="85725"/>
              </a:xfrm>
              <a:custGeom>
                <a:avLst/>
                <a:gdLst>
                  <a:gd name="T0" fmla="*/ 1 w 43"/>
                  <a:gd name="T1" fmla="*/ 6 h 23"/>
                  <a:gd name="T2" fmla="*/ 14 w 43"/>
                  <a:gd name="T3" fmla="*/ 14 h 23"/>
                  <a:gd name="T4" fmla="*/ 26 w 43"/>
                  <a:gd name="T5" fmla="*/ 21 h 23"/>
                  <a:gd name="T6" fmla="*/ 38 w 43"/>
                  <a:gd name="T7" fmla="*/ 21 h 23"/>
                  <a:gd name="T8" fmla="*/ 43 w 43"/>
                  <a:gd name="T9" fmla="*/ 23 h 23"/>
                  <a:gd name="T10" fmla="*/ 43 w 43"/>
                  <a:gd name="T11" fmla="*/ 22 h 23"/>
                  <a:gd name="T12" fmla="*/ 40 w 43"/>
                  <a:gd name="T13" fmla="*/ 20 h 23"/>
                  <a:gd name="T14" fmla="*/ 33 w 43"/>
                  <a:gd name="T15" fmla="*/ 18 h 23"/>
                  <a:gd name="T16" fmla="*/ 18 w 43"/>
                  <a:gd name="T17" fmla="*/ 6 h 23"/>
                  <a:gd name="T18" fmla="*/ 13 w 43"/>
                  <a:gd name="T19" fmla="*/ 3 h 23"/>
                  <a:gd name="T20" fmla="*/ 0 w 43"/>
                  <a:gd name="T21" fmla="*/ 5 h 23"/>
                  <a:gd name="T22" fmla="*/ 1 w 43"/>
                  <a:gd name="T23" fmla="*/ 6 h 23"/>
                  <a:gd name="T24" fmla="*/ 1 w 43"/>
                  <a:gd name="T25" fmla="*/ 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23">
                    <a:moveTo>
                      <a:pt x="1" y="6"/>
                    </a:moveTo>
                    <a:cubicBezTo>
                      <a:pt x="6" y="7"/>
                      <a:pt x="10" y="11"/>
                      <a:pt x="14" y="14"/>
                    </a:cubicBezTo>
                    <a:cubicBezTo>
                      <a:pt x="17" y="17"/>
                      <a:pt x="21" y="20"/>
                      <a:pt x="26" y="21"/>
                    </a:cubicBezTo>
                    <a:cubicBezTo>
                      <a:pt x="30" y="21"/>
                      <a:pt x="34" y="21"/>
                      <a:pt x="38" y="21"/>
                    </a:cubicBezTo>
                    <a:cubicBezTo>
                      <a:pt x="40" y="21"/>
                      <a:pt x="41" y="22"/>
                      <a:pt x="43" y="23"/>
                    </a:cubicBezTo>
                    <a:cubicBezTo>
                      <a:pt x="43" y="22"/>
                      <a:pt x="43" y="22"/>
                      <a:pt x="43" y="22"/>
                    </a:cubicBezTo>
                    <a:cubicBezTo>
                      <a:pt x="42" y="21"/>
                      <a:pt x="41" y="21"/>
                      <a:pt x="40" y="20"/>
                    </a:cubicBezTo>
                    <a:cubicBezTo>
                      <a:pt x="38" y="20"/>
                      <a:pt x="35" y="19"/>
                      <a:pt x="33" y="18"/>
                    </a:cubicBezTo>
                    <a:cubicBezTo>
                      <a:pt x="27" y="16"/>
                      <a:pt x="22" y="12"/>
                      <a:pt x="18" y="6"/>
                    </a:cubicBezTo>
                    <a:cubicBezTo>
                      <a:pt x="16" y="5"/>
                      <a:pt x="15" y="3"/>
                      <a:pt x="13" y="3"/>
                    </a:cubicBezTo>
                    <a:cubicBezTo>
                      <a:pt x="8" y="0"/>
                      <a:pt x="4" y="3"/>
                      <a:pt x="0" y="5"/>
                    </a:cubicBezTo>
                    <a:cubicBezTo>
                      <a:pt x="0" y="5"/>
                      <a:pt x="0" y="6"/>
                      <a:pt x="1" y="6"/>
                    </a:cubicBezTo>
                    <a:cubicBezTo>
                      <a:pt x="1" y="6"/>
                      <a:pt x="1" y="6"/>
                      <a:pt x="1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2" name="Freeform 213"/>
              <p:cNvSpPr>
                <a:spLocks/>
              </p:cNvSpPr>
              <p:nvPr/>
            </p:nvSpPr>
            <p:spPr bwMode="auto">
              <a:xfrm>
                <a:off x="2430463" y="-2967038"/>
                <a:ext cx="125413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2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1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3" name="Freeform 214"/>
              <p:cNvSpPr>
                <a:spLocks/>
              </p:cNvSpPr>
              <p:nvPr/>
            </p:nvSpPr>
            <p:spPr bwMode="auto">
              <a:xfrm>
                <a:off x="2879725" y="-2967038"/>
                <a:ext cx="123825" cy="14287"/>
              </a:xfrm>
              <a:custGeom>
                <a:avLst/>
                <a:gdLst>
                  <a:gd name="T0" fmla="*/ 29 w 33"/>
                  <a:gd name="T1" fmla="*/ 4 h 4"/>
                  <a:gd name="T2" fmla="*/ 33 w 33"/>
                  <a:gd name="T3" fmla="*/ 0 h 4"/>
                  <a:gd name="T4" fmla="*/ 0 w 33"/>
                  <a:gd name="T5" fmla="*/ 0 h 4"/>
                  <a:gd name="T6" fmla="*/ 4 w 33"/>
                  <a:gd name="T7" fmla="*/ 4 h 4"/>
                  <a:gd name="T8" fmla="*/ 29 w 3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4">
                    <a:moveTo>
                      <a:pt x="29" y="4"/>
                    </a:moveTo>
                    <a:cubicBezTo>
                      <a:pt x="32" y="4"/>
                      <a:pt x="33" y="4"/>
                      <a:pt x="33" y="0"/>
                    </a:cubicBezTo>
                    <a:cubicBezTo>
                      <a:pt x="21" y="0"/>
                      <a:pt x="11" y="0"/>
                      <a:pt x="0" y="0"/>
                    </a:cubicBezTo>
                    <a:cubicBezTo>
                      <a:pt x="0" y="4"/>
                      <a:pt x="1" y="4"/>
                      <a:pt x="4" y="4"/>
                    </a:cubicBezTo>
                    <a:cubicBezTo>
                      <a:pt x="12" y="4"/>
                      <a:pt x="20" y="4"/>
                      <a:pt x="29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4" name="Freeform 215"/>
              <p:cNvSpPr>
                <a:spLocks/>
              </p:cNvSpPr>
              <p:nvPr/>
            </p:nvSpPr>
            <p:spPr bwMode="auto">
              <a:xfrm>
                <a:off x="2630488" y="-3065463"/>
                <a:ext cx="173038" cy="11112"/>
              </a:xfrm>
              <a:custGeom>
                <a:avLst/>
                <a:gdLst>
                  <a:gd name="T0" fmla="*/ 46 w 46"/>
                  <a:gd name="T1" fmla="*/ 0 h 3"/>
                  <a:gd name="T2" fmla="*/ 0 w 46"/>
                  <a:gd name="T3" fmla="*/ 0 h 3"/>
                  <a:gd name="T4" fmla="*/ 4 w 46"/>
                  <a:gd name="T5" fmla="*/ 3 h 3"/>
                  <a:gd name="T6" fmla="*/ 42 w 46"/>
                  <a:gd name="T7" fmla="*/ 3 h 3"/>
                  <a:gd name="T8" fmla="*/ 46 w 46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">
                    <a:moveTo>
                      <a:pt x="46" y="0"/>
                    </a:moveTo>
                    <a:cubicBezTo>
                      <a:pt x="31" y="0"/>
                      <a:pt x="15" y="0"/>
                      <a:pt x="0" y="0"/>
                    </a:cubicBezTo>
                    <a:cubicBezTo>
                      <a:pt x="1" y="2"/>
                      <a:pt x="2" y="3"/>
                      <a:pt x="4" y="3"/>
                    </a:cubicBezTo>
                    <a:cubicBezTo>
                      <a:pt x="17" y="3"/>
                      <a:pt x="29" y="3"/>
                      <a:pt x="42" y="3"/>
                    </a:cubicBezTo>
                    <a:cubicBezTo>
                      <a:pt x="44" y="3"/>
                      <a:pt x="45" y="2"/>
                      <a:pt x="46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5" name="Freeform 216"/>
              <p:cNvSpPr>
                <a:spLocks/>
              </p:cNvSpPr>
              <p:nvPr/>
            </p:nvSpPr>
            <p:spPr bwMode="auto">
              <a:xfrm>
                <a:off x="2687638" y="-3381375"/>
                <a:ext cx="55563" cy="55562"/>
              </a:xfrm>
              <a:custGeom>
                <a:avLst/>
                <a:gdLst>
                  <a:gd name="T0" fmla="*/ 5 w 15"/>
                  <a:gd name="T1" fmla="*/ 11 h 15"/>
                  <a:gd name="T2" fmla="*/ 5 w 15"/>
                  <a:gd name="T3" fmla="*/ 15 h 15"/>
                  <a:gd name="T4" fmla="*/ 10 w 15"/>
                  <a:gd name="T5" fmla="*/ 15 h 15"/>
                  <a:gd name="T6" fmla="*/ 10 w 15"/>
                  <a:gd name="T7" fmla="*/ 13 h 15"/>
                  <a:gd name="T8" fmla="*/ 13 w 15"/>
                  <a:gd name="T9" fmla="*/ 9 h 15"/>
                  <a:gd name="T10" fmla="*/ 15 w 15"/>
                  <a:gd name="T11" fmla="*/ 9 h 15"/>
                  <a:gd name="T12" fmla="*/ 15 w 15"/>
                  <a:gd name="T13" fmla="*/ 5 h 15"/>
                  <a:gd name="T14" fmla="*/ 10 w 15"/>
                  <a:gd name="T15" fmla="*/ 5 h 15"/>
                  <a:gd name="T16" fmla="*/ 9 w 15"/>
                  <a:gd name="T17" fmla="*/ 0 h 15"/>
                  <a:gd name="T18" fmla="*/ 5 w 15"/>
                  <a:gd name="T19" fmla="*/ 0 h 15"/>
                  <a:gd name="T20" fmla="*/ 5 w 15"/>
                  <a:gd name="T21" fmla="*/ 2 h 15"/>
                  <a:gd name="T22" fmla="*/ 2 w 15"/>
                  <a:gd name="T23" fmla="*/ 5 h 15"/>
                  <a:gd name="T24" fmla="*/ 0 w 15"/>
                  <a:gd name="T25" fmla="*/ 5 h 15"/>
                  <a:gd name="T26" fmla="*/ 0 w 15"/>
                  <a:gd name="T27" fmla="*/ 9 h 15"/>
                  <a:gd name="T28" fmla="*/ 3 w 15"/>
                  <a:gd name="T29" fmla="*/ 9 h 15"/>
                  <a:gd name="T30" fmla="*/ 5 w 15"/>
                  <a:gd name="T31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" h="15">
                    <a:moveTo>
                      <a:pt x="5" y="11"/>
                    </a:moveTo>
                    <a:cubicBezTo>
                      <a:pt x="5" y="13"/>
                      <a:pt x="5" y="14"/>
                      <a:pt x="5" y="15"/>
                    </a:cubicBezTo>
                    <a:cubicBezTo>
                      <a:pt x="7" y="15"/>
                      <a:pt x="8" y="15"/>
                      <a:pt x="10" y="15"/>
                    </a:cubicBezTo>
                    <a:cubicBezTo>
                      <a:pt x="10" y="14"/>
                      <a:pt x="10" y="13"/>
                      <a:pt x="10" y="13"/>
                    </a:cubicBezTo>
                    <a:cubicBezTo>
                      <a:pt x="9" y="9"/>
                      <a:pt x="9" y="9"/>
                      <a:pt x="13" y="9"/>
                    </a:cubicBezTo>
                    <a:cubicBezTo>
                      <a:pt x="13" y="9"/>
                      <a:pt x="14" y="9"/>
                      <a:pt x="15" y="9"/>
                    </a:cubicBezTo>
                    <a:cubicBezTo>
                      <a:pt x="15" y="8"/>
                      <a:pt x="15" y="7"/>
                      <a:pt x="15" y="5"/>
                    </a:cubicBezTo>
                    <a:cubicBezTo>
                      <a:pt x="13" y="5"/>
                      <a:pt x="10" y="6"/>
                      <a:pt x="10" y="5"/>
                    </a:cubicBezTo>
                    <a:cubicBezTo>
                      <a:pt x="9" y="4"/>
                      <a:pt x="9" y="2"/>
                      <a:pt x="9" y="0"/>
                    </a:cubicBezTo>
                    <a:cubicBezTo>
                      <a:pt x="8" y="0"/>
                      <a:pt x="6" y="0"/>
                      <a:pt x="5" y="0"/>
                    </a:cubicBezTo>
                    <a:cubicBezTo>
                      <a:pt x="5" y="0"/>
                      <a:pt x="5" y="1"/>
                      <a:pt x="5" y="2"/>
                    </a:cubicBezTo>
                    <a:cubicBezTo>
                      <a:pt x="5" y="5"/>
                      <a:pt x="5" y="5"/>
                      <a:pt x="2" y="5"/>
                    </a:cubicBezTo>
                    <a:cubicBezTo>
                      <a:pt x="1" y="5"/>
                      <a:pt x="0" y="5"/>
                      <a:pt x="0" y="5"/>
                    </a:cubicBezTo>
                    <a:cubicBezTo>
                      <a:pt x="0" y="7"/>
                      <a:pt x="0" y="8"/>
                      <a:pt x="0" y="9"/>
                    </a:cubicBezTo>
                    <a:cubicBezTo>
                      <a:pt x="1" y="9"/>
                      <a:pt x="2" y="9"/>
                      <a:pt x="3" y="9"/>
                    </a:cubicBezTo>
                    <a:cubicBezTo>
                      <a:pt x="5" y="9"/>
                      <a:pt x="5" y="9"/>
                      <a:pt x="5" y="1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6" name="Freeform 217"/>
              <p:cNvSpPr>
                <a:spLocks/>
              </p:cNvSpPr>
              <p:nvPr/>
            </p:nvSpPr>
            <p:spPr bwMode="auto">
              <a:xfrm>
                <a:off x="2924175" y="-3087688"/>
                <a:ext cx="26988" cy="74612"/>
              </a:xfrm>
              <a:custGeom>
                <a:avLst/>
                <a:gdLst>
                  <a:gd name="T0" fmla="*/ 0 w 7"/>
                  <a:gd name="T1" fmla="*/ 6 h 20"/>
                  <a:gd name="T2" fmla="*/ 2 w 7"/>
                  <a:gd name="T3" fmla="*/ 18 h 20"/>
                  <a:gd name="T4" fmla="*/ 4 w 7"/>
                  <a:gd name="T5" fmla="*/ 20 h 20"/>
                  <a:gd name="T6" fmla="*/ 5 w 7"/>
                  <a:gd name="T7" fmla="*/ 18 h 20"/>
                  <a:gd name="T8" fmla="*/ 7 w 7"/>
                  <a:gd name="T9" fmla="*/ 6 h 20"/>
                  <a:gd name="T10" fmla="*/ 7 w 7"/>
                  <a:gd name="T11" fmla="*/ 6 h 20"/>
                  <a:gd name="T12" fmla="*/ 7 w 7"/>
                  <a:gd name="T13" fmla="*/ 4 h 20"/>
                  <a:gd name="T14" fmla="*/ 3 w 7"/>
                  <a:gd name="T15" fmla="*/ 1 h 20"/>
                  <a:gd name="T16" fmla="*/ 0 w 7"/>
                  <a:gd name="T17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20">
                    <a:moveTo>
                      <a:pt x="0" y="6"/>
                    </a:moveTo>
                    <a:cubicBezTo>
                      <a:pt x="1" y="10"/>
                      <a:pt x="1" y="14"/>
                      <a:pt x="2" y="18"/>
                    </a:cubicBezTo>
                    <a:cubicBezTo>
                      <a:pt x="2" y="19"/>
                      <a:pt x="3" y="20"/>
                      <a:pt x="4" y="20"/>
                    </a:cubicBezTo>
                    <a:cubicBezTo>
                      <a:pt x="4" y="20"/>
                      <a:pt x="5" y="19"/>
                      <a:pt x="5" y="18"/>
                    </a:cubicBezTo>
                    <a:cubicBezTo>
                      <a:pt x="6" y="14"/>
                      <a:pt x="7" y="10"/>
                      <a:pt x="7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6"/>
                      <a:pt x="7" y="5"/>
                      <a:pt x="7" y="4"/>
                    </a:cubicBezTo>
                    <a:cubicBezTo>
                      <a:pt x="7" y="2"/>
                      <a:pt x="5" y="0"/>
                      <a:pt x="3" y="1"/>
                    </a:cubicBezTo>
                    <a:cubicBezTo>
                      <a:pt x="1" y="2"/>
                      <a:pt x="0" y="4"/>
                      <a:pt x="0" y="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7" name="Freeform 218"/>
              <p:cNvSpPr>
                <a:spLocks/>
              </p:cNvSpPr>
              <p:nvPr/>
            </p:nvSpPr>
            <p:spPr bwMode="auto">
              <a:xfrm>
                <a:off x="2476500" y="-3087688"/>
                <a:ext cx="33338" cy="74612"/>
              </a:xfrm>
              <a:custGeom>
                <a:avLst/>
                <a:gdLst>
                  <a:gd name="T0" fmla="*/ 3 w 9"/>
                  <a:gd name="T1" fmla="*/ 18 h 20"/>
                  <a:gd name="T2" fmla="*/ 4 w 9"/>
                  <a:gd name="T3" fmla="*/ 20 h 20"/>
                  <a:gd name="T4" fmla="*/ 7 w 9"/>
                  <a:gd name="T5" fmla="*/ 18 h 20"/>
                  <a:gd name="T6" fmla="*/ 9 w 9"/>
                  <a:gd name="T7" fmla="*/ 4 h 20"/>
                  <a:gd name="T8" fmla="*/ 3 w 9"/>
                  <a:gd name="T9" fmla="*/ 0 h 20"/>
                  <a:gd name="T10" fmla="*/ 0 w 9"/>
                  <a:gd name="T11" fmla="*/ 6 h 20"/>
                  <a:gd name="T12" fmla="*/ 3 w 9"/>
                  <a:gd name="T13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20">
                    <a:moveTo>
                      <a:pt x="3" y="18"/>
                    </a:moveTo>
                    <a:cubicBezTo>
                      <a:pt x="3" y="19"/>
                      <a:pt x="4" y="20"/>
                      <a:pt x="4" y="20"/>
                    </a:cubicBezTo>
                    <a:cubicBezTo>
                      <a:pt x="5" y="20"/>
                      <a:pt x="6" y="19"/>
                      <a:pt x="7" y="18"/>
                    </a:cubicBezTo>
                    <a:cubicBezTo>
                      <a:pt x="7" y="14"/>
                      <a:pt x="8" y="9"/>
                      <a:pt x="9" y="4"/>
                    </a:cubicBezTo>
                    <a:cubicBezTo>
                      <a:pt x="9" y="1"/>
                      <a:pt x="6" y="0"/>
                      <a:pt x="3" y="0"/>
                    </a:cubicBezTo>
                    <a:cubicBezTo>
                      <a:pt x="2" y="1"/>
                      <a:pt x="1" y="3"/>
                      <a:pt x="0" y="6"/>
                    </a:cubicBezTo>
                    <a:cubicBezTo>
                      <a:pt x="1" y="10"/>
                      <a:pt x="2" y="14"/>
                      <a:pt x="3" y="1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8" name="Freeform 219"/>
              <p:cNvSpPr>
                <a:spLocks/>
              </p:cNvSpPr>
              <p:nvPr/>
            </p:nvSpPr>
            <p:spPr bwMode="auto">
              <a:xfrm>
                <a:off x="2465388" y="-3189288"/>
                <a:ext cx="49213" cy="52387"/>
              </a:xfrm>
              <a:custGeom>
                <a:avLst/>
                <a:gdLst>
                  <a:gd name="T0" fmla="*/ 3 w 13"/>
                  <a:gd name="T1" fmla="*/ 9 h 14"/>
                  <a:gd name="T2" fmla="*/ 5 w 13"/>
                  <a:gd name="T3" fmla="*/ 9 h 14"/>
                  <a:gd name="T4" fmla="*/ 5 w 13"/>
                  <a:gd name="T5" fmla="*/ 14 h 14"/>
                  <a:gd name="T6" fmla="*/ 9 w 13"/>
                  <a:gd name="T7" fmla="*/ 14 h 14"/>
                  <a:gd name="T8" fmla="*/ 9 w 13"/>
                  <a:gd name="T9" fmla="*/ 9 h 14"/>
                  <a:gd name="T10" fmla="*/ 13 w 13"/>
                  <a:gd name="T11" fmla="*/ 7 h 14"/>
                  <a:gd name="T12" fmla="*/ 9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3 w 13"/>
                  <a:gd name="T21" fmla="*/ 5 h 14"/>
                  <a:gd name="T22" fmla="*/ 0 w 13"/>
                  <a:gd name="T23" fmla="*/ 7 h 14"/>
                  <a:gd name="T24" fmla="*/ 3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3" y="9"/>
                    </a:moveTo>
                    <a:cubicBezTo>
                      <a:pt x="3" y="9"/>
                      <a:pt x="4" y="9"/>
                      <a:pt x="5" y="9"/>
                    </a:cubicBez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8"/>
                      <a:pt x="13" y="11"/>
                      <a:pt x="13" y="7"/>
                    </a:cubicBezTo>
                    <a:cubicBezTo>
                      <a:pt x="13" y="4"/>
                      <a:pt x="10" y="6"/>
                      <a:pt x="9" y="5"/>
                    </a:cubicBezTo>
                    <a:cubicBezTo>
                      <a:pt x="9" y="4"/>
                      <a:pt x="9" y="3"/>
                      <a:pt x="9" y="3"/>
                    </a:cubicBezTo>
                    <a:cubicBezTo>
                      <a:pt x="9" y="1"/>
                      <a:pt x="9" y="1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5"/>
                      <a:pt x="5" y="6"/>
                      <a:pt x="3" y="5"/>
                    </a:cubicBezTo>
                    <a:cubicBezTo>
                      <a:pt x="1" y="5"/>
                      <a:pt x="1" y="6"/>
                      <a:pt x="0" y="7"/>
                    </a:cubicBezTo>
                    <a:cubicBezTo>
                      <a:pt x="0" y="9"/>
                      <a:pt x="1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29" name="Freeform 220"/>
              <p:cNvSpPr>
                <a:spLocks/>
              </p:cNvSpPr>
              <p:nvPr/>
            </p:nvSpPr>
            <p:spPr bwMode="auto">
              <a:xfrm>
                <a:off x="2913063" y="-3189288"/>
                <a:ext cx="49213" cy="52387"/>
              </a:xfrm>
              <a:custGeom>
                <a:avLst/>
                <a:gdLst>
                  <a:gd name="T0" fmla="*/ 5 w 13"/>
                  <a:gd name="T1" fmla="*/ 9 h 14"/>
                  <a:gd name="T2" fmla="*/ 5 w 13"/>
                  <a:gd name="T3" fmla="*/ 14 h 14"/>
                  <a:gd name="T4" fmla="*/ 9 w 13"/>
                  <a:gd name="T5" fmla="*/ 14 h 14"/>
                  <a:gd name="T6" fmla="*/ 9 w 13"/>
                  <a:gd name="T7" fmla="*/ 9 h 14"/>
                  <a:gd name="T8" fmla="*/ 12 w 13"/>
                  <a:gd name="T9" fmla="*/ 9 h 14"/>
                  <a:gd name="T10" fmla="*/ 13 w 13"/>
                  <a:gd name="T11" fmla="*/ 7 h 14"/>
                  <a:gd name="T12" fmla="*/ 11 w 13"/>
                  <a:gd name="T13" fmla="*/ 5 h 14"/>
                  <a:gd name="T14" fmla="*/ 9 w 13"/>
                  <a:gd name="T15" fmla="*/ 3 h 14"/>
                  <a:gd name="T16" fmla="*/ 7 w 13"/>
                  <a:gd name="T17" fmla="*/ 0 h 14"/>
                  <a:gd name="T18" fmla="*/ 5 w 13"/>
                  <a:gd name="T19" fmla="*/ 3 h 14"/>
                  <a:gd name="T20" fmla="*/ 5 w 13"/>
                  <a:gd name="T21" fmla="*/ 5 h 14"/>
                  <a:gd name="T22" fmla="*/ 0 w 13"/>
                  <a:gd name="T23" fmla="*/ 7 h 14"/>
                  <a:gd name="T24" fmla="*/ 5 w 13"/>
                  <a:gd name="T25" fmla="*/ 9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14">
                    <a:moveTo>
                      <a:pt x="5" y="9"/>
                    </a:moveTo>
                    <a:cubicBezTo>
                      <a:pt x="5" y="11"/>
                      <a:pt x="5" y="12"/>
                      <a:pt x="5" y="14"/>
                    </a:cubicBezTo>
                    <a:cubicBezTo>
                      <a:pt x="6" y="14"/>
                      <a:pt x="7" y="14"/>
                      <a:pt x="9" y="14"/>
                    </a:cubicBezTo>
                    <a:cubicBezTo>
                      <a:pt x="9" y="12"/>
                      <a:pt x="9" y="11"/>
                      <a:pt x="9" y="9"/>
                    </a:cubicBezTo>
                    <a:cubicBezTo>
                      <a:pt x="10" y="9"/>
                      <a:pt x="11" y="9"/>
                      <a:pt x="12" y="9"/>
                    </a:cubicBezTo>
                    <a:cubicBezTo>
                      <a:pt x="12" y="8"/>
                      <a:pt x="13" y="8"/>
                      <a:pt x="13" y="7"/>
                    </a:cubicBezTo>
                    <a:cubicBezTo>
                      <a:pt x="13" y="6"/>
                      <a:pt x="13" y="5"/>
                      <a:pt x="11" y="5"/>
                    </a:cubicBezTo>
                    <a:cubicBezTo>
                      <a:pt x="9" y="6"/>
                      <a:pt x="9" y="5"/>
                      <a:pt x="9" y="3"/>
                    </a:cubicBezTo>
                    <a:cubicBezTo>
                      <a:pt x="9" y="1"/>
                      <a:pt x="9" y="0"/>
                      <a:pt x="7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5" y="4"/>
                      <a:pt x="5" y="4"/>
                      <a:pt x="5" y="5"/>
                    </a:cubicBezTo>
                    <a:cubicBezTo>
                      <a:pt x="3" y="6"/>
                      <a:pt x="0" y="4"/>
                      <a:pt x="0" y="7"/>
                    </a:cubicBezTo>
                    <a:cubicBezTo>
                      <a:pt x="0" y="11"/>
                      <a:pt x="3" y="8"/>
                      <a:pt x="5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0" name="Oval 221"/>
              <p:cNvSpPr>
                <a:spLocks noChangeArrowheads="1"/>
              </p:cNvSpPr>
              <p:nvPr/>
            </p:nvSpPr>
            <p:spPr bwMode="auto">
              <a:xfrm>
                <a:off x="2701925" y="-3302000"/>
                <a:ext cx="30163" cy="2540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1" name="Freeform 222"/>
              <p:cNvSpPr>
                <a:spLocks/>
              </p:cNvSpPr>
              <p:nvPr/>
            </p:nvSpPr>
            <p:spPr bwMode="auto">
              <a:xfrm>
                <a:off x="2484438" y="-3122613"/>
                <a:ext cx="19050" cy="23812"/>
              </a:xfrm>
              <a:custGeom>
                <a:avLst/>
                <a:gdLst>
                  <a:gd name="T0" fmla="*/ 5 w 5"/>
                  <a:gd name="T1" fmla="*/ 3 h 6"/>
                  <a:gd name="T2" fmla="*/ 3 w 5"/>
                  <a:gd name="T3" fmla="*/ 0 h 6"/>
                  <a:gd name="T4" fmla="*/ 0 w 5"/>
                  <a:gd name="T5" fmla="*/ 2 h 6"/>
                  <a:gd name="T6" fmla="*/ 2 w 5"/>
                  <a:gd name="T7" fmla="*/ 5 h 6"/>
                  <a:gd name="T8" fmla="*/ 5 w 5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6">
                    <a:moveTo>
                      <a:pt x="5" y="3"/>
                    </a:moveTo>
                    <a:cubicBezTo>
                      <a:pt x="5" y="2"/>
                      <a:pt x="4" y="0"/>
                      <a:pt x="3" y="0"/>
                    </a:cubicBezTo>
                    <a:cubicBezTo>
                      <a:pt x="2" y="0"/>
                      <a:pt x="1" y="1"/>
                      <a:pt x="0" y="2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" y="6"/>
                      <a:pt x="5" y="5"/>
                      <a:pt x="5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2" name="Freeform 223"/>
              <p:cNvSpPr>
                <a:spLocks/>
              </p:cNvSpPr>
              <p:nvPr/>
            </p:nvSpPr>
            <p:spPr bwMode="auto">
              <a:xfrm>
                <a:off x="2928938" y="-3122613"/>
                <a:ext cx="22225" cy="23812"/>
              </a:xfrm>
              <a:custGeom>
                <a:avLst/>
                <a:gdLst>
                  <a:gd name="T0" fmla="*/ 3 w 6"/>
                  <a:gd name="T1" fmla="*/ 5 h 6"/>
                  <a:gd name="T2" fmla="*/ 6 w 6"/>
                  <a:gd name="T3" fmla="*/ 2 h 6"/>
                  <a:gd name="T4" fmla="*/ 3 w 6"/>
                  <a:gd name="T5" fmla="*/ 0 h 6"/>
                  <a:gd name="T6" fmla="*/ 0 w 6"/>
                  <a:gd name="T7" fmla="*/ 3 h 6"/>
                  <a:gd name="T8" fmla="*/ 3 w 6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3" y="5"/>
                    </a:moveTo>
                    <a:cubicBezTo>
                      <a:pt x="5" y="5"/>
                      <a:pt x="6" y="4"/>
                      <a:pt x="6" y="2"/>
                    </a:cubicBezTo>
                    <a:cubicBezTo>
                      <a:pt x="5" y="1"/>
                      <a:pt x="4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3" name="Freeform 224"/>
              <p:cNvSpPr>
                <a:spLocks/>
              </p:cNvSpPr>
              <p:nvPr/>
            </p:nvSpPr>
            <p:spPr bwMode="auto">
              <a:xfrm>
                <a:off x="2786063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0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1"/>
                      <a:pt x="2" y="0"/>
                    </a:cubicBezTo>
                    <a:cubicBezTo>
                      <a:pt x="1" y="1"/>
                      <a:pt x="0" y="2"/>
                      <a:pt x="0" y="3"/>
                    </a:cubicBezTo>
                    <a:cubicBezTo>
                      <a:pt x="1" y="4"/>
                      <a:pt x="1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4" name="Freeform 225"/>
              <p:cNvSpPr>
                <a:spLocks/>
              </p:cNvSpPr>
              <p:nvPr/>
            </p:nvSpPr>
            <p:spPr bwMode="auto">
              <a:xfrm>
                <a:off x="2668588" y="-3098800"/>
                <a:ext cx="11113" cy="22225"/>
              </a:xfrm>
              <a:custGeom>
                <a:avLst/>
                <a:gdLst>
                  <a:gd name="T0" fmla="*/ 3 w 3"/>
                  <a:gd name="T1" fmla="*/ 3 h 6"/>
                  <a:gd name="T2" fmla="*/ 2 w 3"/>
                  <a:gd name="T3" fmla="*/ 0 h 6"/>
                  <a:gd name="T4" fmla="*/ 1 w 3"/>
                  <a:gd name="T5" fmla="*/ 3 h 6"/>
                  <a:gd name="T6" fmla="*/ 2 w 3"/>
                  <a:gd name="T7" fmla="*/ 6 h 6"/>
                  <a:gd name="T8" fmla="*/ 3 w 3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6">
                    <a:moveTo>
                      <a:pt x="3" y="3"/>
                    </a:moveTo>
                    <a:cubicBezTo>
                      <a:pt x="3" y="2"/>
                      <a:pt x="3" y="2"/>
                      <a:pt x="2" y="0"/>
                    </a:cubicBezTo>
                    <a:cubicBezTo>
                      <a:pt x="1" y="2"/>
                      <a:pt x="0" y="2"/>
                      <a:pt x="1" y="3"/>
                    </a:cubicBezTo>
                    <a:cubicBezTo>
                      <a:pt x="1" y="4"/>
                      <a:pt x="2" y="5"/>
                      <a:pt x="2" y="6"/>
                    </a:cubicBezTo>
                    <a:cubicBezTo>
                      <a:pt x="2" y="5"/>
                      <a:pt x="3" y="4"/>
                      <a:pt x="3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5" name="Freeform 226"/>
              <p:cNvSpPr>
                <a:spLocks/>
              </p:cNvSpPr>
              <p:nvPr/>
            </p:nvSpPr>
            <p:spPr bwMode="auto">
              <a:xfrm>
                <a:off x="2709863" y="-3098800"/>
                <a:ext cx="15875" cy="22225"/>
              </a:xfrm>
              <a:custGeom>
                <a:avLst/>
                <a:gdLst>
                  <a:gd name="T0" fmla="*/ 4 w 4"/>
                  <a:gd name="T1" fmla="*/ 3 h 6"/>
                  <a:gd name="T2" fmla="*/ 1 w 4"/>
                  <a:gd name="T3" fmla="*/ 0 h 6"/>
                  <a:gd name="T4" fmla="*/ 0 w 4"/>
                  <a:gd name="T5" fmla="*/ 3 h 6"/>
                  <a:gd name="T6" fmla="*/ 2 w 4"/>
                  <a:gd name="T7" fmla="*/ 6 h 6"/>
                  <a:gd name="T8" fmla="*/ 4 w 4"/>
                  <a:gd name="T9" fmla="*/ 3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4" y="3"/>
                    </a:moveTo>
                    <a:cubicBezTo>
                      <a:pt x="4" y="2"/>
                      <a:pt x="3" y="2"/>
                      <a:pt x="1" y="0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0" y="4"/>
                      <a:pt x="1" y="5"/>
                      <a:pt x="2" y="6"/>
                    </a:cubicBezTo>
                    <a:cubicBezTo>
                      <a:pt x="3" y="5"/>
                      <a:pt x="4" y="4"/>
                      <a:pt x="4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6" name="Freeform 227"/>
              <p:cNvSpPr>
                <a:spLocks/>
              </p:cNvSpPr>
              <p:nvPr/>
            </p:nvSpPr>
            <p:spPr bwMode="auto">
              <a:xfrm>
                <a:off x="2747963" y="-3095625"/>
                <a:ext cx="11113" cy="19050"/>
              </a:xfrm>
              <a:custGeom>
                <a:avLst/>
                <a:gdLst>
                  <a:gd name="T0" fmla="*/ 1 w 3"/>
                  <a:gd name="T1" fmla="*/ 0 h 5"/>
                  <a:gd name="T2" fmla="*/ 0 w 3"/>
                  <a:gd name="T3" fmla="*/ 2 h 5"/>
                  <a:gd name="T4" fmla="*/ 1 w 3"/>
                  <a:gd name="T5" fmla="*/ 5 h 5"/>
                  <a:gd name="T6" fmla="*/ 3 w 3"/>
                  <a:gd name="T7" fmla="*/ 2 h 5"/>
                  <a:gd name="T8" fmla="*/ 1 w 3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5">
                    <a:moveTo>
                      <a:pt x="1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5"/>
                    </a:cubicBezTo>
                    <a:cubicBezTo>
                      <a:pt x="2" y="4"/>
                      <a:pt x="3" y="3"/>
                      <a:pt x="3" y="2"/>
                    </a:cubicBezTo>
                    <a:cubicBezTo>
                      <a:pt x="3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7" name="Freeform 228"/>
              <p:cNvSpPr>
                <a:spLocks/>
              </p:cNvSpPr>
              <p:nvPr/>
            </p:nvSpPr>
            <p:spPr bwMode="auto">
              <a:xfrm>
                <a:off x="2630488" y="-3095625"/>
                <a:ext cx="19050" cy="19050"/>
              </a:xfrm>
              <a:custGeom>
                <a:avLst/>
                <a:gdLst>
                  <a:gd name="T0" fmla="*/ 2 w 5"/>
                  <a:gd name="T1" fmla="*/ 0 h 5"/>
                  <a:gd name="T2" fmla="*/ 0 w 5"/>
                  <a:gd name="T3" fmla="*/ 2 h 5"/>
                  <a:gd name="T4" fmla="*/ 2 w 5"/>
                  <a:gd name="T5" fmla="*/ 5 h 5"/>
                  <a:gd name="T6" fmla="*/ 5 w 5"/>
                  <a:gd name="T7" fmla="*/ 2 h 5"/>
                  <a:gd name="T8" fmla="*/ 2 w 5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2" y="0"/>
                    </a:moveTo>
                    <a:cubicBezTo>
                      <a:pt x="2" y="0"/>
                      <a:pt x="1" y="1"/>
                      <a:pt x="0" y="2"/>
                    </a:cubicBezTo>
                    <a:cubicBezTo>
                      <a:pt x="1" y="3"/>
                      <a:pt x="2" y="4"/>
                      <a:pt x="2" y="5"/>
                    </a:cubicBezTo>
                    <a:cubicBezTo>
                      <a:pt x="3" y="4"/>
                      <a:pt x="4" y="3"/>
                      <a:pt x="5" y="2"/>
                    </a:cubicBezTo>
                    <a:cubicBezTo>
                      <a:pt x="4" y="1"/>
                      <a:pt x="3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8" name="Freeform 229"/>
              <p:cNvSpPr>
                <a:spLocks/>
              </p:cNvSpPr>
              <p:nvPr/>
            </p:nvSpPr>
            <p:spPr bwMode="auto">
              <a:xfrm>
                <a:off x="2605088" y="-1951038"/>
                <a:ext cx="222250" cy="68262"/>
              </a:xfrm>
              <a:custGeom>
                <a:avLst/>
                <a:gdLst>
                  <a:gd name="T0" fmla="*/ 59 w 59"/>
                  <a:gd name="T1" fmla="*/ 0 h 18"/>
                  <a:gd name="T2" fmla="*/ 58 w 59"/>
                  <a:gd name="T3" fmla="*/ 0 h 18"/>
                  <a:gd name="T4" fmla="*/ 31 w 59"/>
                  <a:gd name="T5" fmla="*/ 12 h 18"/>
                  <a:gd name="T6" fmla="*/ 27 w 59"/>
                  <a:gd name="T7" fmla="*/ 12 h 18"/>
                  <a:gd name="T8" fmla="*/ 1 w 59"/>
                  <a:gd name="T9" fmla="*/ 0 h 18"/>
                  <a:gd name="T10" fmla="*/ 0 w 59"/>
                  <a:gd name="T11" fmla="*/ 1 h 18"/>
                  <a:gd name="T12" fmla="*/ 10 w 59"/>
                  <a:gd name="T13" fmla="*/ 3 h 18"/>
                  <a:gd name="T14" fmla="*/ 10 w 59"/>
                  <a:gd name="T15" fmla="*/ 4 h 18"/>
                  <a:gd name="T16" fmla="*/ 10 w 59"/>
                  <a:gd name="T17" fmla="*/ 9 h 18"/>
                  <a:gd name="T18" fmla="*/ 15 w 59"/>
                  <a:gd name="T19" fmla="*/ 10 h 18"/>
                  <a:gd name="T20" fmla="*/ 17 w 59"/>
                  <a:gd name="T21" fmla="*/ 9 h 18"/>
                  <a:gd name="T22" fmla="*/ 18 w 59"/>
                  <a:gd name="T23" fmla="*/ 12 h 18"/>
                  <a:gd name="T24" fmla="*/ 25 w 59"/>
                  <a:gd name="T25" fmla="*/ 15 h 18"/>
                  <a:gd name="T26" fmla="*/ 34 w 59"/>
                  <a:gd name="T27" fmla="*/ 16 h 18"/>
                  <a:gd name="T28" fmla="*/ 40 w 59"/>
                  <a:gd name="T29" fmla="*/ 15 h 18"/>
                  <a:gd name="T30" fmla="*/ 41 w 59"/>
                  <a:gd name="T31" fmla="*/ 11 h 18"/>
                  <a:gd name="T32" fmla="*/ 44 w 59"/>
                  <a:gd name="T33" fmla="*/ 10 h 18"/>
                  <a:gd name="T34" fmla="*/ 48 w 59"/>
                  <a:gd name="T35" fmla="*/ 10 h 18"/>
                  <a:gd name="T36" fmla="*/ 50 w 59"/>
                  <a:gd name="T37" fmla="*/ 8 h 18"/>
                  <a:gd name="T38" fmla="*/ 49 w 59"/>
                  <a:gd name="T39" fmla="*/ 3 h 18"/>
                  <a:gd name="T40" fmla="*/ 59 w 59"/>
                  <a:gd name="T4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9" h="18">
                    <a:moveTo>
                      <a:pt x="59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48" y="1"/>
                      <a:pt x="39" y="5"/>
                      <a:pt x="31" y="12"/>
                    </a:cubicBezTo>
                    <a:cubicBezTo>
                      <a:pt x="30" y="13"/>
                      <a:pt x="28" y="13"/>
                      <a:pt x="27" y="12"/>
                    </a:cubicBezTo>
                    <a:cubicBezTo>
                      <a:pt x="20" y="5"/>
                      <a:pt x="11" y="1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3" y="3"/>
                      <a:pt x="6" y="3"/>
                      <a:pt x="10" y="3"/>
                    </a:cubicBezTo>
                    <a:cubicBezTo>
                      <a:pt x="10" y="3"/>
                      <a:pt x="10" y="4"/>
                      <a:pt x="10" y="4"/>
                    </a:cubicBezTo>
                    <a:cubicBezTo>
                      <a:pt x="10" y="6"/>
                      <a:pt x="9" y="8"/>
                      <a:pt x="10" y="9"/>
                    </a:cubicBezTo>
                    <a:cubicBezTo>
                      <a:pt x="11" y="10"/>
                      <a:pt x="13" y="10"/>
                      <a:pt x="15" y="10"/>
                    </a:cubicBezTo>
                    <a:cubicBezTo>
                      <a:pt x="15" y="10"/>
                      <a:pt x="16" y="9"/>
                      <a:pt x="17" y="9"/>
                    </a:cubicBezTo>
                    <a:cubicBezTo>
                      <a:pt x="17" y="10"/>
                      <a:pt x="18" y="11"/>
                      <a:pt x="18" y="12"/>
                    </a:cubicBezTo>
                    <a:cubicBezTo>
                      <a:pt x="19" y="16"/>
                      <a:pt x="22" y="18"/>
                      <a:pt x="25" y="15"/>
                    </a:cubicBezTo>
                    <a:cubicBezTo>
                      <a:pt x="29" y="13"/>
                      <a:pt x="32" y="14"/>
                      <a:pt x="34" y="16"/>
                    </a:cubicBezTo>
                    <a:cubicBezTo>
                      <a:pt x="37" y="17"/>
                      <a:pt x="38" y="17"/>
                      <a:pt x="40" y="15"/>
                    </a:cubicBezTo>
                    <a:cubicBezTo>
                      <a:pt x="40" y="13"/>
                      <a:pt x="41" y="12"/>
                      <a:pt x="41" y="11"/>
                    </a:cubicBezTo>
                    <a:cubicBezTo>
                      <a:pt x="42" y="10"/>
                      <a:pt x="42" y="9"/>
                      <a:pt x="44" y="10"/>
                    </a:cubicBezTo>
                    <a:cubicBezTo>
                      <a:pt x="45" y="10"/>
                      <a:pt x="46" y="10"/>
                      <a:pt x="48" y="10"/>
                    </a:cubicBezTo>
                    <a:cubicBezTo>
                      <a:pt x="49" y="10"/>
                      <a:pt x="50" y="9"/>
                      <a:pt x="50" y="8"/>
                    </a:cubicBezTo>
                    <a:cubicBezTo>
                      <a:pt x="49" y="6"/>
                      <a:pt x="49" y="5"/>
                      <a:pt x="49" y="3"/>
                    </a:cubicBezTo>
                    <a:cubicBezTo>
                      <a:pt x="56" y="3"/>
                      <a:pt x="57" y="3"/>
                      <a:pt x="59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39" name="Freeform 230"/>
              <p:cNvSpPr>
                <a:spLocks/>
              </p:cNvSpPr>
              <p:nvPr/>
            </p:nvSpPr>
            <p:spPr bwMode="auto">
              <a:xfrm>
                <a:off x="2698750" y="-2414588"/>
                <a:ext cx="26988" cy="38100"/>
              </a:xfrm>
              <a:custGeom>
                <a:avLst/>
                <a:gdLst>
                  <a:gd name="T0" fmla="*/ 4 w 7"/>
                  <a:gd name="T1" fmla="*/ 5 h 10"/>
                  <a:gd name="T2" fmla="*/ 7 w 7"/>
                  <a:gd name="T3" fmla="*/ 1 h 10"/>
                  <a:gd name="T4" fmla="*/ 7 w 7"/>
                  <a:gd name="T5" fmla="*/ 0 h 10"/>
                  <a:gd name="T6" fmla="*/ 2 w 7"/>
                  <a:gd name="T7" fmla="*/ 4 h 10"/>
                  <a:gd name="T8" fmla="*/ 2 w 7"/>
                  <a:gd name="T9" fmla="*/ 0 h 10"/>
                  <a:gd name="T10" fmla="*/ 0 w 7"/>
                  <a:gd name="T11" fmla="*/ 0 h 10"/>
                  <a:gd name="T12" fmla="*/ 0 w 7"/>
                  <a:gd name="T13" fmla="*/ 10 h 10"/>
                  <a:gd name="T14" fmla="*/ 2 w 7"/>
                  <a:gd name="T15" fmla="*/ 10 h 10"/>
                  <a:gd name="T16" fmla="*/ 2 w 7"/>
                  <a:gd name="T17" fmla="*/ 6 h 10"/>
                  <a:gd name="T18" fmla="*/ 5 w 7"/>
                  <a:gd name="T19" fmla="*/ 10 h 10"/>
                  <a:gd name="T20" fmla="*/ 7 w 7"/>
                  <a:gd name="T21" fmla="*/ 10 h 10"/>
                  <a:gd name="T22" fmla="*/ 4 w 7"/>
                  <a:gd name="T23" fmla="*/ 5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10">
                    <a:moveTo>
                      <a:pt x="4" y="5"/>
                    </a:moveTo>
                    <a:cubicBezTo>
                      <a:pt x="5" y="4"/>
                      <a:pt x="4" y="1"/>
                      <a:pt x="7" y="1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2" y="0"/>
                      <a:pt x="4" y="4"/>
                      <a:pt x="2" y="4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3" y="6"/>
                      <a:pt x="4" y="9"/>
                      <a:pt x="5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6" y="9"/>
                      <a:pt x="5" y="6"/>
                      <a:pt x="4" y="5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0" name="Freeform 231"/>
              <p:cNvSpPr>
                <a:spLocks/>
              </p:cNvSpPr>
              <p:nvPr/>
            </p:nvSpPr>
            <p:spPr bwMode="auto">
              <a:xfrm>
                <a:off x="2762250" y="-2414588"/>
                <a:ext cx="30163" cy="38100"/>
              </a:xfrm>
              <a:custGeom>
                <a:avLst/>
                <a:gdLst>
                  <a:gd name="T0" fmla="*/ 15 w 19"/>
                  <a:gd name="T1" fmla="*/ 10 h 24"/>
                  <a:gd name="T2" fmla="*/ 5 w 19"/>
                  <a:gd name="T3" fmla="*/ 10 h 24"/>
                  <a:gd name="T4" fmla="*/ 5 w 19"/>
                  <a:gd name="T5" fmla="*/ 0 h 24"/>
                  <a:gd name="T6" fmla="*/ 0 w 19"/>
                  <a:gd name="T7" fmla="*/ 0 h 24"/>
                  <a:gd name="T8" fmla="*/ 0 w 19"/>
                  <a:gd name="T9" fmla="*/ 24 h 24"/>
                  <a:gd name="T10" fmla="*/ 5 w 19"/>
                  <a:gd name="T11" fmla="*/ 24 h 24"/>
                  <a:gd name="T12" fmla="*/ 5 w 19"/>
                  <a:gd name="T13" fmla="*/ 12 h 24"/>
                  <a:gd name="T14" fmla="*/ 15 w 19"/>
                  <a:gd name="T15" fmla="*/ 12 h 24"/>
                  <a:gd name="T16" fmla="*/ 15 w 19"/>
                  <a:gd name="T17" fmla="*/ 24 h 24"/>
                  <a:gd name="T18" fmla="*/ 19 w 19"/>
                  <a:gd name="T19" fmla="*/ 24 h 24"/>
                  <a:gd name="T20" fmla="*/ 19 w 19"/>
                  <a:gd name="T21" fmla="*/ 0 h 24"/>
                  <a:gd name="T22" fmla="*/ 15 w 19"/>
                  <a:gd name="T23" fmla="*/ 0 h 24"/>
                  <a:gd name="T24" fmla="*/ 15 w 19"/>
                  <a:gd name="T25" fmla="*/ 10 h 24"/>
                  <a:gd name="T26" fmla="*/ 15 w 19"/>
                  <a:gd name="T27" fmla="*/ 10 h 24"/>
                  <a:gd name="T28" fmla="*/ 15 w 19"/>
                  <a:gd name="T29" fmla="*/ 1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9" h="24">
                    <a:moveTo>
                      <a:pt x="15" y="10"/>
                    </a:move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5" y="12"/>
                    </a:lnTo>
                    <a:lnTo>
                      <a:pt x="15" y="12"/>
                    </a:lnTo>
                    <a:lnTo>
                      <a:pt x="15" y="24"/>
                    </a:lnTo>
                    <a:lnTo>
                      <a:pt x="19" y="24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1" name="Freeform 232"/>
              <p:cNvSpPr>
                <a:spLocks noEditPoints="1"/>
              </p:cNvSpPr>
              <p:nvPr/>
            </p:nvSpPr>
            <p:spPr bwMode="auto">
              <a:xfrm>
                <a:off x="2616200" y="-2459038"/>
                <a:ext cx="200025" cy="349250"/>
              </a:xfrm>
              <a:custGeom>
                <a:avLst/>
                <a:gdLst>
                  <a:gd name="T0" fmla="*/ 10 w 53"/>
                  <a:gd name="T1" fmla="*/ 93 h 93"/>
                  <a:gd name="T2" fmla="*/ 17 w 53"/>
                  <a:gd name="T3" fmla="*/ 93 h 93"/>
                  <a:gd name="T4" fmla="*/ 17 w 53"/>
                  <a:gd name="T5" fmla="*/ 92 h 93"/>
                  <a:gd name="T6" fmla="*/ 19 w 53"/>
                  <a:gd name="T7" fmla="*/ 27 h 93"/>
                  <a:gd name="T8" fmla="*/ 24 w 53"/>
                  <a:gd name="T9" fmla="*/ 27 h 93"/>
                  <a:gd name="T10" fmla="*/ 22 w 53"/>
                  <a:gd name="T11" fmla="*/ 93 h 93"/>
                  <a:gd name="T12" fmla="*/ 31 w 53"/>
                  <a:gd name="T13" fmla="*/ 93 h 93"/>
                  <a:gd name="T14" fmla="*/ 31 w 53"/>
                  <a:gd name="T15" fmla="*/ 92 h 93"/>
                  <a:gd name="T16" fmla="*/ 28 w 53"/>
                  <a:gd name="T17" fmla="*/ 27 h 93"/>
                  <a:gd name="T18" fmla="*/ 33 w 53"/>
                  <a:gd name="T19" fmla="*/ 27 h 93"/>
                  <a:gd name="T20" fmla="*/ 35 w 53"/>
                  <a:gd name="T21" fmla="*/ 93 h 93"/>
                  <a:gd name="T22" fmla="*/ 41 w 53"/>
                  <a:gd name="T23" fmla="*/ 93 h 93"/>
                  <a:gd name="T24" fmla="*/ 41 w 53"/>
                  <a:gd name="T25" fmla="*/ 92 h 93"/>
                  <a:gd name="T26" fmla="*/ 37 w 53"/>
                  <a:gd name="T27" fmla="*/ 27 h 93"/>
                  <a:gd name="T28" fmla="*/ 53 w 53"/>
                  <a:gd name="T29" fmla="*/ 27 h 93"/>
                  <a:gd name="T30" fmla="*/ 53 w 53"/>
                  <a:gd name="T31" fmla="*/ 7 h 93"/>
                  <a:gd name="T32" fmla="*/ 40 w 53"/>
                  <a:gd name="T33" fmla="*/ 7 h 93"/>
                  <a:gd name="T34" fmla="*/ 42 w 53"/>
                  <a:gd name="T35" fmla="*/ 5 h 93"/>
                  <a:gd name="T36" fmla="*/ 40 w 53"/>
                  <a:gd name="T37" fmla="*/ 4 h 93"/>
                  <a:gd name="T38" fmla="*/ 40 w 53"/>
                  <a:gd name="T39" fmla="*/ 1 h 93"/>
                  <a:gd name="T40" fmla="*/ 41 w 53"/>
                  <a:gd name="T41" fmla="*/ 1 h 93"/>
                  <a:gd name="T42" fmla="*/ 41 w 53"/>
                  <a:gd name="T43" fmla="*/ 0 h 93"/>
                  <a:gd name="T44" fmla="*/ 41 w 53"/>
                  <a:gd name="T45" fmla="*/ 0 h 93"/>
                  <a:gd name="T46" fmla="*/ 10 w 53"/>
                  <a:gd name="T47" fmla="*/ 0 h 93"/>
                  <a:gd name="T48" fmla="*/ 10 w 53"/>
                  <a:gd name="T49" fmla="*/ 0 h 93"/>
                  <a:gd name="T50" fmla="*/ 11 w 53"/>
                  <a:gd name="T51" fmla="*/ 1 h 93"/>
                  <a:gd name="T52" fmla="*/ 12 w 53"/>
                  <a:gd name="T53" fmla="*/ 1 h 93"/>
                  <a:gd name="T54" fmla="*/ 12 w 53"/>
                  <a:gd name="T55" fmla="*/ 4 h 93"/>
                  <a:gd name="T56" fmla="*/ 10 w 53"/>
                  <a:gd name="T57" fmla="*/ 5 h 93"/>
                  <a:gd name="T58" fmla="*/ 12 w 53"/>
                  <a:gd name="T59" fmla="*/ 7 h 93"/>
                  <a:gd name="T60" fmla="*/ 0 w 53"/>
                  <a:gd name="T61" fmla="*/ 7 h 93"/>
                  <a:gd name="T62" fmla="*/ 0 w 53"/>
                  <a:gd name="T63" fmla="*/ 27 h 93"/>
                  <a:gd name="T64" fmla="*/ 15 w 53"/>
                  <a:gd name="T65" fmla="*/ 27 h 93"/>
                  <a:gd name="T66" fmla="*/ 10 w 53"/>
                  <a:gd name="T67" fmla="*/ 93 h 93"/>
                  <a:gd name="T68" fmla="*/ 10 w 53"/>
                  <a:gd name="T69" fmla="*/ 93 h 93"/>
                  <a:gd name="T70" fmla="*/ 1 w 53"/>
                  <a:gd name="T71" fmla="*/ 24 h 93"/>
                  <a:gd name="T72" fmla="*/ 1 w 53"/>
                  <a:gd name="T73" fmla="*/ 9 h 93"/>
                  <a:gd name="T74" fmla="*/ 50 w 53"/>
                  <a:gd name="T75" fmla="*/ 9 h 93"/>
                  <a:gd name="T76" fmla="*/ 50 w 53"/>
                  <a:gd name="T77" fmla="*/ 24 h 93"/>
                  <a:gd name="T78" fmla="*/ 1 w 53"/>
                  <a:gd name="T79" fmla="*/ 24 h 93"/>
                  <a:gd name="T80" fmla="*/ 1 w 53"/>
                  <a:gd name="T81" fmla="*/ 2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" h="93">
                    <a:moveTo>
                      <a:pt x="10" y="93"/>
                    </a:moveTo>
                    <a:cubicBezTo>
                      <a:pt x="17" y="93"/>
                      <a:pt x="17" y="93"/>
                      <a:pt x="17" y="93"/>
                    </a:cubicBezTo>
                    <a:cubicBezTo>
                      <a:pt x="17" y="92"/>
                      <a:pt x="17" y="92"/>
                      <a:pt x="17" y="92"/>
                    </a:cubicBezTo>
                    <a:cubicBezTo>
                      <a:pt x="19" y="27"/>
                      <a:pt x="19" y="27"/>
                      <a:pt x="19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2" y="93"/>
                      <a:pt x="22" y="93"/>
                      <a:pt x="22" y="93"/>
                    </a:cubicBezTo>
                    <a:cubicBezTo>
                      <a:pt x="31" y="93"/>
                      <a:pt x="31" y="93"/>
                      <a:pt x="31" y="93"/>
                    </a:cubicBezTo>
                    <a:cubicBezTo>
                      <a:pt x="31" y="92"/>
                      <a:pt x="31" y="92"/>
                      <a:pt x="31" y="92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41" y="93"/>
                      <a:pt x="41" y="93"/>
                      <a:pt x="41" y="93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37" y="27"/>
                      <a:pt x="37" y="27"/>
                      <a:pt x="37" y="27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1" y="6"/>
                      <a:pt x="42" y="6"/>
                      <a:pt x="42" y="5"/>
                    </a:cubicBezTo>
                    <a:cubicBezTo>
                      <a:pt x="42" y="5"/>
                      <a:pt x="41" y="4"/>
                      <a:pt x="40" y="4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1" y="1"/>
                      <a:pt x="41" y="1"/>
                      <a:pt x="41" y="1"/>
                    </a:cubicBezTo>
                    <a:cubicBezTo>
                      <a:pt x="41" y="1"/>
                      <a:pt x="41" y="1"/>
                      <a:pt x="41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1"/>
                      <a:pt x="10" y="1"/>
                      <a:pt x="11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4"/>
                      <a:pt x="10" y="5"/>
                      <a:pt x="10" y="5"/>
                    </a:cubicBezTo>
                    <a:cubicBezTo>
                      <a:pt x="10" y="6"/>
                      <a:pt x="10" y="6"/>
                      <a:pt x="1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5" y="27"/>
                      <a:pt x="15" y="27"/>
                      <a:pt x="15" y="27"/>
                    </a:cubicBezTo>
                    <a:cubicBezTo>
                      <a:pt x="10" y="93"/>
                      <a:pt x="10" y="93"/>
                      <a:pt x="10" y="93"/>
                    </a:cubicBezTo>
                    <a:cubicBezTo>
                      <a:pt x="10" y="93"/>
                      <a:pt x="10" y="93"/>
                      <a:pt x="10" y="93"/>
                    </a:cubicBezTo>
                    <a:close/>
                    <a:moveTo>
                      <a:pt x="1" y="24"/>
                    </a:moveTo>
                    <a:cubicBezTo>
                      <a:pt x="1" y="9"/>
                      <a:pt x="1" y="9"/>
                      <a:pt x="1" y="9"/>
                    </a:cubicBezTo>
                    <a:cubicBezTo>
                      <a:pt x="50" y="9"/>
                      <a:pt x="50" y="9"/>
                      <a:pt x="50" y="9"/>
                    </a:cubicBezTo>
                    <a:cubicBezTo>
                      <a:pt x="50" y="24"/>
                      <a:pt x="50" y="24"/>
                      <a:pt x="50" y="24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4"/>
                      <a:pt x="1" y="24"/>
                      <a:pt x="1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2" name="Freeform 233"/>
              <p:cNvSpPr>
                <a:spLocks/>
              </p:cNvSpPr>
              <p:nvPr/>
            </p:nvSpPr>
            <p:spPr bwMode="auto">
              <a:xfrm>
                <a:off x="2638425" y="-2428875"/>
                <a:ext cx="30163" cy="52387"/>
              </a:xfrm>
              <a:custGeom>
                <a:avLst/>
                <a:gdLst>
                  <a:gd name="T0" fmla="*/ 4 w 8"/>
                  <a:gd name="T1" fmla="*/ 8 h 14"/>
                  <a:gd name="T2" fmla="*/ 0 w 8"/>
                  <a:gd name="T3" fmla="*/ 5 h 14"/>
                  <a:gd name="T4" fmla="*/ 1 w 8"/>
                  <a:gd name="T5" fmla="*/ 6 h 14"/>
                  <a:gd name="T6" fmla="*/ 2 w 8"/>
                  <a:gd name="T7" fmla="*/ 7 h 14"/>
                  <a:gd name="T8" fmla="*/ 2 w 8"/>
                  <a:gd name="T9" fmla="*/ 9 h 14"/>
                  <a:gd name="T10" fmla="*/ 2 w 8"/>
                  <a:gd name="T11" fmla="*/ 9 h 14"/>
                  <a:gd name="T12" fmla="*/ 1 w 8"/>
                  <a:gd name="T13" fmla="*/ 10 h 14"/>
                  <a:gd name="T14" fmla="*/ 0 w 8"/>
                  <a:gd name="T15" fmla="*/ 11 h 14"/>
                  <a:gd name="T16" fmla="*/ 5 w 8"/>
                  <a:gd name="T17" fmla="*/ 10 h 14"/>
                  <a:gd name="T18" fmla="*/ 4 w 8"/>
                  <a:gd name="T19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4">
                    <a:moveTo>
                      <a:pt x="4" y="8"/>
                    </a:moveTo>
                    <a:cubicBezTo>
                      <a:pt x="8" y="5"/>
                      <a:pt x="1" y="0"/>
                      <a:pt x="0" y="5"/>
                    </a:cubicBezTo>
                    <a:cubicBezTo>
                      <a:pt x="1" y="6"/>
                      <a:pt x="1" y="6"/>
                      <a:pt x="1" y="6"/>
                    </a:cubicBezTo>
                    <a:cubicBezTo>
                      <a:pt x="2" y="2"/>
                      <a:pt x="6" y="8"/>
                      <a:pt x="2" y="7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6" y="9"/>
                      <a:pt x="2" y="14"/>
                      <a:pt x="1" y="1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1" y="14"/>
                      <a:pt x="5" y="14"/>
                      <a:pt x="5" y="10"/>
                    </a:cubicBezTo>
                    <a:cubicBezTo>
                      <a:pt x="5" y="9"/>
                      <a:pt x="5" y="8"/>
                      <a:pt x="4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3" name="Freeform 234"/>
              <p:cNvSpPr>
                <a:spLocks/>
              </p:cNvSpPr>
              <p:nvPr/>
            </p:nvSpPr>
            <p:spPr bwMode="auto">
              <a:xfrm>
                <a:off x="2676525" y="-2497138"/>
                <a:ext cx="74613" cy="3175"/>
              </a:xfrm>
              <a:custGeom>
                <a:avLst/>
                <a:gdLst>
                  <a:gd name="T0" fmla="*/ 20 w 20"/>
                  <a:gd name="T1" fmla="*/ 0 h 1"/>
                  <a:gd name="T2" fmla="*/ 10 w 20"/>
                  <a:gd name="T3" fmla="*/ 0 h 1"/>
                  <a:gd name="T4" fmla="*/ 0 w 20"/>
                  <a:gd name="T5" fmla="*/ 0 h 1"/>
                  <a:gd name="T6" fmla="*/ 0 w 20"/>
                  <a:gd name="T7" fmla="*/ 1 h 1"/>
                  <a:gd name="T8" fmla="*/ 0 w 20"/>
                  <a:gd name="T9" fmla="*/ 1 h 1"/>
                  <a:gd name="T10" fmla="*/ 0 w 20"/>
                  <a:gd name="T11" fmla="*/ 1 h 1"/>
                  <a:gd name="T12" fmla="*/ 0 w 20"/>
                  <a:gd name="T13" fmla="*/ 1 h 1"/>
                  <a:gd name="T14" fmla="*/ 0 w 20"/>
                  <a:gd name="T15" fmla="*/ 1 h 1"/>
                  <a:gd name="T16" fmla="*/ 0 w 20"/>
                  <a:gd name="T17" fmla="*/ 1 h 1"/>
                  <a:gd name="T18" fmla="*/ 0 w 20"/>
                  <a:gd name="T19" fmla="*/ 1 h 1"/>
                  <a:gd name="T20" fmla="*/ 10 w 20"/>
                  <a:gd name="T21" fmla="*/ 1 h 1"/>
                  <a:gd name="T22" fmla="*/ 20 w 20"/>
                  <a:gd name="T23" fmla="*/ 1 h 1"/>
                  <a:gd name="T24" fmla="*/ 20 w 20"/>
                  <a:gd name="T25" fmla="*/ 1 h 1"/>
                  <a:gd name="T26" fmla="*/ 20 w 20"/>
                  <a:gd name="T27" fmla="*/ 1 h 1"/>
                  <a:gd name="T28" fmla="*/ 20 w 20"/>
                  <a:gd name="T29" fmla="*/ 1 h 1"/>
                  <a:gd name="T30" fmla="*/ 20 w 20"/>
                  <a:gd name="T31" fmla="*/ 1 h 1"/>
                  <a:gd name="T32" fmla="*/ 20 w 20"/>
                  <a:gd name="T33" fmla="*/ 1 h 1"/>
                  <a:gd name="T34" fmla="*/ 20 w 20"/>
                  <a:gd name="T35" fmla="*/ 1 h 1"/>
                  <a:gd name="T36" fmla="*/ 20 w 20"/>
                  <a:gd name="T37" fmla="*/ 0 h 1"/>
                  <a:gd name="T38" fmla="*/ 20 w 20"/>
                  <a:gd name="T3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" h="1">
                    <a:moveTo>
                      <a:pt x="20" y="0"/>
                    </a:moveTo>
                    <a:cubicBezTo>
                      <a:pt x="17" y="0"/>
                      <a:pt x="10" y="0"/>
                      <a:pt x="10" y="0"/>
                    </a:cubicBezTo>
                    <a:cubicBezTo>
                      <a:pt x="10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1"/>
                      <a:pt x="10" y="1"/>
                    </a:cubicBezTo>
                    <a:cubicBezTo>
                      <a:pt x="14" y="1"/>
                      <a:pt x="17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4" name="Freeform 235"/>
              <p:cNvSpPr>
                <a:spLocks/>
              </p:cNvSpPr>
              <p:nvPr/>
            </p:nvSpPr>
            <p:spPr bwMode="auto">
              <a:xfrm>
                <a:off x="2709863" y="-2587625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1 w 3"/>
                  <a:gd name="T3" fmla="*/ 0 h 3"/>
                  <a:gd name="T4" fmla="*/ 0 w 3"/>
                  <a:gd name="T5" fmla="*/ 1 h 3"/>
                  <a:gd name="T6" fmla="*/ 0 w 3"/>
                  <a:gd name="T7" fmla="*/ 2 h 3"/>
                  <a:gd name="T8" fmla="*/ 1 w 3"/>
                  <a:gd name="T9" fmla="*/ 3 h 3"/>
                  <a:gd name="T10" fmla="*/ 3 w 3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2" y="3"/>
                      <a:pt x="3" y="3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5" name="Oval 236"/>
              <p:cNvSpPr>
                <a:spLocks noChangeArrowheads="1"/>
              </p:cNvSpPr>
              <p:nvPr/>
            </p:nvSpPr>
            <p:spPr bwMode="auto">
              <a:xfrm>
                <a:off x="2709863" y="-2565400"/>
                <a:ext cx="11113" cy="7937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6" name="Freeform 237"/>
              <p:cNvSpPr>
                <a:spLocks/>
              </p:cNvSpPr>
              <p:nvPr/>
            </p:nvSpPr>
            <p:spPr bwMode="auto">
              <a:xfrm>
                <a:off x="2747963" y="-2535238"/>
                <a:ext cx="3175" cy="476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  <a:gd name="T10" fmla="*/ 1 w 1"/>
                  <a:gd name="T11" fmla="*/ 1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7" name="Freeform 238"/>
              <p:cNvSpPr>
                <a:spLocks/>
              </p:cNvSpPr>
              <p:nvPr/>
            </p:nvSpPr>
            <p:spPr bwMode="auto">
              <a:xfrm>
                <a:off x="2736850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2 w 3"/>
                  <a:gd name="T3" fmla="*/ 2 h 2"/>
                  <a:gd name="T4" fmla="*/ 3 w 3"/>
                  <a:gd name="T5" fmla="*/ 1 h 2"/>
                  <a:gd name="T6" fmla="*/ 2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1" y="1"/>
                      <a:pt x="1" y="1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8" name="Freeform 239"/>
              <p:cNvSpPr>
                <a:spLocks/>
              </p:cNvSpPr>
              <p:nvPr/>
            </p:nvSpPr>
            <p:spPr bwMode="auto">
              <a:xfrm>
                <a:off x="2743200" y="-2546350"/>
                <a:ext cx="4763" cy="11112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0 w 1"/>
                  <a:gd name="T5" fmla="*/ 1 h 3"/>
                  <a:gd name="T6" fmla="*/ 0 w 1"/>
                  <a:gd name="T7" fmla="*/ 3 h 3"/>
                  <a:gd name="T8" fmla="*/ 0 w 1"/>
                  <a:gd name="T9" fmla="*/ 2 h 3"/>
                  <a:gd name="T10" fmla="*/ 1 w 1"/>
                  <a:gd name="T11" fmla="*/ 1 h 3"/>
                  <a:gd name="T12" fmla="*/ 1 w 1"/>
                  <a:gd name="T13" fmla="*/ 1 h 3"/>
                  <a:gd name="T14" fmla="*/ 1 w 1"/>
                  <a:gd name="T15" fmla="*/ 1 h 3"/>
                  <a:gd name="T16" fmla="*/ 0 w 1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49" name="Freeform 240"/>
              <p:cNvSpPr>
                <a:spLocks/>
              </p:cNvSpPr>
              <p:nvPr/>
            </p:nvSpPr>
            <p:spPr bwMode="auto">
              <a:xfrm>
                <a:off x="2732088" y="-2535238"/>
                <a:ext cx="11113" cy="4762"/>
              </a:xfrm>
              <a:custGeom>
                <a:avLst/>
                <a:gdLst>
                  <a:gd name="T0" fmla="*/ 0 w 3"/>
                  <a:gd name="T1" fmla="*/ 0 h 1"/>
                  <a:gd name="T2" fmla="*/ 1 w 3"/>
                  <a:gd name="T3" fmla="*/ 1 h 1"/>
                  <a:gd name="T4" fmla="*/ 1 w 3"/>
                  <a:gd name="T5" fmla="*/ 1 h 1"/>
                  <a:gd name="T6" fmla="*/ 3 w 3"/>
                  <a:gd name="T7" fmla="*/ 0 h 1"/>
                  <a:gd name="T8" fmla="*/ 3 w 3"/>
                  <a:gd name="T9" fmla="*/ 0 h 1"/>
                  <a:gd name="T10" fmla="*/ 1 w 3"/>
                  <a:gd name="T11" fmla="*/ 0 h 1"/>
                  <a:gd name="T12" fmla="*/ 0 w 3"/>
                  <a:gd name="T13" fmla="*/ 0 h 1"/>
                  <a:gd name="T14" fmla="*/ 0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3" y="1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0" name="Freeform 241"/>
              <p:cNvSpPr>
                <a:spLocks/>
              </p:cNvSpPr>
              <p:nvPr/>
            </p:nvSpPr>
            <p:spPr bwMode="auto">
              <a:xfrm>
                <a:off x="2732088" y="-2530475"/>
                <a:ext cx="11113" cy="11112"/>
              </a:xfrm>
              <a:custGeom>
                <a:avLst/>
                <a:gdLst>
                  <a:gd name="T0" fmla="*/ 0 w 3"/>
                  <a:gd name="T1" fmla="*/ 2 h 3"/>
                  <a:gd name="T2" fmla="*/ 2 w 3"/>
                  <a:gd name="T3" fmla="*/ 2 h 3"/>
                  <a:gd name="T4" fmla="*/ 1 w 3"/>
                  <a:gd name="T5" fmla="*/ 3 h 3"/>
                  <a:gd name="T6" fmla="*/ 1 w 3"/>
                  <a:gd name="T7" fmla="*/ 3 h 3"/>
                  <a:gd name="T8" fmla="*/ 3 w 3"/>
                  <a:gd name="T9" fmla="*/ 2 h 3"/>
                  <a:gd name="T10" fmla="*/ 1 w 3"/>
                  <a:gd name="T11" fmla="*/ 0 h 3"/>
                  <a:gd name="T12" fmla="*/ 0 w 3"/>
                  <a:gd name="T13" fmla="*/ 1 h 3"/>
                  <a:gd name="T14" fmla="*/ 0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3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1" name="Freeform 242"/>
              <p:cNvSpPr>
                <a:spLocks/>
              </p:cNvSpPr>
              <p:nvPr/>
            </p:nvSpPr>
            <p:spPr bwMode="auto">
              <a:xfrm>
                <a:off x="2720975" y="-2516188"/>
                <a:ext cx="22225" cy="7937"/>
              </a:xfrm>
              <a:custGeom>
                <a:avLst/>
                <a:gdLst>
                  <a:gd name="T0" fmla="*/ 0 w 6"/>
                  <a:gd name="T1" fmla="*/ 2 h 2"/>
                  <a:gd name="T2" fmla="*/ 1 w 6"/>
                  <a:gd name="T3" fmla="*/ 2 h 2"/>
                  <a:gd name="T4" fmla="*/ 1 w 6"/>
                  <a:gd name="T5" fmla="*/ 2 h 2"/>
                  <a:gd name="T6" fmla="*/ 2 w 6"/>
                  <a:gd name="T7" fmla="*/ 2 h 2"/>
                  <a:gd name="T8" fmla="*/ 5 w 6"/>
                  <a:gd name="T9" fmla="*/ 1 h 2"/>
                  <a:gd name="T10" fmla="*/ 6 w 6"/>
                  <a:gd name="T11" fmla="*/ 0 h 2"/>
                  <a:gd name="T12" fmla="*/ 5 w 6"/>
                  <a:gd name="T13" fmla="*/ 0 h 2"/>
                  <a:gd name="T14" fmla="*/ 1 w 6"/>
                  <a:gd name="T15" fmla="*/ 1 h 2"/>
                  <a:gd name="T16" fmla="*/ 0 w 6"/>
                  <a:gd name="T17" fmla="*/ 2 h 2"/>
                  <a:gd name="T18" fmla="*/ 0 w 6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3" y="2"/>
                      <a:pt x="4" y="2"/>
                      <a:pt x="5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0"/>
                      <a:pt x="1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2" name="Freeform 243"/>
              <p:cNvSpPr>
                <a:spLocks/>
              </p:cNvSpPr>
              <p:nvPr/>
            </p:nvSpPr>
            <p:spPr bwMode="auto">
              <a:xfrm>
                <a:off x="2736850" y="-2519363"/>
                <a:ext cx="11113" cy="3175"/>
              </a:xfrm>
              <a:custGeom>
                <a:avLst/>
                <a:gdLst>
                  <a:gd name="T0" fmla="*/ 3 w 3"/>
                  <a:gd name="T1" fmla="*/ 1 h 1"/>
                  <a:gd name="T2" fmla="*/ 2 w 3"/>
                  <a:gd name="T3" fmla="*/ 0 h 1"/>
                  <a:gd name="T4" fmla="*/ 0 w 3"/>
                  <a:gd name="T5" fmla="*/ 1 h 1"/>
                  <a:gd name="T6" fmla="*/ 1 w 3"/>
                  <a:gd name="T7" fmla="*/ 1 h 1"/>
                  <a:gd name="T8" fmla="*/ 1 w 3"/>
                  <a:gd name="T9" fmla="*/ 1 h 1"/>
                  <a:gd name="T10" fmla="*/ 2 w 3"/>
                  <a:gd name="T11" fmla="*/ 1 h 1"/>
                  <a:gd name="T12" fmla="*/ 3 w 3"/>
                  <a:gd name="T13" fmla="*/ 1 h 1"/>
                  <a:gd name="T14" fmla="*/ 3 w 3"/>
                  <a:gd name="T1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cubicBezTo>
                      <a:pt x="2" y="1"/>
                      <a:pt x="2" y="0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3" name="Freeform 244"/>
              <p:cNvSpPr>
                <a:spLocks/>
              </p:cNvSpPr>
              <p:nvPr/>
            </p:nvSpPr>
            <p:spPr bwMode="auto">
              <a:xfrm>
                <a:off x="2747963" y="-2522538"/>
                <a:ext cx="3175" cy="3175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1 w 1"/>
                  <a:gd name="T9" fmla="*/ 1 h 1"/>
                  <a:gd name="T10" fmla="*/ 1 w 1"/>
                  <a:gd name="T11" fmla="*/ 0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4" name="Freeform 245"/>
              <p:cNvSpPr>
                <a:spLocks/>
              </p:cNvSpPr>
              <p:nvPr/>
            </p:nvSpPr>
            <p:spPr bwMode="auto">
              <a:xfrm>
                <a:off x="2751138" y="-2530475"/>
                <a:ext cx="7938" cy="7937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2 w 2"/>
                  <a:gd name="T5" fmla="*/ 1 h 2"/>
                  <a:gd name="T6" fmla="*/ 2 w 2"/>
                  <a:gd name="T7" fmla="*/ 1 h 2"/>
                  <a:gd name="T8" fmla="*/ 2 w 2"/>
                  <a:gd name="T9" fmla="*/ 1 h 2"/>
                  <a:gd name="T10" fmla="*/ 1 w 2"/>
                  <a:gd name="T11" fmla="*/ 0 h 2"/>
                  <a:gd name="T12" fmla="*/ 1 w 2"/>
                  <a:gd name="T13" fmla="*/ 0 h 2"/>
                  <a:gd name="T14" fmla="*/ 0 w 2"/>
                  <a:gd name="T15" fmla="*/ 1 h 2"/>
                  <a:gd name="T16" fmla="*/ 1 w 2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5" name="Freeform 246"/>
              <p:cNvSpPr>
                <a:spLocks/>
              </p:cNvSpPr>
              <p:nvPr/>
            </p:nvSpPr>
            <p:spPr bwMode="auto">
              <a:xfrm>
                <a:off x="2759075" y="-2535238"/>
                <a:ext cx="11113" cy="12700"/>
              </a:xfrm>
              <a:custGeom>
                <a:avLst/>
                <a:gdLst>
                  <a:gd name="T0" fmla="*/ 1 w 3"/>
                  <a:gd name="T1" fmla="*/ 3 h 3"/>
                  <a:gd name="T2" fmla="*/ 2 w 3"/>
                  <a:gd name="T3" fmla="*/ 2 h 3"/>
                  <a:gd name="T4" fmla="*/ 3 w 3"/>
                  <a:gd name="T5" fmla="*/ 1 h 3"/>
                  <a:gd name="T6" fmla="*/ 3 w 3"/>
                  <a:gd name="T7" fmla="*/ 1 h 3"/>
                  <a:gd name="T8" fmla="*/ 3 w 3"/>
                  <a:gd name="T9" fmla="*/ 1 h 3"/>
                  <a:gd name="T10" fmla="*/ 2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  <a:gd name="T16" fmla="*/ 0 w 3"/>
                  <a:gd name="T17" fmla="*/ 1 h 3"/>
                  <a:gd name="T18" fmla="*/ 1 w 3"/>
                  <a:gd name="T19" fmla="*/ 1 h 3"/>
                  <a:gd name="T20" fmla="*/ 1 w 3"/>
                  <a:gd name="T21" fmla="*/ 2 h 3"/>
                  <a:gd name="T22" fmla="*/ 1 w 3"/>
                  <a:gd name="T23" fmla="*/ 3 h 3"/>
                  <a:gd name="T24" fmla="*/ 1 w 3"/>
                  <a:gd name="T2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" h="3">
                    <a:moveTo>
                      <a:pt x="1" y="3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6" name="Freeform 247"/>
              <p:cNvSpPr>
                <a:spLocks/>
              </p:cNvSpPr>
              <p:nvPr/>
            </p:nvSpPr>
            <p:spPr bwMode="auto">
              <a:xfrm>
                <a:off x="2759075" y="-2552700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0 h 3"/>
                  <a:gd name="T4" fmla="*/ 2 w 3"/>
                  <a:gd name="T5" fmla="*/ 0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3 w 3"/>
                  <a:gd name="T1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3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7" name="Freeform 248"/>
              <p:cNvSpPr>
                <a:spLocks/>
              </p:cNvSpPr>
              <p:nvPr/>
            </p:nvSpPr>
            <p:spPr bwMode="auto">
              <a:xfrm>
                <a:off x="2751138" y="-254635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1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8" name="Freeform 249"/>
              <p:cNvSpPr>
                <a:spLocks/>
              </p:cNvSpPr>
              <p:nvPr/>
            </p:nvSpPr>
            <p:spPr bwMode="auto">
              <a:xfrm>
                <a:off x="2747963" y="-2552700"/>
                <a:ext cx="3175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2 h 3"/>
                  <a:gd name="T6" fmla="*/ 0 w 1"/>
                  <a:gd name="T7" fmla="*/ 2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3 h 3"/>
                  <a:gd name="T14" fmla="*/ 1 w 1"/>
                  <a:gd name="T15" fmla="*/ 2 h 3"/>
                  <a:gd name="T16" fmla="*/ 1 w 1"/>
                  <a:gd name="T17" fmla="*/ 2 h 3"/>
                  <a:gd name="T18" fmla="*/ 1 w 1"/>
                  <a:gd name="T19" fmla="*/ 2 h 3"/>
                  <a:gd name="T20" fmla="*/ 1 w 1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59" name="Freeform 250"/>
              <p:cNvSpPr>
                <a:spLocks/>
              </p:cNvSpPr>
              <p:nvPr/>
            </p:nvSpPr>
            <p:spPr bwMode="auto">
              <a:xfrm>
                <a:off x="2736850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2 w 3"/>
                  <a:gd name="T5" fmla="*/ 0 h 3"/>
                  <a:gd name="T6" fmla="*/ 1 w 3"/>
                  <a:gd name="T7" fmla="*/ 1 h 3"/>
                  <a:gd name="T8" fmla="*/ 0 w 3"/>
                  <a:gd name="T9" fmla="*/ 1 h 3"/>
                  <a:gd name="T10" fmla="*/ 1 w 3"/>
                  <a:gd name="T11" fmla="*/ 1 h 3"/>
                  <a:gd name="T12" fmla="*/ 2 w 3"/>
                  <a:gd name="T13" fmla="*/ 3 h 3"/>
                  <a:gd name="T14" fmla="*/ 2 w 3"/>
                  <a:gd name="T15" fmla="*/ 3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0" name="Freeform 251"/>
              <p:cNvSpPr>
                <a:spLocks/>
              </p:cNvSpPr>
              <p:nvPr/>
            </p:nvSpPr>
            <p:spPr bwMode="auto">
              <a:xfrm>
                <a:off x="2736850" y="-2552700"/>
                <a:ext cx="6350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1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1 w 2"/>
                  <a:gd name="T11" fmla="*/ 2 h 3"/>
                  <a:gd name="T12" fmla="*/ 2 w 2"/>
                  <a:gd name="T13" fmla="*/ 2 h 3"/>
                  <a:gd name="T14" fmla="*/ 1 w 2"/>
                  <a:gd name="T15" fmla="*/ 2 h 3"/>
                  <a:gd name="T16" fmla="*/ 1 w 2"/>
                  <a:gd name="T1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1" name="Freeform 252"/>
              <p:cNvSpPr>
                <a:spLocks/>
              </p:cNvSpPr>
              <p:nvPr/>
            </p:nvSpPr>
            <p:spPr bwMode="auto">
              <a:xfrm>
                <a:off x="2732088" y="-2546350"/>
                <a:ext cx="4763" cy="11112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3 h 3"/>
                  <a:gd name="T6" fmla="*/ 0 w 1"/>
                  <a:gd name="T7" fmla="*/ 3 h 3"/>
                  <a:gd name="T8" fmla="*/ 1 w 1"/>
                  <a:gd name="T9" fmla="*/ 1 h 3"/>
                  <a:gd name="T10" fmla="*/ 1 w 1"/>
                  <a:gd name="T11" fmla="*/ 1 h 3"/>
                  <a:gd name="T12" fmla="*/ 0 w 1"/>
                  <a:gd name="T13" fmla="*/ 0 h 3"/>
                  <a:gd name="T14" fmla="*/ 0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2" name="Freeform 253"/>
              <p:cNvSpPr>
                <a:spLocks/>
              </p:cNvSpPr>
              <p:nvPr/>
            </p:nvSpPr>
            <p:spPr bwMode="auto">
              <a:xfrm>
                <a:off x="2732088" y="-2535238"/>
                <a:ext cx="4763" cy="12700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3 h 3"/>
                  <a:gd name="T4" fmla="*/ 0 w 1"/>
                  <a:gd name="T5" fmla="*/ 3 h 3"/>
                  <a:gd name="T6" fmla="*/ 1 w 1"/>
                  <a:gd name="T7" fmla="*/ 2 h 3"/>
                  <a:gd name="T8" fmla="*/ 0 w 1"/>
                  <a:gd name="T9" fmla="*/ 0 h 3"/>
                  <a:gd name="T10" fmla="*/ 0 w 1"/>
                  <a:gd name="T11" fmla="*/ 0 h 3"/>
                  <a:gd name="T12" fmla="*/ 0 w 1"/>
                  <a:gd name="T13" fmla="*/ 1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2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3" name="Freeform 254"/>
              <p:cNvSpPr>
                <a:spLocks/>
              </p:cNvSpPr>
              <p:nvPr/>
            </p:nvSpPr>
            <p:spPr bwMode="auto">
              <a:xfrm>
                <a:off x="2725738" y="-2522538"/>
                <a:ext cx="6350" cy="3175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0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4" name="Freeform 255"/>
              <p:cNvSpPr>
                <a:spLocks/>
              </p:cNvSpPr>
              <p:nvPr/>
            </p:nvSpPr>
            <p:spPr bwMode="auto">
              <a:xfrm>
                <a:off x="2713038" y="-2519363"/>
                <a:ext cx="23813" cy="11112"/>
              </a:xfrm>
              <a:custGeom>
                <a:avLst/>
                <a:gdLst>
                  <a:gd name="T0" fmla="*/ 1 w 6"/>
                  <a:gd name="T1" fmla="*/ 3 h 3"/>
                  <a:gd name="T2" fmla="*/ 0 w 6"/>
                  <a:gd name="T3" fmla="*/ 3 h 3"/>
                  <a:gd name="T4" fmla="*/ 1 w 6"/>
                  <a:gd name="T5" fmla="*/ 3 h 3"/>
                  <a:gd name="T6" fmla="*/ 6 w 6"/>
                  <a:gd name="T7" fmla="*/ 0 h 3"/>
                  <a:gd name="T8" fmla="*/ 6 w 6"/>
                  <a:gd name="T9" fmla="*/ 0 h 3"/>
                  <a:gd name="T10" fmla="*/ 6 w 6"/>
                  <a:gd name="T11" fmla="*/ 0 h 3"/>
                  <a:gd name="T12" fmla="*/ 1 w 6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3">
                    <a:moveTo>
                      <a:pt x="1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3" y="3"/>
                      <a:pt x="5" y="2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0"/>
                      <a:pt x="2" y="1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5" name="Oval 256"/>
              <p:cNvSpPr>
                <a:spLocks noChangeArrowheads="1"/>
              </p:cNvSpPr>
              <p:nvPr/>
            </p:nvSpPr>
            <p:spPr bwMode="auto">
              <a:xfrm>
                <a:off x="2709863" y="-2535238"/>
                <a:ext cx="3175" cy="476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6" name="Freeform 257"/>
              <p:cNvSpPr>
                <a:spLocks/>
              </p:cNvSpPr>
              <p:nvPr/>
            </p:nvSpPr>
            <p:spPr bwMode="auto">
              <a:xfrm>
                <a:off x="2709863" y="-2530475"/>
                <a:ext cx="3175" cy="14287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0 h 4"/>
                  <a:gd name="T4" fmla="*/ 1 w 1"/>
                  <a:gd name="T5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3"/>
                      <a:pt x="1" y="1"/>
                      <a:pt x="1" y="0"/>
                    </a:cubicBezTo>
                    <a:cubicBezTo>
                      <a:pt x="0" y="1"/>
                      <a:pt x="0" y="3"/>
                      <a:pt x="1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7" name="Oval 258"/>
              <p:cNvSpPr>
                <a:spLocks noChangeArrowheads="1"/>
              </p:cNvSpPr>
              <p:nvPr/>
            </p:nvSpPr>
            <p:spPr bwMode="auto">
              <a:xfrm>
                <a:off x="2709863" y="-2546350"/>
                <a:ext cx="11113" cy="11112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8" name="Oval 259"/>
              <p:cNvSpPr>
                <a:spLocks noChangeArrowheads="1"/>
              </p:cNvSpPr>
              <p:nvPr/>
            </p:nvSpPr>
            <p:spPr bwMode="auto">
              <a:xfrm>
                <a:off x="2709863" y="-2552700"/>
                <a:ext cx="11113" cy="6350"/>
              </a:xfrm>
              <a:prstGeom prst="ellipse">
                <a:avLst/>
              </a:pr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69" name="Freeform 260"/>
              <p:cNvSpPr>
                <a:spLocks/>
              </p:cNvSpPr>
              <p:nvPr/>
            </p:nvSpPr>
            <p:spPr bwMode="auto">
              <a:xfrm>
                <a:off x="2720975" y="-2530475"/>
                <a:ext cx="4763" cy="14287"/>
              </a:xfrm>
              <a:custGeom>
                <a:avLst/>
                <a:gdLst>
                  <a:gd name="T0" fmla="*/ 0 w 1"/>
                  <a:gd name="T1" fmla="*/ 2 h 4"/>
                  <a:gd name="T2" fmla="*/ 0 w 1"/>
                  <a:gd name="T3" fmla="*/ 2 h 4"/>
                  <a:gd name="T4" fmla="*/ 0 w 1"/>
                  <a:gd name="T5" fmla="*/ 4 h 4"/>
                  <a:gd name="T6" fmla="*/ 0 w 1"/>
                  <a:gd name="T7" fmla="*/ 4 h 4"/>
                  <a:gd name="T8" fmla="*/ 0 w 1"/>
                  <a:gd name="T9" fmla="*/ 3 h 4"/>
                  <a:gd name="T10" fmla="*/ 1 w 1"/>
                  <a:gd name="T11" fmla="*/ 3 h 4"/>
                  <a:gd name="T12" fmla="*/ 1 w 1"/>
                  <a:gd name="T13" fmla="*/ 0 h 4"/>
                  <a:gd name="T14" fmla="*/ 1 w 1"/>
                  <a:gd name="T15" fmla="*/ 0 h 4"/>
                  <a:gd name="T16" fmla="*/ 1 w 1"/>
                  <a:gd name="T17" fmla="*/ 0 h 4"/>
                  <a:gd name="T18" fmla="*/ 0 w 1"/>
                  <a:gd name="T1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4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0" name="Freeform 261"/>
              <p:cNvSpPr>
                <a:spLocks/>
              </p:cNvSpPr>
              <p:nvPr/>
            </p:nvSpPr>
            <p:spPr bwMode="auto">
              <a:xfrm>
                <a:off x="2701925" y="-2530475"/>
                <a:ext cx="7938" cy="14287"/>
              </a:xfrm>
              <a:custGeom>
                <a:avLst/>
                <a:gdLst>
                  <a:gd name="T0" fmla="*/ 1 w 2"/>
                  <a:gd name="T1" fmla="*/ 0 h 4"/>
                  <a:gd name="T2" fmla="*/ 0 w 2"/>
                  <a:gd name="T3" fmla="*/ 0 h 4"/>
                  <a:gd name="T4" fmla="*/ 0 w 2"/>
                  <a:gd name="T5" fmla="*/ 0 h 4"/>
                  <a:gd name="T6" fmla="*/ 1 w 2"/>
                  <a:gd name="T7" fmla="*/ 3 h 4"/>
                  <a:gd name="T8" fmla="*/ 2 w 2"/>
                  <a:gd name="T9" fmla="*/ 4 h 4"/>
                  <a:gd name="T10" fmla="*/ 2 w 2"/>
                  <a:gd name="T11" fmla="*/ 4 h 4"/>
                  <a:gd name="T12" fmla="*/ 2 w 2"/>
                  <a:gd name="T13" fmla="*/ 3 h 4"/>
                  <a:gd name="T14" fmla="*/ 1 w 2"/>
                  <a:gd name="T1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2"/>
                      <a:pt x="1" y="3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1" name="Freeform 262"/>
              <p:cNvSpPr>
                <a:spLocks/>
              </p:cNvSpPr>
              <p:nvPr/>
            </p:nvSpPr>
            <p:spPr bwMode="auto">
              <a:xfrm>
                <a:off x="2690813" y="-2519363"/>
                <a:ext cx="19050" cy="11112"/>
              </a:xfrm>
              <a:custGeom>
                <a:avLst/>
                <a:gdLst>
                  <a:gd name="T0" fmla="*/ 0 w 5"/>
                  <a:gd name="T1" fmla="*/ 0 h 3"/>
                  <a:gd name="T2" fmla="*/ 1 w 5"/>
                  <a:gd name="T3" fmla="*/ 0 h 3"/>
                  <a:gd name="T4" fmla="*/ 4 w 5"/>
                  <a:gd name="T5" fmla="*/ 3 h 3"/>
                  <a:gd name="T6" fmla="*/ 5 w 5"/>
                  <a:gd name="T7" fmla="*/ 3 h 3"/>
                  <a:gd name="T8" fmla="*/ 5 w 5"/>
                  <a:gd name="T9" fmla="*/ 3 h 3"/>
                  <a:gd name="T10" fmla="*/ 1 w 5"/>
                  <a:gd name="T11" fmla="*/ 0 h 3"/>
                  <a:gd name="T12" fmla="*/ 0 w 5"/>
                  <a:gd name="T13" fmla="*/ 0 h 3"/>
                  <a:gd name="T14" fmla="*/ 0 w 5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3" y="3"/>
                      <a:pt x="4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1"/>
                      <a:pt x="2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2" name="Freeform 263"/>
              <p:cNvSpPr>
                <a:spLocks/>
              </p:cNvSpPr>
              <p:nvPr/>
            </p:nvSpPr>
            <p:spPr bwMode="auto">
              <a:xfrm>
                <a:off x="2687638" y="-2519363"/>
                <a:ext cx="3175" cy="3175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3" name="Freeform 264"/>
              <p:cNvSpPr>
                <a:spLocks/>
              </p:cNvSpPr>
              <p:nvPr/>
            </p:nvSpPr>
            <p:spPr bwMode="auto">
              <a:xfrm>
                <a:off x="2679700" y="-2530475"/>
                <a:ext cx="11113" cy="11112"/>
              </a:xfrm>
              <a:custGeom>
                <a:avLst/>
                <a:gdLst>
                  <a:gd name="T0" fmla="*/ 3 w 3"/>
                  <a:gd name="T1" fmla="*/ 1 h 3"/>
                  <a:gd name="T2" fmla="*/ 2 w 3"/>
                  <a:gd name="T3" fmla="*/ 0 h 3"/>
                  <a:gd name="T4" fmla="*/ 0 w 3"/>
                  <a:gd name="T5" fmla="*/ 2 h 3"/>
                  <a:gd name="T6" fmla="*/ 2 w 3"/>
                  <a:gd name="T7" fmla="*/ 3 h 3"/>
                  <a:gd name="T8" fmla="*/ 2 w 3"/>
                  <a:gd name="T9" fmla="*/ 3 h 3"/>
                  <a:gd name="T10" fmla="*/ 1 w 3"/>
                  <a:gd name="T11" fmla="*/ 2 h 3"/>
                  <a:gd name="T12" fmla="*/ 3 w 3"/>
                  <a:gd name="T13" fmla="*/ 2 h 3"/>
                  <a:gd name="T14" fmla="*/ 3 w 3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1"/>
                    </a:moveTo>
                    <a:cubicBezTo>
                      <a:pt x="3" y="1"/>
                      <a:pt x="3" y="1"/>
                      <a:pt x="2" y="0"/>
                    </a:cubicBezTo>
                    <a:cubicBezTo>
                      <a:pt x="2" y="1"/>
                      <a:pt x="1" y="1"/>
                      <a:pt x="0" y="2"/>
                    </a:cubicBezTo>
                    <a:cubicBezTo>
                      <a:pt x="1" y="2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4" name="Freeform 265"/>
              <p:cNvSpPr>
                <a:spLocks/>
              </p:cNvSpPr>
              <p:nvPr/>
            </p:nvSpPr>
            <p:spPr bwMode="auto">
              <a:xfrm>
                <a:off x="2676525" y="-2530475"/>
                <a:ext cx="11113" cy="7937"/>
              </a:xfrm>
              <a:custGeom>
                <a:avLst/>
                <a:gdLst>
                  <a:gd name="T0" fmla="*/ 0 w 3"/>
                  <a:gd name="T1" fmla="*/ 1 h 2"/>
                  <a:gd name="T2" fmla="*/ 1 w 3"/>
                  <a:gd name="T3" fmla="*/ 2 h 2"/>
                  <a:gd name="T4" fmla="*/ 3 w 3"/>
                  <a:gd name="T5" fmla="*/ 1 h 2"/>
                  <a:gd name="T6" fmla="*/ 1 w 3"/>
                  <a:gd name="T7" fmla="*/ 0 h 2"/>
                  <a:gd name="T8" fmla="*/ 0 w 3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1"/>
                      <a:pt x="1" y="1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5" name="Freeform 266"/>
              <p:cNvSpPr>
                <a:spLocks/>
              </p:cNvSpPr>
              <p:nvPr/>
            </p:nvSpPr>
            <p:spPr bwMode="auto">
              <a:xfrm>
                <a:off x="2679700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2 w 3"/>
                  <a:gd name="T9" fmla="*/ 1 h 1"/>
                  <a:gd name="T10" fmla="*/ 3 w 3"/>
                  <a:gd name="T11" fmla="*/ 0 h 1"/>
                  <a:gd name="T12" fmla="*/ 2 w 3"/>
                  <a:gd name="T13" fmla="*/ 0 h 1"/>
                  <a:gd name="T14" fmla="*/ 2 w 3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2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6" name="Freeform 267"/>
              <p:cNvSpPr>
                <a:spLocks/>
              </p:cNvSpPr>
              <p:nvPr/>
            </p:nvSpPr>
            <p:spPr bwMode="auto">
              <a:xfrm>
                <a:off x="2676525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0 w 3"/>
                  <a:gd name="T7" fmla="*/ 1 h 3"/>
                  <a:gd name="T8" fmla="*/ 1 w 3"/>
                  <a:gd name="T9" fmla="*/ 2 h 3"/>
                  <a:gd name="T10" fmla="*/ 1 w 3"/>
                  <a:gd name="T11" fmla="*/ 3 h 3"/>
                  <a:gd name="T12" fmla="*/ 3 w 3"/>
                  <a:gd name="T13" fmla="*/ 1 h 3"/>
                  <a:gd name="T14" fmla="*/ 1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7" name="Freeform 268"/>
              <p:cNvSpPr>
                <a:spLocks/>
              </p:cNvSpPr>
              <p:nvPr/>
            </p:nvSpPr>
            <p:spPr bwMode="auto">
              <a:xfrm>
                <a:off x="2668588" y="-2535238"/>
                <a:ext cx="11113" cy="476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0 w 3"/>
                  <a:gd name="T5" fmla="*/ 0 h 1"/>
                  <a:gd name="T6" fmla="*/ 2 w 3"/>
                  <a:gd name="T7" fmla="*/ 1 h 1"/>
                  <a:gd name="T8" fmla="*/ 3 w 3"/>
                  <a:gd name="T9" fmla="*/ 0 h 1"/>
                  <a:gd name="T10" fmla="*/ 2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8" name="Freeform 269"/>
              <p:cNvSpPr>
                <a:spLocks/>
              </p:cNvSpPr>
              <p:nvPr/>
            </p:nvSpPr>
            <p:spPr bwMode="auto">
              <a:xfrm>
                <a:off x="2665413" y="-2530475"/>
                <a:ext cx="11113" cy="7937"/>
              </a:xfrm>
              <a:custGeom>
                <a:avLst/>
                <a:gdLst>
                  <a:gd name="T0" fmla="*/ 1 w 3"/>
                  <a:gd name="T1" fmla="*/ 0 h 2"/>
                  <a:gd name="T2" fmla="*/ 0 w 3"/>
                  <a:gd name="T3" fmla="*/ 1 h 2"/>
                  <a:gd name="T4" fmla="*/ 0 w 3"/>
                  <a:gd name="T5" fmla="*/ 1 h 2"/>
                  <a:gd name="T6" fmla="*/ 0 w 3"/>
                  <a:gd name="T7" fmla="*/ 1 h 2"/>
                  <a:gd name="T8" fmla="*/ 1 w 3"/>
                  <a:gd name="T9" fmla="*/ 2 h 2"/>
                  <a:gd name="T10" fmla="*/ 1 w 3"/>
                  <a:gd name="T11" fmla="*/ 2 h 2"/>
                  <a:gd name="T12" fmla="*/ 2 w 3"/>
                  <a:gd name="T13" fmla="*/ 2 h 2"/>
                  <a:gd name="T14" fmla="*/ 3 w 3"/>
                  <a:gd name="T15" fmla="*/ 1 h 2"/>
                  <a:gd name="T16" fmla="*/ 1 w 3"/>
                  <a:gd name="T17" fmla="*/ 0 h 2"/>
                  <a:gd name="T18" fmla="*/ 1 w 3"/>
                  <a:gd name="T19" fmla="*/ 0 h 2"/>
                  <a:gd name="T20" fmla="*/ 1 w 3"/>
                  <a:gd name="T2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79" name="Freeform 270"/>
              <p:cNvSpPr>
                <a:spLocks/>
              </p:cNvSpPr>
              <p:nvPr/>
            </p:nvSpPr>
            <p:spPr bwMode="auto">
              <a:xfrm>
                <a:off x="2668588" y="-2522538"/>
                <a:ext cx="11113" cy="3175"/>
              </a:xfrm>
              <a:custGeom>
                <a:avLst/>
                <a:gdLst>
                  <a:gd name="T0" fmla="*/ 3 w 3"/>
                  <a:gd name="T1" fmla="*/ 0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  <a:gd name="T10" fmla="*/ 3 w 3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0" name="Freeform 271"/>
              <p:cNvSpPr>
                <a:spLocks/>
              </p:cNvSpPr>
              <p:nvPr/>
            </p:nvSpPr>
            <p:spPr bwMode="auto">
              <a:xfrm>
                <a:off x="2679700" y="-2519363"/>
                <a:ext cx="7938" cy="3175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1 h 1"/>
                  <a:gd name="T4" fmla="*/ 1 w 2"/>
                  <a:gd name="T5" fmla="*/ 0 h 1"/>
                  <a:gd name="T6" fmla="*/ 0 w 2"/>
                  <a:gd name="T7" fmla="*/ 1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1" name="Freeform 272"/>
              <p:cNvSpPr>
                <a:spLocks/>
              </p:cNvSpPr>
              <p:nvPr/>
            </p:nvSpPr>
            <p:spPr bwMode="auto">
              <a:xfrm>
                <a:off x="2679700" y="-2516188"/>
                <a:ext cx="22225" cy="7937"/>
              </a:xfrm>
              <a:custGeom>
                <a:avLst/>
                <a:gdLst>
                  <a:gd name="T0" fmla="*/ 5 w 6"/>
                  <a:gd name="T1" fmla="*/ 2 h 2"/>
                  <a:gd name="T2" fmla="*/ 6 w 6"/>
                  <a:gd name="T3" fmla="*/ 2 h 2"/>
                  <a:gd name="T4" fmla="*/ 6 w 6"/>
                  <a:gd name="T5" fmla="*/ 2 h 2"/>
                  <a:gd name="T6" fmla="*/ 6 w 6"/>
                  <a:gd name="T7" fmla="*/ 1 h 2"/>
                  <a:gd name="T8" fmla="*/ 1 w 6"/>
                  <a:gd name="T9" fmla="*/ 0 h 2"/>
                  <a:gd name="T10" fmla="*/ 0 w 6"/>
                  <a:gd name="T11" fmla="*/ 0 h 2"/>
                  <a:gd name="T12" fmla="*/ 1 w 6"/>
                  <a:gd name="T13" fmla="*/ 1 h 2"/>
                  <a:gd name="T14" fmla="*/ 4 w 6"/>
                  <a:gd name="T15" fmla="*/ 2 h 2"/>
                  <a:gd name="T16" fmla="*/ 5 w 6"/>
                  <a:gd name="T1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2">
                    <a:moveTo>
                      <a:pt x="5" y="2"/>
                    </a:moveTo>
                    <a:cubicBezTo>
                      <a:pt x="5" y="2"/>
                      <a:pt x="5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4" y="0"/>
                      <a:pt x="3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2"/>
                      <a:pt x="3" y="2"/>
                      <a:pt x="4" y="2"/>
                    </a:cubicBezTo>
                    <a:cubicBezTo>
                      <a:pt x="4" y="2"/>
                      <a:pt x="4" y="2"/>
                      <a:pt x="5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2" name="Freeform 273"/>
              <p:cNvSpPr>
                <a:spLocks/>
              </p:cNvSpPr>
              <p:nvPr/>
            </p:nvSpPr>
            <p:spPr bwMode="auto">
              <a:xfrm>
                <a:off x="2690813" y="-2522538"/>
                <a:ext cx="7938" cy="3175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  <a:gd name="T4" fmla="*/ 2 w 2"/>
                  <a:gd name="T5" fmla="*/ 1 h 1"/>
                  <a:gd name="T6" fmla="*/ 2 w 2"/>
                  <a:gd name="T7" fmla="*/ 0 h 1"/>
                  <a:gd name="T8" fmla="*/ 1 w 2"/>
                  <a:gd name="T9" fmla="*/ 0 h 1"/>
                  <a:gd name="T10" fmla="*/ 0 w 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3" name="Freeform 274"/>
              <p:cNvSpPr>
                <a:spLocks/>
              </p:cNvSpPr>
              <p:nvPr/>
            </p:nvSpPr>
            <p:spPr bwMode="auto">
              <a:xfrm>
                <a:off x="2687638" y="-2535238"/>
                <a:ext cx="11113" cy="12700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1 w 3"/>
                  <a:gd name="T5" fmla="*/ 3 h 3"/>
                  <a:gd name="T6" fmla="*/ 2 w 3"/>
                  <a:gd name="T7" fmla="*/ 3 h 3"/>
                  <a:gd name="T8" fmla="*/ 3 w 3"/>
                  <a:gd name="T9" fmla="*/ 1 h 3"/>
                  <a:gd name="T10" fmla="*/ 3 w 3"/>
                  <a:gd name="T11" fmla="*/ 0 h 3"/>
                  <a:gd name="T12" fmla="*/ 2 w 3"/>
                  <a:gd name="T13" fmla="*/ 0 h 3"/>
                  <a:gd name="T14" fmla="*/ 2 w 3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2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4" name="Freeform 275"/>
              <p:cNvSpPr>
                <a:spLocks/>
              </p:cNvSpPr>
              <p:nvPr/>
            </p:nvSpPr>
            <p:spPr bwMode="auto">
              <a:xfrm>
                <a:off x="2687638" y="-2546350"/>
                <a:ext cx="3175" cy="11112"/>
              </a:xfrm>
              <a:custGeom>
                <a:avLst/>
                <a:gdLst>
                  <a:gd name="T0" fmla="*/ 0 w 1"/>
                  <a:gd name="T1" fmla="*/ 1 h 3"/>
                  <a:gd name="T2" fmla="*/ 0 w 1"/>
                  <a:gd name="T3" fmla="*/ 1 h 3"/>
                  <a:gd name="T4" fmla="*/ 1 w 1"/>
                  <a:gd name="T5" fmla="*/ 3 h 3"/>
                  <a:gd name="T6" fmla="*/ 1 w 1"/>
                  <a:gd name="T7" fmla="*/ 3 h 3"/>
                  <a:gd name="T8" fmla="*/ 1 w 1"/>
                  <a:gd name="T9" fmla="*/ 3 h 3"/>
                  <a:gd name="T10" fmla="*/ 1 w 1"/>
                  <a:gd name="T11" fmla="*/ 3 h 3"/>
                  <a:gd name="T12" fmla="*/ 1 w 1"/>
                  <a:gd name="T13" fmla="*/ 0 h 3"/>
                  <a:gd name="T14" fmla="*/ 0 w 1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5" name="Freeform 276"/>
              <p:cNvSpPr>
                <a:spLocks/>
              </p:cNvSpPr>
              <p:nvPr/>
            </p:nvSpPr>
            <p:spPr bwMode="auto">
              <a:xfrm>
                <a:off x="2679700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0 w 3"/>
                  <a:gd name="T5" fmla="*/ 2 h 3"/>
                  <a:gd name="T6" fmla="*/ 0 w 3"/>
                  <a:gd name="T7" fmla="*/ 2 h 3"/>
                  <a:gd name="T8" fmla="*/ 0 w 3"/>
                  <a:gd name="T9" fmla="*/ 2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1 h 3"/>
                  <a:gd name="T18" fmla="*/ 2 w 3"/>
                  <a:gd name="T19" fmla="*/ 0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3"/>
                      <a:pt x="1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6" name="Freeform 277"/>
              <p:cNvSpPr>
                <a:spLocks/>
              </p:cNvSpPr>
              <p:nvPr/>
            </p:nvSpPr>
            <p:spPr bwMode="auto">
              <a:xfrm>
                <a:off x="2676525" y="-2557463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1 w 3"/>
                  <a:gd name="T3" fmla="*/ 0 h 3"/>
                  <a:gd name="T4" fmla="*/ 1 w 3"/>
                  <a:gd name="T5" fmla="*/ 0 h 3"/>
                  <a:gd name="T6" fmla="*/ 0 w 3"/>
                  <a:gd name="T7" fmla="*/ 1 h 3"/>
                  <a:gd name="T8" fmla="*/ 0 w 3"/>
                  <a:gd name="T9" fmla="*/ 1 h 3"/>
                  <a:gd name="T10" fmla="*/ 1 w 3"/>
                  <a:gd name="T11" fmla="*/ 3 h 3"/>
                  <a:gd name="T12" fmla="*/ 1 w 3"/>
                  <a:gd name="T13" fmla="*/ 3 h 3"/>
                  <a:gd name="T14" fmla="*/ 3 w 3"/>
                  <a:gd name="T15" fmla="*/ 1 h 3"/>
                  <a:gd name="T16" fmla="*/ 3 w 3"/>
                  <a:gd name="T17" fmla="*/ 1 h 3"/>
                  <a:gd name="T18" fmla="*/ 3 w 3"/>
                  <a:gd name="T19" fmla="*/ 1 h 3"/>
                  <a:gd name="T20" fmla="*/ 2 w 3"/>
                  <a:gd name="T2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7" name="Freeform 278"/>
              <p:cNvSpPr>
                <a:spLocks/>
              </p:cNvSpPr>
              <p:nvPr/>
            </p:nvSpPr>
            <p:spPr bwMode="auto">
              <a:xfrm>
                <a:off x="2668588" y="-2552700"/>
                <a:ext cx="11113" cy="11112"/>
              </a:xfrm>
              <a:custGeom>
                <a:avLst/>
                <a:gdLst>
                  <a:gd name="T0" fmla="*/ 2 w 3"/>
                  <a:gd name="T1" fmla="*/ 0 h 3"/>
                  <a:gd name="T2" fmla="*/ 0 w 3"/>
                  <a:gd name="T3" fmla="*/ 2 h 3"/>
                  <a:gd name="T4" fmla="*/ 0 w 3"/>
                  <a:gd name="T5" fmla="*/ 2 h 3"/>
                  <a:gd name="T6" fmla="*/ 1 w 3"/>
                  <a:gd name="T7" fmla="*/ 2 h 3"/>
                  <a:gd name="T8" fmla="*/ 2 w 3"/>
                  <a:gd name="T9" fmla="*/ 3 h 3"/>
                  <a:gd name="T10" fmla="*/ 2 w 3"/>
                  <a:gd name="T11" fmla="*/ 3 h 3"/>
                  <a:gd name="T12" fmla="*/ 2 w 3"/>
                  <a:gd name="T13" fmla="*/ 3 h 3"/>
                  <a:gd name="T14" fmla="*/ 3 w 3"/>
                  <a:gd name="T15" fmla="*/ 2 h 3"/>
                  <a:gd name="T16" fmla="*/ 3 w 3"/>
                  <a:gd name="T17" fmla="*/ 2 h 3"/>
                  <a:gd name="T18" fmla="*/ 2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1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8" name="Freeform 279"/>
              <p:cNvSpPr>
                <a:spLocks/>
              </p:cNvSpPr>
              <p:nvPr/>
            </p:nvSpPr>
            <p:spPr bwMode="auto">
              <a:xfrm>
                <a:off x="2665413" y="-2546350"/>
                <a:ext cx="11113" cy="11112"/>
              </a:xfrm>
              <a:custGeom>
                <a:avLst/>
                <a:gdLst>
                  <a:gd name="T0" fmla="*/ 1 w 3"/>
                  <a:gd name="T1" fmla="*/ 0 h 3"/>
                  <a:gd name="T2" fmla="*/ 0 w 3"/>
                  <a:gd name="T3" fmla="*/ 1 h 3"/>
                  <a:gd name="T4" fmla="*/ 0 w 3"/>
                  <a:gd name="T5" fmla="*/ 1 h 3"/>
                  <a:gd name="T6" fmla="*/ 1 w 3"/>
                  <a:gd name="T7" fmla="*/ 3 h 3"/>
                  <a:gd name="T8" fmla="*/ 2 w 3"/>
                  <a:gd name="T9" fmla="*/ 3 h 3"/>
                  <a:gd name="T10" fmla="*/ 3 w 3"/>
                  <a:gd name="T11" fmla="*/ 1 h 3"/>
                  <a:gd name="T12" fmla="*/ 3 w 3"/>
                  <a:gd name="T13" fmla="*/ 1 h 3"/>
                  <a:gd name="T14" fmla="*/ 2 w 3"/>
                  <a:gd name="T15" fmla="*/ 0 h 3"/>
                  <a:gd name="T16" fmla="*/ 1 w 3"/>
                  <a:gd name="T17" fmla="*/ 0 h 3"/>
                  <a:gd name="T18" fmla="*/ 1 w 3"/>
                  <a:gd name="T1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89" name="Freeform 280"/>
              <p:cNvSpPr>
                <a:spLocks/>
              </p:cNvSpPr>
              <p:nvPr/>
            </p:nvSpPr>
            <p:spPr bwMode="auto">
              <a:xfrm>
                <a:off x="2660650" y="-2552700"/>
                <a:ext cx="7938" cy="11112"/>
              </a:xfrm>
              <a:custGeom>
                <a:avLst/>
                <a:gdLst>
                  <a:gd name="T0" fmla="*/ 1 w 2"/>
                  <a:gd name="T1" fmla="*/ 0 h 3"/>
                  <a:gd name="T2" fmla="*/ 0 w 2"/>
                  <a:gd name="T3" fmla="*/ 2 h 3"/>
                  <a:gd name="T4" fmla="*/ 0 w 2"/>
                  <a:gd name="T5" fmla="*/ 2 h 3"/>
                  <a:gd name="T6" fmla="*/ 1 w 2"/>
                  <a:gd name="T7" fmla="*/ 3 h 3"/>
                  <a:gd name="T8" fmla="*/ 1 w 2"/>
                  <a:gd name="T9" fmla="*/ 3 h 3"/>
                  <a:gd name="T10" fmla="*/ 2 w 2"/>
                  <a:gd name="T11" fmla="*/ 2 h 3"/>
                  <a:gd name="T12" fmla="*/ 2 w 2"/>
                  <a:gd name="T13" fmla="*/ 2 h 3"/>
                  <a:gd name="T14" fmla="*/ 1 w 2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0" name="Freeform 281"/>
              <p:cNvSpPr>
                <a:spLocks/>
              </p:cNvSpPr>
              <p:nvPr/>
            </p:nvSpPr>
            <p:spPr bwMode="auto">
              <a:xfrm>
                <a:off x="2660650" y="-2535238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1 w 2"/>
                  <a:gd name="T5" fmla="*/ 2 h 3"/>
                  <a:gd name="T6" fmla="*/ 1 w 2"/>
                  <a:gd name="T7" fmla="*/ 3 h 3"/>
                  <a:gd name="T8" fmla="*/ 1 w 2"/>
                  <a:gd name="T9" fmla="*/ 2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1 w 2"/>
                  <a:gd name="T19" fmla="*/ 0 h 3"/>
                  <a:gd name="T20" fmla="*/ 0 w 2"/>
                  <a:gd name="T21" fmla="*/ 1 h 3"/>
                  <a:gd name="T22" fmla="*/ 0 w 2"/>
                  <a:gd name="T23" fmla="*/ 1 h 3"/>
                  <a:gd name="T24" fmla="*/ 0 w 2"/>
                  <a:gd name="T2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2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2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1" name="Freeform 282"/>
              <p:cNvSpPr>
                <a:spLocks/>
              </p:cNvSpPr>
              <p:nvPr/>
            </p:nvSpPr>
            <p:spPr bwMode="auto">
              <a:xfrm>
                <a:off x="2660650" y="-2530475"/>
                <a:ext cx="4763" cy="7937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1 w 1"/>
                  <a:gd name="T5" fmla="*/ 1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2" name="Freeform 283"/>
              <p:cNvSpPr>
                <a:spLocks/>
              </p:cNvSpPr>
              <p:nvPr/>
            </p:nvSpPr>
            <p:spPr bwMode="auto">
              <a:xfrm>
                <a:off x="2665413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0 h 2"/>
                  <a:gd name="T8" fmla="*/ 0 w 1"/>
                  <a:gd name="T9" fmla="*/ 0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3" name="Freeform 284"/>
              <p:cNvSpPr>
                <a:spLocks/>
              </p:cNvSpPr>
              <p:nvPr/>
            </p:nvSpPr>
            <p:spPr bwMode="auto">
              <a:xfrm>
                <a:off x="2668588" y="-2519363"/>
                <a:ext cx="7938" cy="11112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0 h 3"/>
                  <a:gd name="T4" fmla="*/ 1 w 2"/>
                  <a:gd name="T5" fmla="*/ 0 h 3"/>
                  <a:gd name="T6" fmla="*/ 1 w 2"/>
                  <a:gd name="T7" fmla="*/ 0 h 3"/>
                  <a:gd name="T8" fmla="*/ 0 w 2"/>
                  <a:gd name="T9" fmla="*/ 1 h 3"/>
                  <a:gd name="T10" fmla="*/ 0 w 2"/>
                  <a:gd name="T11" fmla="*/ 2 h 3"/>
                  <a:gd name="T12" fmla="*/ 1 w 2"/>
                  <a:gd name="T13" fmla="*/ 3 h 3"/>
                  <a:gd name="T14" fmla="*/ 2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1" y="3"/>
                    </a:cubicBezTo>
                    <a:cubicBezTo>
                      <a:pt x="2" y="2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4" name="Freeform 285"/>
              <p:cNvSpPr>
                <a:spLocks/>
              </p:cNvSpPr>
              <p:nvPr/>
            </p:nvSpPr>
            <p:spPr bwMode="auto">
              <a:xfrm>
                <a:off x="2668588" y="-2516188"/>
                <a:ext cx="11113" cy="7937"/>
              </a:xfrm>
              <a:custGeom>
                <a:avLst/>
                <a:gdLst>
                  <a:gd name="T0" fmla="*/ 7 w 7"/>
                  <a:gd name="T1" fmla="*/ 5 h 5"/>
                  <a:gd name="T2" fmla="*/ 7 w 7"/>
                  <a:gd name="T3" fmla="*/ 3 h 5"/>
                  <a:gd name="T4" fmla="*/ 5 w 7"/>
                  <a:gd name="T5" fmla="*/ 0 h 5"/>
                  <a:gd name="T6" fmla="*/ 0 w 7"/>
                  <a:gd name="T7" fmla="*/ 5 h 5"/>
                  <a:gd name="T8" fmla="*/ 2 w 7"/>
                  <a:gd name="T9" fmla="*/ 5 h 5"/>
                  <a:gd name="T10" fmla="*/ 7 w 7"/>
                  <a:gd name="T11" fmla="*/ 5 h 5"/>
                  <a:gd name="T12" fmla="*/ 7 w 7"/>
                  <a:gd name="T13" fmla="*/ 5 h 5"/>
                  <a:gd name="T14" fmla="*/ 7 w 7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lnTo>
                      <a:pt x="7" y="3"/>
                    </a:lnTo>
                    <a:lnTo>
                      <a:pt x="5" y="0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5" name="Freeform 286"/>
              <p:cNvSpPr>
                <a:spLocks/>
              </p:cNvSpPr>
              <p:nvPr/>
            </p:nvSpPr>
            <p:spPr bwMode="auto">
              <a:xfrm>
                <a:off x="2676525" y="-2505075"/>
                <a:ext cx="74613" cy="7937"/>
              </a:xfrm>
              <a:custGeom>
                <a:avLst/>
                <a:gdLst>
                  <a:gd name="T0" fmla="*/ 20 w 20"/>
                  <a:gd name="T1" fmla="*/ 2 h 2"/>
                  <a:gd name="T2" fmla="*/ 20 w 20"/>
                  <a:gd name="T3" fmla="*/ 2 h 2"/>
                  <a:gd name="T4" fmla="*/ 20 w 20"/>
                  <a:gd name="T5" fmla="*/ 2 h 2"/>
                  <a:gd name="T6" fmla="*/ 20 w 20"/>
                  <a:gd name="T7" fmla="*/ 1 h 2"/>
                  <a:gd name="T8" fmla="*/ 20 w 20"/>
                  <a:gd name="T9" fmla="*/ 1 h 2"/>
                  <a:gd name="T10" fmla="*/ 20 w 20"/>
                  <a:gd name="T11" fmla="*/ 1 h 2"/>
                  <a:gd name="T12" fmla="*/ 20 w 20"/>
                  <a:gd name="T13" fmla="*/ 1 h 2"/>
                  <a:gd name="T14" fmla="*/ 20 w 20"/>
                  <a:gd name="T15" fmla="*/ 1 h 2"/>
                  <a:gd name="T16" fmla="*/ 20 w 20"/>
                  <a:gd name="T17" fmla="*/ 1 h 2"/>
                  <a:gd name="T18" fmla="*/ 20 w 20"/>
                  <a:gd name="T19" fmla="*/ 1 h 2"/>
                  <a:gd name="T20" fmla="*/ 20 w 20"/>
                  <a:gd name="T21" fmla="*/ 1 h 2"/>
                  <a:gd name="T22" fmla="*/ 20 w 20"/>
                  <a:gd name="T23" fmla="*/ 1 h 2"/>
                  <a:gd name="T24" fmla="*/ 20 w 20"/>
                  <a:gd name="T25" fmla="*/ 1 h 2"/>
                  <a:gd name="T26" fmla="*/ 20 w 20"/>
                  <a:gd name="T27" fmla="*/ 1 h 2"/>
                  <a:gd name="T28" fmla="*/ 20 w 20"/>
                  <a:gd name="T29" fmla="*/ 0 h 2"/>
                  <a:gd name="T30" fmla="*/ 12 w 20"/>
                  <a:gd name="T31" fmla="*/ 0 h 2"/>
                  <a:gd name="T32" fmla="*/ 10 w 20"/>
                  <a:gd name="T33" fmla="*/ 0 h 2"/>
                  <a:gd name="T34" fmla="*/ 10 w 20"/>
                  <a:gd name="T35" fmla="*/ 0 h 2"/>
                  <a:gd name="T36" fmla="*/ 9 w 20"/>
                  <a:gd name="T37" fmla="*/ 0 h 2"/>
                  <a:gd name="T38" fmla="*/ 0 w 20"/>
                  <a:gd name="T39" fmla="*/ 0 h 2"/>
                  <a:gd name="T40" fmla="*/ 0 w 20"/>
                  <a:gd name="T41" fmla="*/ 1 h 2"/>
                  <a:gd name="T42" fmla="*/ 0 w 20"/>
                  <a:gd name="T43" fmla="*/ 1 h 2"/>
                  <a:gd name="T44" fmla="*/ 0 w 20"/>
                  <a:gd name="T45" fmla="*/ 1 h 2"/>
                  <a:gd name="T46" fmla="*/ 0 w 20"/>
                  <a:gd name="T47" fmla="*/ 1 h 2"/>
                  <a:gd name="T48" fmla="*/ 0 w 20"/>
                  <a:gd name="T49" fmla="*/ 1 h 2"/>
                  <a:gd name="T50" fmla="*/ 0 w 20"/>
                  <a:gd name="T51" fmla="*/ 1 h 2"/>
                  <a:gd name="T52" fmla="*/ 0 w 20"/>
                  <a:gd name="T53" fmla="*/ 1 h 2"/>
                  <a:gd name="T54" fmla="*/ 0 w 20"/>
                  <a:gd name="T55" fmla="*/ 1 h 2"/>
                  <a:gd name="T56" fmla="*/ 0 w 20"/>
                  <a:gd name="T57" fmla="*/ 1 h 2"/>
                  <a:gd name="T58" fmla="*/ 0 w 20"/>
                  <a:gd name="T59" fmla="*/ 1 h 2"/>
                  <a:gd name="T60" fmla="*/ 0 w 20"/>
                  <a:gd name="T61" fmla="*/ 1 h 2"/>
                  <a:gd name="T62" fmla="*/ 0 w 20"/>
                  <a:gd name="T63" fmla="*/ 2 h 2"/>
                  <a:gd name="T64" fmla="*/ 0 w 20"/>
                  <a:gd name="T65" fmla="*/ 2 h 2"/>
                  <a:gd name="T66" fmla="*/ 0 w 20"/>
                  <a:gd name="T67" fmla="*/ 2 h 2"/>
                  <a:gd name="T68" fmla="*/ 0 w 20"/>
                  <a:gd name="T69" fmla="*/ 2 h 2"/>
                  <a:gd name="T70" fmla="*/ 20 w 20"/>
                  <a:gd name="T7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0" h="2">
                    <a:moveTo>
                      <a:pt x="20" y="2"/>
                    </a:moveTo>
                    <a:cubicBezTo>
                      <a:pt x="20" y="2"/>
                      <a:pt x="20" y="2"/>
                      <a:pt x="20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7" y="0"/>
                      <a:pt x="15" y="0"/>
                      <a:pt x="12" y="0"/>
                    </a:cubicBezTo>
                    <a:cubicBezTo>
                      <a:pt x="11" y="0"/>
                      <a:pt x="11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0" y="0"/>
                      <a:pt x="9" y="0"/>
                      <a:pt x="9" y="0"/>
                    </a:cubicBezTo>
                    <a:cubicBezTo>
                      <a:pt x="6" y="0"/>
                      <a:pt x="3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7" y="1"/>
                      <a:pt x="13" y="1"/>
                      <a:pt x="2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6" name="Freeform 287"/>
              <p:cNvSpPr>
                <a:spLocks/>
              </p:cNvSpPr>
              <p:nvPr/>
            </p:nvSpPr>
            <p:spPr bwMode="auto">
              <a:xfrm>
                <a:off x="2743200" y="-2516188"/>
                <a:ext cx="7938" cy="7937"/>
              </a:xfrm>
              <a:custGeom>
                <a:avLst/>
                <a:gdLst>
                  <a:gd name="T0" fmla="*/ 5 w 5"/>
                  <a:gd name="T1" fmla="*/ 5 h 5"/>
                  <a:gd name="T2" fmla="*/ 3 w 5"/>
                  <a:gd name="T3" fmla="*/ 0 h 5"/>
                  <a:gd name="T4" fmla="*/ 0 w 5"/>
                  <a:gd name="T5" fmla="*/ 3 h 5"/>
                  <a:gd name="T6" fmla="*/ 3 w 5"/>
                  <a:gd name="T7" fmla="*/ 5 h 5"/>
                  <a:gd name="T8" fmla="*/ 5 w 5"/>
                  <a:gd name="T9" fmla="*/ 5 h 5"/>
                  <a:gd name="T10" fmla="*/ 5 w 5"/>
                  <a:gd name="T11" fmla="*/ 5 h 5"/>
                  <a:gd name="T12" fmla="*/ 5 w 5"/>
                  <a:gd name="T13" fmla="*/ 5 h 5"/>
                  <a:gd name="T14" fmla="*/ 5 w 5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" h="5">
                    <a:moveTo>
                      <a:pt x="5" y="5"/>
                    </a:moveTo>
                    <a:lnTo>
                      <a:pt x="3" y="0"/>
                    </a:lnTo>
                    <a:lnTo>
                      <a:pt x="0" y="3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7" name="Freeform 288"/>
              <p:cNvSpPr>
                <a:spLocks/>
              </p:cNvSpPr>
              <p:nvPr/>
            </p:nvSpPr>
            <p:spPr bwMode="auto">
              <a:xfrm>
                <a:off x="2747963" y="-2519363"/>
                <a:ext cx="11113" cy="11112"/>
              </a:xfrm>
              <a:custGeom>
                <a:avLst/>
                <a:gdLst>
                  <a:gd name="T0" fmla="*/ 3 w 3"/>
                  <a:gd name="T1" fmla="*/ 2 h 3"/>
                  <a:gd name="T2" fmla="*/ 2 w 3"/>
                  <a:gd name="T3" fmla="*/ 1 h 3"/>
                  <a:gd name="T4" fmla="*/ 2 w 3"/>
                  <a:gd name="T5" fmla="*/ 0 h 3"/>
                  <a:gd name="T6" fmla="*/ 2 w 3"/>
                  <a:gd name="T7" fmla="*/ 0 h 3"/>
                  <a:gd name="T8" fmla="*/ 1 w 3"/>
                  <a:gd name="T9" fmla="*/ 0 h 3"/>
                  <a:gd name="T10" fmla="*/ 0 w 3"/>
                  <a:gd name="T11" fmla="*/ 1 h 3"/>
                  <a:gd name="T12" fmla="*/ 2 w 3"/>
                  <a:gd name="T13" fmla="*/ 3 h 3"/>
                  <a:gd name="T14" fmla="*/ 3 w 3"/>
                  <a:gd name="T15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3" y="2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2"/>
                      <a:pt x="2" y="3"/>
                    </a:cubicBezTo>
                    <a:cubicBezTo>
                      <a:pt x="2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8" name="Freeform 289"/>
              <p:cNvSpPr>
                <a:spLocks/>
              </p:cNvSpPr>
              <p:nvPr/>
            </p:nvSpPr>
            <p:spPr bwMode="auto">
              <a:xfrm>
                <a:off x="2759075" y="-2522538"/>
                <a:ext cx="3175" cy="6350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1 w 1"/>
                  <a:gd name="T5" fmla="*/ 0 h 2"/>
                  <a:gd name="T6" fmla="*/ 1 w 1"/>
                  <a:gd name="T7" fmla="*/ 0 h 2"/>
                  <a:gd name="T8" fmla="*/ 0 w 1"/>
                  <a:gd name="T9" fmla="*/ 1 h 2"/>
                  <a:gd name="T10" fmla="*/ 0 w 1"/>
                  <a:gd name="T11" fmla="*/ 1 h 2"/>
                  <a:gd name="T12" fmla="*/ 1 w 1"/>
                  <a:gd name="T13" fmla="*/ 2 h 2"/>
                  <a:gd name="T14" fmla="*/ 1 w 1"/>
                  <a:gd name="T1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1" y="2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999" name="Freeform 290"/>
              <p:cNvSpPr>
                <a:spLocks/>
              </p:cNvSpPr>
              <p:nvPr/>
            </p:nvSpPr>
            <p:spPr bwMode="auto">
              <a:xfrm>
                <a:off x="2762250" y="-2530475"/>
                <a:ext cx="7938" cy="7937"/>
              </a:xfrm>
              <a:custGeom>
                <a:avLst/>
                <a:gdLst>
                  <a:gd name="T0" fmla="*/ 2 w 2"/>
                  <a:gd name="T1" fmla="*/ 0 h 2"/>
                  <a:gd name="T2" fmla="*/ 1 w 2"/>
                  <a:gd name="T3" fmla="*/ 0 h 2"/>
                  <a:gd name="T4" fmla="*/ 0 w 2"/>
                  <a:gd name="T5" fmla="*/ 1 h 2"/>
                  <a:gd name="T6" fmla="*/ 1 w 2"/>
                  <a:gd name="T7" fmla="*/ 2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1"/>
                      <a:pt x="2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0" name="Freeform 291"/>
              <p:cNvSpPr>
                <a:spLocks/>
              </p:cNvSpPr>
              <p:nvPr/>
            </p:nvSpPr>
            <p:spPr bwMode="auto">
              <a:xfrm>
                <a:off x="2762250" y="-2546350"/>
                <a:ext cx="7938" cy="15875"/>
              </a:xfrm>
              <a:custGeom>
                <a:avLst/>
                <a:gdLst>
                  <a:gd name="T0" fmla="*/ 1 w 2"/>
                  <a:gd name="T1" fmla="*/ 3 h 4"/>
                  <a:gd name="T2" fmla="*/ 1 w 2"/>
                  <a:gd name="T3" fmla="*/ 0 h 4"/>
                  <a:gd name="T4" fmla="*/ 1 w 2"/>
                  <a:gd name="T5" fmla="*/ 0 h 4"/>
                  <a:gd name="T6" fmla="*/ 0 w 2"/>
                  <a:gd name="T7" fmla="*/ 2 h 4"/>
                  <a:gd name="T8" fmla="*/ 0 w 2"/>
                  <a:gd name="T9" fmla="*/ 2 h 4"/>
                  <a:gd name="T10" fmla="*/ 1 w 2"/>
                  <a:gd name="T11" fmla="*/ 3 h 4"/>
                  <a:gd name="T12" fmla="*/ 1 w 2"/>
                  <a:gd name="T13" fmla="*/ 4 h 4"/>
                  <a:gd name="T14" fmla="*/ 1 w 2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4">
                    <a:moveTo>
                      <a:pt x="1" y="3"/>
                    </a:moveTo>
                    <a:cubicBezTo>
                      <a:pt x="2" y="2"/>
                      <a:pt x="2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1" name="Freeform 292"/>
              <p:cNvSpPr>
                <a:spLocks/>
              </p:cNvSpPr>
              <p:nvPr/>
            </p:nvSpPr>
            <p:spPr bwMode="auto">
              <a:xfrm>
                <a:off x="2762250" y="-2557463"/>
                <a:ext cx="7938" cy="11112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2 h 3"/>
                  <a:gd name="T4" fmla="*/ 2 w 2"/>
                  <a:gd name="T5" fmla="*/ 2 h 3"/>
                  <a:gd name="T6" fmla="*/ 1 w 2"/>
                  <a:gd name="T7" fmla="*/ 0 h 3"/>
                  <a:gd name="T8" fmla="*/ 1 w 2"/>
                  <a:gd name="T9" fmla="*/ 0 h 3"/>
                  <a:gd name="T10" fmla="*/ 0 w 2"/>
                  <a:gd name="T11" fmla="*/ 0 h 3"/>
                  <a:gd name="T12" fmla="*/ 2 w 2"/>
                  <a:gd name="T13" fmla="*/ 3 h 3"/>
                  <a:gd name="T14" fmla="*/ 2 w 2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3"/>
                      <a:pt x="2" y="3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2" name="Freeform 293"/>
              <p:cNvSpPr>
                <a:spLocks/>
              </p:cNvSpPr>
              <p:nvPr/>
            </p:nvSpPr>
            <p:spPr bwMode="auto">
              <a:xfrm>
                <a:off x="2759075" y="-2565400"/>
                <a:ext cx="3175" cy="7937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0 h 2"/>
                  <a:gd name="T4" fmla="*/ 1 w 1"/>
                  <a:gd name="T5" fmla="*/ 2 h 2"/>
                  <a:gd name="T6" fmla="*/ 1 w 1"/>
                  <a:gd name="T7" fmla="*/ 2 h 2"/>
                  <a:gd name="T8" fmla="*/ 1 w 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1"/>
                      <a:pt x="0" y="0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3" name="Freeform 294"/>
              <p:cNvSpPr>
                <a:spLocks/>
              </p:cNvSpPr>
              <p:nvPr/>
            </p:nvSpPr>
            <p:spPr bwMode="auto">
              <a:xfrm>
                <a:off x="2751138" y="-2557463"/>
                <a:ext cx="7938" cy="11112"/>
              </a:xfrm>
              <a:custGeom>
                <a:avLst/>
                <a:gdLst>
                  <a:gd name="T0" fmla="*/ 0 w 2"/>
                  <a:gd name="T1" fmla="*/ 2 h 3"/>
                  <a:gd name="T2" fmla="*/ 1 w 2"/>
                  <a:gd name="T3" fmla="*/ 3 h 3"/>
                  <a:gd name="T4" fmla="*/ 1 w 2"/>
                  <a:gd name="T5" fmla="*/ 3 h 3"/>
                  <a:gd name="T6" fmla="*/ 1 w 2"/>
                  <a:gd name="T7" fmla="*/ 3 h 3"/>
                  <a:gd name="T8" fmla="*/ 2 w 2"/>
                  <a:gd name="T9" fmla="*/ 1 h 3"/>
                  <a:gd name="T10" fmla="*/ 2 w 2"/>
                  <a:gd name="T11" fmla="*/ 1 h 3"/>
                  <a:gd name="T12" fmla="*/ 2 w 2"/>
                  <a:gd name="T13" fmla="*/ 1 h 3"/>
                  <a:gd name="T14" fmla="*/ 1 w 2"/>
                  <a:gd name="T15" fmla="*/ 0 h 3"/>
                  <a:gd name="T16" fmla="*/ 1 w 2"/>
                  <a:gd name="T17" fmla="*/ 0 h 3"/>
                  <a:gd name="T18" fmla="*/ 0 w 2"/>
                  <a:gd name="T19" fmla="*/ 1 h 3"/>
                  <a:gd name="T20" fmla="*/ 0 w 2"/>
                  <a:gd name="T21" fmla="*/ 2 h 3"/>
                  <a:gd name="T22" fmla="*/ 0 w 2"/>
                  <a:gd name="T23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" h="3">
                    <a:moveTo>
                      <a:pt x="0" y="2"/>
                    </a:moveTo>
                    <a:cubicBezTo>
                      <a:pt x="1" y="2"/>
                      <a:pt x="1" y="2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4" name="Freeform 295"/>
              <p:cNvSpPr>
                <a:spLocks/>
              </p:cNvSpPr>
              <p:nvPr/>
            </p:nvSpPr>
            <p:spPr bwMode="auto">
              <a:xfrm>
                <a:off x="2747963" y="-2565400"/>
                <a:ext cx="3175" cy="12700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1 h 3"/>
                  <a:gd name="T6" fmla="*/ 1 w 1"/>
                  <a:gd name="T7" fmla="*/ 1 h 3"/>
                  <a:gd name="T8" fmla="*/ 1 w 1"/>
                  <a:gd name="T9" fmla="*/ 0 h 3"/>
                  <a:gd name="T10" fmla="*/ 0 w 1"/>
                  <a:gd name="T11" fmla="*/ 1 h 3"/>
                  <a:gd name="T12" fmla="*/ 1 w 1"/>
                  <a:gd name="T13" fmla="*/ 3 h 3"/>
                  <a:gd name="T14" fmla="*/ 1 w 1"/>
                  <a:gd name="T1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5" name="Freeform 296"/>
              <p:cNvSpPr>
                <a:spLocks/>
              </p:cNvSpPr>
              <p:nvPr/>
            </p:nvSpPr>
            <p:spPr bwMode="auto">
              <a:xfrm>
                <a:off x="2736850" y="-2565400"/>
                <a:ext cx="6350" cy="12700"/>
              </a:xfrm>
              <a:custGeom>
                <a:avLst/>
                <a:gdLst>
                  <a:gd name="T0" fmla="*/ 2 w 2"/>
                  <a:gd name="T1" fmla="*/ 1 h 3"/>
                  <a:gd name="T2" fmla="*/ 2 w 2"/>
                  <a:gd name="T3" fmla="*/ 1 h 3"/>
                  <a:gd name="T4" fmla="*/ 1 w 2"/>
                  <a:gd name="T5" fmla="*/ 1 h 3"/>
                  <a:gd name="T6" fmla="*/ 1 w 2"/>
                  <a:gd name="T7" fmla="*/ 0 h 3"/>
                  <a:gd name="T8" fmla="*/ 0 w 2"/>
                  <a:gd name="T9" fmla="*/ 3 h 3"/>
                  <a:gd name="T10" fmla="*/ 0 w 2"/>
                  <a:gd name="T11" fmla="*/ 3 h 3"/>
                  <a:gd name="T12" fmla="*/ 1 w 2"/>
                  <a:gd name="T13" fmla="*/ 3 h 3"/>
                  <a:gd name="T14" fmla="*/ 2 w 2"/>
                  <a:gd name="T15" fmla="*/ 1 h 3"/>
                  <a:gd name="T16" fmla="*/ 2 w 2"/>
                  <a:gd name="T1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6" name="Freeform 297"/>
              <p:cNvSpPr>
                <a:spLocks/>
              </p:cNvSpPr>
              <p:nvPr/>
            </p:nvSpPr>
            <p:spPr bwMode="auto">
              <a:xfrm>
                <a:off x="2725738" y="-2568575"/>
                <a:ext cx="11113" cy="38100"/>
              </a:xfrm>
              <a:custGeom>
                <a:avLst/>
                <a:gdLst>
                  <a:gd name="T0" fmla="*/ 1 w 3"/>
                  <a:gd name="T1" fmla="*/ 10 h 10"/>
                  <a:gd name="T2" fmla="*/ 3 w 3"/>
                  <a:gd name="T3" fmla="*/ 0 h 10"/>
                  <a:gd name="T4" fmla="*/ 3 w 3"/>
                  <a:gd name="T5" fmla="*/ 0 h 10"/>
                  <a:gd name="T6" fmla="*/ 2 w 3"/>
                  <a:gd name="T7" fmla="*/ 0 h 10"/>
                  <a:gd name="T8" fmla="*/ 2 w 3"/>
                  <a:gd name="T9" fmla="*/ 0 h 10"/>
                  <a:gd name="T10" fmla="*/ 2 w 3"/>
                  <a:gd name="T11" fmla="*/ 0 h 10"/>
                  <a:gd name="T12" fmla="*/ 0 w 3"/>
                  <a:gd name="T13" fmla="*/ 10 h 10"/>
                  <a:gd name="T14" fmla="*/ 1 w 3"/>
                  <a:gd name="T15" fmla="*/ 10 h 10"/>
                  <a:gd name="T16" fmla="*/ 1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1" y="1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7" name="Freeform 298"/>
              <p:cNvSpPr>
                <a:spLocks/>
              </p:cNvSpPr>
              <p:nvPr/>
            </p:nvSpPr>
            <p:spPr bwMode="auto">
              <a:xfrm>
                <a:off x="2720975" y="-2565400"/>
                <a:ext cx="4763" cy="34925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1 h 9"/>
                  <a:gd name="T4" fmla="*/ 0 w 1"/>
                  <a:gd name="T5" fmla="*/ 9 h 9"/>
                  <a:gd name="T6" fmla="*/ 0 w 1"/>
                  <a:gd name="T7" fmla="*/ 9 h 9"/>
                  <a:gd name="T8" fmla="*/ 1 w 1"/>
                  <a:gd name="T9" fmla="*/ 0 h 9"/>
                  <a:gd name="T10" fmla="*/ 1 w 1"/>
                  <a:gd name="T11" fmla="*/ 0 h 9"/>
                  <a:gd name="T12" fmla="*/ 0 w 1"/>
                  <a:gd name="T13" fmla="*/ 0 h 9"/>
                  <a:gd name="T14" fmla="*/ 0 w 1"/>
                  <a:gd name="T15" fmla="*/ 0 h 9"/>
                  <a:gd name="T16" fmla="*/ 0 w 1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8" name="Freeform 299"/>
              <p:cNvSpPr>
                <a:spLocks/>
              </p:cNvSpPr>
              <p:nvPr/>
            </p:nvSpPr>
            <p:spPr bwMode="auto">
              <a:xfrm>
                <a:off x="2701925" y="-2613025"/>
                <a:ext cx="23813" cy="22225"/>
              </a:xfrm>
              <a:custGeom>
                <a:avLst/>
                <a:gdLst>
                  <a:gd name="T0" fmla="*/ 2 w 6"/>
                  <a:gd name="T1" fmla="*/ 4 h 6"/>
                  <a:gd name="T2" fmla="*/ 3 w 6"/>
                  <a:gd name="T3" fmla="*/ 4 h 6"/>
                  <a:gd name="T4" fmla="*/ 2 w 6"/>
                  <a:gd name="T5" fmla="*/ 6 h 6"/>
                  <a:gd name="T6" fmla="*/ 2 w 6"/>
                  <a:gd name="T7" fmla="*/ 6 h 6"/>
                  <a:gd name="T8" fmla="*/ 5 w 6"/>
                  <a:gd name="T9" fmla="*/ 6 h 6"/>
                  <a:gd name="T10" fmla="*/ 5 w 6"/>
                  <a:gd name="T11" fmla="*/ 6 h 6"/>
                  <a:gd name="T12" fmla="*/ 4 w 6"/>
                  <a:gd name="T13" fmla="*/ 4 h 6"/>
                  <a:gd name="T14" fmla="*/ 6 w 6"/>
                  <a:gd name="T15" fmla="*/ 4 h 6"/>
                  <a:gd name="T16" fmla="*/ 6 w 6"/>
                  <a:gd name="T17" fmla="*/ 4 h 6"/>
                  <a:gd name="T18" fmla="*/ 6 w 6"/>
                  <a:gd name="T19" fmla="*/ 2 h 6"/>
                  <a:gd name="T20" fmla="*/ 6 w 6"/>
                  <a:gd name="T21" fmla="*/ 2 h 6"/>
                  <a:gd name="T22" fmla="*/ 5 w 6"/>
                  <a:gd name="T23" fmla="*/ 3 h 6"/>
                  <a:gd name="T24" fmla="*/ 4 w 6"/>
                  <a:gd name="T25" fmla="*/ 2 h 6"/>
                  <a:gd name="T26" fmla="*/ 5 w 6"/>
                  <a:gd name="T27" fmla="*/ 1 h 6"/>
                  <a:gd name="T28" fmla="*/ 5 w 6"/>
                  <a:gd name="T29" fmla="*/ 0 h 6"/>
                  <a:gd name="T30" fmla="*/ 2 w 6"/>
                  <a:gd name="T31" fmla="*/ 0 h 6"/>
                  <a:gd name="T32" fmla="*/ 2 w 6"/>
                  <a:gd name="T33" fmla="*/ 1 h 6"/>
                  <a:gd name="T34" fmla="*/ 3 w 6"/>
                  <a:gd name="T35" fmla="*/ 2 h 6"/>
                  <a:gd name="T36" fmla="*/ 2 w 6"/>
                  <a:gd name="T37" fmla="*/ 3 h 6"/>
                  <a:gd name="T38" fmla="*/ 1 w 6"/>
                  <a:gd name="T39" fmla="*/ 2 h 6"/>
                  <a:gd name="T40" fmla="*/ 0 w 6"/>
                  <a:gd name="T41" fmla="*/ 2 h 6"/>
                  <a:gd name="T42" fmla="*/ 0 w 6"/>
                  <a:gd name="T43" fmla="*/ 4 h 6"/>
                  <a:gd name="T44" fmla="*/ 1 w 6"/>
                  <a:gd name="T45" fmla="*/ 4 h 6"/>
                  <a:gd name="T46" fmla="*/ 2 w 6"/>
                  <a:gd name="T47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" h="6">
                    <a:moveTo>
                      <a:pt x="2" y="4"/>
                    </a:moveTo>
                    <a:cubicBezTo>
                      <a:pt x="2" y="4"/>
                      <a:pt x="2" y="4"/>
                      <a:pt x="3" y="4"/>
                    </a:cubicBezTo>
                    <a:cubicBezTo>
                      <a:pt x="3" y="4"/>
                      <a:pt x="3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3" y="5"/>
                      <a:pt x="3" y="4"/>
                      <a:pt x="4" y="4"/>
                    </a:cubicBezTo>
                    <a:cubicBezTo>
                      <a:pt x="4" y="3"/>
                      <a:pt x="5" y="3"/>
                      <a:pt x="6" y="4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5" y="3"/>
                      <a:pt x="5" y="3"/>
                      <a:pt x="5" y="3"/>
                    </a:cubicBezTo>
                    <a:cubicBezTo>
                      <a:pt x="4" y="3"/>
                      <a:pt x="4" y="3"/>
                      <a:pt x="4" y="2"/>
                    </a:cubicBezTo>
                    <a:cubicBezTo>
                      <a:pt x="3" y="2"/>
                      <a:pt x="3" y="2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1" y="2"/>
                      <a:pt x="1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2" y="4"/>
                      <a:pt x="2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09" name="Freeform 300"/>
              <p:cNvSpPr>
                <a:spLocks/>
              </p:cNvSpPr>
              <p:nvPr/>
            </p:nvSpPr>
            <p:spPr bwMode="auto">
              <a:xfrm>
                <a:off x="2698750" y="-2565400"/>
                <a:ext cx="11113" cy="34925"/>
              </a:xfrm>
              <a:custGeom>
                <a:avLst/>
                <a:gdLst>
                  <a:gd name="T0" fmla="*/ 3 w 3"/>
                  <a:gd name="T1" fmla="*/ 9 h 9"/>
                  <a:gd name="T2" fmla="*/ 2 w 3"/>
                  <a:gd name="T3" fmla="*/ 1 h 9"/>
                  <a:gd name="T4" fmla="*/ 2 w 3"/>
                  <a:gd name="T5" fmla="*/ 0 h 9"/>
                  <a:gd name="T6" fmla="*/ 1 w 3"/>
                  <a:gd name="T7" fmla="*/ 0 h 9"/>
                  <a:gd name="T8" fmla="*/ 1 w 3"/>
                  <a:gd name="T9" fmla="*/ 0 h 9"/>
                  <a:gd name="T10" fmla="*/ 0 w 3"/>
                  <a:gd name="T11" fmla="*/ 0 h 9"/>
                  <a:gd name="T12" fmla="*/ 2 w 3"/>
                  <a:gd name="T13" fmla="*/ 9 h 9"/>
                  <a:gd name="T14" fmla="*/ 3 w 3"/>
                  <a:gd name="T15" fmla="*/ 9 h 9"/>
                  <a:gd name="T16" fmla="*/ 3 w 3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3" y="9"/>
                      <a:pt x="3" y="9"/>
                      <a:pt x="3" y="9"/>
                    </a:cubicBezTo>
                    <a:cubicBezTo>
                      <a:pt x="3" y="9"/>
                      <a:pt x="3" y="9"/>
                      <a:pt x="3" y="9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0" name="Freeform 301"/>
              <p:cNvSpPr>
                <a:spLocks/>
              </p:cNvSpPr>
              <p:nvPr/>
            </p:nvSpPr>
            <p:spPr bwMode="auto">
              <a:xfrm>
                <a:off x="2690813" y="-2568575"/>
                <a:ext cx="11113" cy="38100"/>
              </a:xfrm>
              <a:custGeom>
                <a:avLst/>
                <a:gdLst>
                  <a:gd name="T0" fmla="*/ 3 w 3"/>
                  <a:gd name="T1" fmla="*/ 10 h 10"/>
                  <a:gd name="T2" fmla="*/ 2 w 3"/>
                  <a:gd name="T3" fmla="*/ 0 h 10"/>
                  <a:gd name="T4" fmla="*/ 2 w 3"/>
                  <a:gd name="T5" fmla="*/ 0 h 10"/>
                  <a:gd name="T6" fmla="*/ 2 w 3"/>
                  <a:gd name="T7" fmla="*/ 0 h 10"/>
                  <a:gd name="T8" fmla="*/ 0 w 3"/>
                  <a:gd name="T9" fmla="*/ 0 h 10"/>
                  <a:gd name="T10" fmla="*/ 0 w 3"/>
                  <a:gd name="T11" fmla="*/ 0 h 10"/>
                  <a:gd name="T12" fmla="*/ 3 w 3"/>
                  <a:gd name="T13" fmla="*/ 10 h 10"/>
                  <a:gd name="T14" fmla="*/ 3 w 3"/>
                  <a:gd name="T15" fmla="*/ 10 h 10"/>
                  <a:gd name="T16" fmla="*/ 3 w 3"/>
                  <a:gd name="T1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3" y="1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0"/>
                      <a:pt x="3" y="1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1" name="Freeform 302"/>
              <p:cNvSpPr>
                <a:spLocks/>
              </p:cNvSpPr>
              <p:nvPr/>
            </p:nvSpPr>
            <p:spPr bwMode="auto">
              <a:xfrm>
                <a:off x="2679700" y="-2565400"/>
                <a:ext cx="7938" cy="12700"/>
              </a:xfrm>
              <a:custGeom>
                <a:avLst/>
                <a:gdLst>
                  <a:gd name="T0" fmla="*/ 0 w 2"/>
                  <a:gd name="T1" fmla="*/ 1 h 3"/>
                  <a:gd name="T2" fmla="*/ 0 w 2"/>
                  <a:gd name="T3" fmla="*/ 1 h 3"/>
                  <a:gd name="T4" fmla="*/ 2 w 2"/>
                  <a:gd name="T5" fmla="*/ 3 h 3"/>
                  <a:gd name="T6" fmla="*/ 2 w 2"/>
                  <a:gd name="T7" fmla="*/ 3 h 3"/>
                  <a:gd name="T8" fmla="*/ 2 w 2"/>
                  <a:gd name="T9" fmla="*/ 3 h 3"/>
                  <a:gd name="T10" fmla="*/ 1 w 2"/>
                  <a:gd name="T11" fmla="*/ 0 h 3"/>
                  <a:gd name="T12" fmla="*/ 1 w 2"/>
                  <a:gd name="T13" fmla="*/ 1 h 3"/>
                  <a:gd name="T14" fmla="*/ 0 w 2"/>
                  <a:gd name="T1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2" name="Freeform 303"/>
              <p:cNvSpPr>
                <a:spLocks/>
              </p:cNvSpPr>
              <p:nvPr/>
            </p:nvSpPr>
            <p:spPr bwMode="auto">
              <a:xfrm>
                <a:off x="2668588" y="-2565400"/>
                <a:ext cx="11113" cy="12700"/>
              </a:xfrm>
              <a:custGeom>
                <a:avLst/>
                <a:gdLst>
                  <a:gd name="T0" fmla="*/ 2 w 3"/>
                  <a:gd name="T1" fmla="*/ 3 h 3"/>
                  <a:gd name="T2" fmla="*/ 2 w 3"/>
                  <a:gd name="T3" fmla="*/ 3 h 3"/>
                  <a:gd name="T4" fmla="*/ 3 w 3"/>
                  <a:gd name="T5" fmla="*/ 1 h 3"/>
                  <a:gd name="T6" fmla="*/ 2 w 3"/>
                  <a:gd name="T7" fmla="*/ 0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2" y="3"/>
                      <a:pt x="2" y="3"/>
                      <a:pt x="2" y="3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1" y="3"/>
                      <a:pt x="2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3" name="Freeform 304"/>
              <p:cNvSpPr>
                <a:spLocks/>
              </p:cNvSpPr>
              <p:nvPr/>
            </p:nvSpPr>
            <p:spPr bwMode="auto">
              <a:xfrm>
                <a:off x="2665413" y="-2557463"/>
                <a:ext cx="11113" cy="11112"/>
              </a:xfrm>
              <a:custGeom>
                <a:avLst/>
                <a:gdLst>
                  <a:gd name="T0" fmla="*/ 0 w 3"/>
                  <a:gd name="T1" fmla="*/ 1 h 3"/>
                  <a:gd name="T2" fmla="*/ 0 w 3"/>
                  <a:gd name="T3" fmla="*/ 1 h 3"/>
                  <a:gd name="T4" fmla="*/ 1 w 3"/>
                  <a:gd name="T5" fmla="*/ 3 h 3"/>
                  <a:gd name="T6" fmla="*/ 2 w 3"/>
                  <a:gd name="T7" fmla="*/ 3 h 3"/>
                  <a:gd name="T8" fmla="*/ 2 w 3"/>
                  <a:gd name="T9" fmla="*/ 3 h 3"/>
                  <a:gd name="T10" fmla="*/ 3 w 3"/>
                  <a:gd name="T11" fmla="*/ 2 h 3"/>
                  <a:gd name="T12" fmla="*/ 3 w 3"/>
                  <a:gd name="T13" fmla="*/ 1 h 3"/>
                  <a:gd name="T14" fmla="*/ 2 w 3"/>
                  <a:gd name="T15" fmla="*/ 0 h 3"/>
                  <a:gd name="T16" fmla="*/ 2 w 3"/>
                  <a:gd name="T17" fmla="*/ 0 h 3"/>
                  <a:gd name="T18" fmla="*/ 0 w 3"/>
                  <a:gd name="T1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3" y="2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4" name="Freeform 305"/>
              <p:cNvSpPr>
                <a:spLocks/>
              </p:cNvSpPr>
              <p:nvPr/>
            </p:nvSpPr>
            <p:spPr bwMode="auto">
              <a:xfrm>
                <a:off x="2665413" y="-2565400"/>
                <a:ext cx="3175" cy="7937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2 h 2"/>
                  <a:gd name="T4" fmla="*/ 0 w 1"/>
                  <a:gd name="T5" fmla="*/ 2 h 2"/>
                  <a:gd name="T6" fmla="*/ 1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5" name="Freeform 306"/>
              <p:cNvSpPr>
                <a:spLocks/>
              </p:cNvSpPr>
              <p:nvPr/>
            </p:nvSpPr>
            <p:spPr bwMode="auto">
              <a:xfrm>
                <a:off x="2660650" y="-2557463"/>
                <a:ext cx="4763" cy="1111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1 w 1"/>
                  <a:gd name="T5" fmla="*/ 0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3 h 3"/>
                  <a:gd name="T12" fmla="*/ 1 w 1"/>
                  <a:gd name="T13" fmla="*/ 0 h 3"/>
                  <a:gd name="T14" fmla="*/ 1 w 1"/>
                  <a:gd name="T1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6" name="Freeform 307"/>
              <p:cNvSpPr>
                <a:spLocks/>
              </p:cNvSpPr>
              <p:nvPr/>
            </p:nvSpPr>
            <p:spPr bwMode="auto">
              <a:xfrm>
                <a:off x="2652713" y="-2546350"/>
                <a:ext cx="12700" cy="15875"/>
              </a:xfrm>
              <a:custGeom>
                <a:avLst/>
                <a:gdLst>
                  <a:gd name="T0" fmla="*/ 1 w 3"/>
                  <a:gd name="T1" fmla="*/ 3 h 4"/>
                  <a:gd name="T2" fmla="*/ 2 w 3"/>
                  <a:gd name="T3" fmla="*/ 4 h 4"/>
                  <a:gd name="T4" fmla="*/ 2 w 3"/>
                  <a:gd name="T5" fmla="*/ 3 h 4"/>
                  <a:gd name="T6" fmla="*/ 3 w 3"/>
                  <a:gd name="T7" fmla="*/ 2 h 4"/>
                  <a:gd name="T8" fmla="*/ 3 w 3"/>
                  <a:gd name="T9" fmla="*/ 2 h 4"/>
                  <a:gd name="T10" fmla="*/ 1 w 3"/>
                  <a:gd name="T11" fmla="*/ 0 h 4"/>
                  <a:gd name="T12" fmla="*/ 1 w 3"/>
                  <a:gd name="T13" fmla="*/ 0 h 4"/>
                  <a:gd name="T14" fmla="*/ 1 w 3"/>
                  <a:gd name="T15" fmla="*/ 3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" h="4">
                    <a:moveTo>
                      <a:pt x="1" y="3"/>
                    </a:moveTo>
                    <a:cubicBezTo>
                      <a:pt x="2" y="4"/>
                      <a:pt x="2" y="4"/>
                      <a:pt x="2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2" y="1"/>
                      <a:pt x="2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7" name="Freeform 308"/>
              <p:cNvSpPr>
                <a:spLocks/>
              </p:cNvSpPr>
              <p:nvPr/>
            </p:nvSpPr>
            <p:spPr bwMode="auto">
              <a:xfrm>
                <a:off x="2641600" y="-2486025"/>
                <a:ext cx="139700" cy="11112"/>
              </a:xfrm>
              <a:custGeom>
                <a:avLst/>
                <a:gdLst>
                  <a:gd name="T0" fmla="*/ 0 w 88"/>
                  <a:gd name="T1" fmla="*/ 0 h 7"/>
                  <a:gd name="T2" fmla="*/ 88 w 88"/>
                  <a:gd name="T3" fmla="*/ 0 h 7"/>
                  <a:gd name="T4" fmla="*/ 88 w 88"/>
                  <a:gd name="T5" fmla="*/ 7 h 7"/>
                  <a:gd name="T6" fmla="*/ 0 w 88"/>
                  <a:gd name="T7" fmla="*/ 7 h 7"/>
                  <a:gd name="T8" fmla="*/ 0 w 88"/>
                  <a:gd name="T9" fmla="*/ 0 h 7"/>
                  <a:gd name="T10" fmla="*/ 0 w 88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7">
                    <a:moveTo>
                      <a:pt x="0" y="0"/>
                    </a:moveTo>
                    <a:lnTo>
                      <a:pt x="88" y="0"/>
                    </a:lnTo>
                    <a:lnTo>
                      <a:pt x="88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8" name="Freeform 309"/>
              <p:cNvSpPr>
                <a:spLocks/>
              </p:cNvSpPr>
              <p:nvPr/>
            </p:nvSpPr>
            <p:spPr bwMode="auto">
              <a:xfrm>
                <a:off x="2649538" y="-2470150"/>
                <a:ext cx="123825" cy="6350"/>
              </a:xfrm>
              <a:custGeom>
                <a:avLst/>
                <a:gdLst>
                  <a:gd name="T0" fmla="*/ 0 w 33"/>
                  <a:gd name="T1" fmla="*/ 0 h 2"/>
                  <a:gd name="T2" fmla="*/ 0 w 33"/>
                  <a:gd name="T3" fmla="*/ 1 h 2"/>
                  <a:gd name="T4" fmla="*/ 0 w 33"/>
                  <a:gd name="T5" fmla="*/ 2 h 2"/>
                  <a:gd name="T6" fmla="*/ 33 w 33"/>
                  <a:gd name="T7" fmla="*/ 2 h 2"/>
                  <a:gd name="T8" fmla="*/ 33 w 33"/>
                  <a:gd name="T9" fmla="*/ 1 h 2"/>
                  <a:gd name="T10" fmla="*/ 33 w 33"/>
                  <a:gd name="T11" fmla="*/ 0 h 2"/>
                  <a:gd name="T12" fmla="*/ 0 w 33"/>
                  <a:gd name="T13" fmla="*/ 0 h 2"/>
                  <a:gd name="T14" fmla="*/ 0 w 33"/>
                  <a:gd name="T1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3" y="2"/>
                      <a:pt x="33" y="1"/>
                      <a:pt x="33" y="1"/>
                    </a:cubicBezTo>
                    <a:cubicBezTo>
                      <a:pt x="33" y="1"/>
                      <a:pt x="33" y="0"/>
                      <a:pt x="3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19" name="Freeform 310"/>
              <p:cNvSpPr>
                <a:spLocks/>
              </p:cNvSpPr>
              <p:nvPr/>
            </p:nvSpPr>
            <p:spPr bwMode="auto">
              <a:xfrm>
                <a:off x="2638425" y="-2085975"/>
                <a:ext cx="147638" cy="3175"/>
              </a:xfrm>
              <a:custGeom>
                <a:avLst/>
                <a:gdLst>
                  <a:gd name="T0" fmla="*/ 0 w 93"/>
                  <a:gd name="T1" fmla="*/ 0 h 2"/>
                  <a:gd name="T2" fmla="*/ 93 w 93"/>
                  <a:gd name="T3" fmla="*/ 0 h 2"/>
                  <a:gd name="T4" fmla="*/ 93 w 93"/>
                  <a:gd name="T5" fmla="*/ 2 h 2"/>
                  <a:gd name="T6" fmla="*/ 0 w 93"/>
                  <a:gd name="T7" fmla="*/ 2 h 2"/>
                  <a:gd name="T8" fmla="*/ 0 w 93"/>
                  <a:gd name="T9" fmla="*/ 0 h 2"/>
                  <a:gd name="T10" fmla="*/ 0 w 93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3" h="2">
                    <a:moveTo>
                      <a:pt x="0" y="0"/>
                    </a:moveTo>
                    <a:lnTo>
                      <a:pt x="93" y="0"/>
                    </a:lnTo>
                    <a:lnTo>
                      <a:pt x="93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0" name="Freeform 311"/>
              <p:cNvSpPr>
                <a:spLocks/>
              </p:cNvSpPr>
              <p:nvPr/>
            </p:nvSpPr>
            <p:spPr bwMode="auto">
              <a:xfrm>
                <a:off x="2619375" y="-2071688"/>
                <a:ext cx="184150" cy="3175"/>
              </a:xfrm>
              <a:custGeom>
                <a:avLst/>
                <a:gdLst>
                  <a:gd name="T0" fmla="*/ 0 w 116"/>
                  <a:gd name="T1" fmla="*/ 0 h 2"/>
                  <a:gd name="T2" fmla="*/ 116 w 116"/>
                  <a:gd name="T3" fmla="*/ 0 h 2"/>
                  <a:gd name="T4" fmla="*/ 116 w 116"/>
                  <a:gd name="T5" fmla="*/ 2 h 2"/>
                  <a:gd name="T6" fmla="*/ 0 w 116"/>
                  <a:gd name="T7" fmla="*/ 2 h 2"/>
                  <a:gd name="T8" fmla="*/ 0 w 116"/>
                  <a:gd name="T9" fmla="*/ 0 h 2"/>
                  <a:gd name="T10" fmla="*/ 0 w 116"/>
                  <a:gd name="T11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6" h="2">
                    <a:moveTo>
                      <a:pt x="0" y="0"/>
                    </a:moveTo>
                    <a:lnTo>
                      <a:pt x="116" y="0"/>
                    </a:lnTo>
                    <a:lnTo>
                      <a:pt x="116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1" name="Freeform 312"/>
              <p:cNvSpPr>
                <a:spLocks/>
              </p:cNvSpPr>
              <p:nvPr/>
            </p:nvSpPr>
            <p:spPr bwMode="auto">
              <a:xfrm>
                <a:off x="2649538" y="-2098675"/>
                <a:ext cx="131763" cy="4762"/>
              </a:xfrm>
              <a:custGeom>
                <a:avLst/>
                <a:gdLst>
                  <a:gd name="T0" fmla="*/ 0 w 83"/>
                  <a:gd name="T1" fmla="*/ 0 h 3"/>
                  <a:gd name="T2" fmla="*/ 83 w 83"/>
                  <a:gd name="T3" fmla="*/ 0 h 3"/>
                  <a:gd name="T4" fmla="*/ 83 w 83"/>
                  <a:gd name="T5" fmla="*/ 3 h 3"/>
                  <a:gd name="T6" fmla="*/ 0 w 83"/>
                  <a:gd name="T7" fmla="*/ 3 h 3"/>
                  <a:gd name="T8" fmla="*/ 0 w 83"/>
                  <a:gd name="T9" fmla="*/ 0 h 3"/>
                  <a:gd name="T10" fmla="*/ 0 w 83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3" h="3">
                    <a:moveTo>
                      <a:pt x="0" y="0"/>
                    </a:moveTo>
                    <a:lnTo>
                      <a:pt x="83" y="0"/>
                    </a:lnTo>
                    <a:lnTo>
                      <a:pt x="8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2" name="Freeform 313"/>
              <p:cNvSpPr>
                <a:spLocks/>
              </p:cNvSpPr>
              <p:nvPr/>
            </p:nvSpPr>
            <p:spPr bwMode="auto">
              <a:xfrm>
                <a:off x="2605088" y="-2055813"/>
                <a:ext cx="214313" cy="6350"/>
              </a:xfrm>
              <a:custGeom>
                <a:avLst/>
                <a:gdLst>
                  <a:gd name="T0" fmla="*/ 0 w 135"/>
                  <a:gd name="T1" fmla="*/ 0 h 4"/>
                  <a:gd name="T2" fmla="*/ 135 w 135"/>
                  <a:gd name="T3" fmla="*/ 0 h 4"/>
                  <a:gd name="T4" fmla="*/ 135 w 135"/>
                  <a:gd name="T5" fmla="*/ 4 h 4"/>
                  <a:gd name="T6" fmla="*/ 0 w 135"/>
                  <a:gd name="T7" fmla="*/ 4 h 4"/>
                  <a:gd name="T8" fmla="*/ 0 w 135"/>
                  <a:gd name="T9" fmla="*/ 0 h 4"/>
                  <a:gd name="T10" fmla="*/ 0 w 135"/>
                  <a:gd name="T1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4">
                    <a:moveTo>
                      <a:pt x="0" y="0"/>
                    </a:moveTo>
                    <a:lnTo>
                      <a:pt x="135" y="0"/>
                    </a:lnTo>
                    <a:lnTo>
                      <a:pt x="135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3" name="Freeform 314"/>
              <p:cNvSpPr>
                <a:spLocks/>
              </p:cNvSpPr>
              <p:nvPr/>
            </p:nvSpPr>
            <p:spPr bwMode="auto">
              <a:xfrm>
                <a:off x="2473325" y="-2409825"/>
                <a:ext cx="176213" cy="330200"/>
              </a:xfrm>
              <a:custGeom>
                <a:avLst/>
                <a:gdLst>
                  <a:gd name="T0" fmla="*/ 40 w 47"/>
                  <a:gd name="T1" fmla="*/ 88 h 88"/>
                  <a:gd name="T2" fmla="*/ 44 w 47"/>
                  <a:gd name="T3" fmla="*/ 84 h 88"/>
                  <a:gd name="T4" fmla="*/ 45 w 47"/>
                  <a:gd name="T5" fmla="*/ 83 h 88"/>
                  <a:gd name="T6" fmla="*/ 43 w 47"/>
                  <a:gd name="T7" fmla="*/ 80 h 88"/>
                  <a:gd name="T8" fmla="*/ 27 w 47"/>
                  <a:gd name="T9" fmla="*/ 74 h 88"/>
                  <a:gd name="T10" fmla="*/ 27 w 47"/>
                  <a:gd name="T11" fmla="*/ 74 h 88"/>
                  <a:gd name="T12" fmla="*/ 42 w 47"/>
                  <a:gd name="T13" fmla="*/ 79 h 88"/>
                  <a:gd name="T14" fmla="*/ 39 w 47"/>
                  <a:gd name="T15" fmla="*/ 75 h 88"/>
                  <a:gd name="T16" fmla="*/ 36 w 47"/>
                  <a:gd name="T17" fmla="*/ 72 h 88"/>
                  <a:gd name="T18" fmla="*/ 34 w 47"/>
                  <a:gd name="T19" fmla="*/ 68 h 88"/>
                  <a:gd name="T20" fmla="*/ 32 w 47"/>
                  <a:gd name="T21" fmla="*/ 64 h 88"/>
                  <a:gd name="T22" fmla="*/ 31 w 47"/>
                  <a:gd name="T23" fmla="*/ 62 h 88"/>
                  <a:gd name="T24" fmla="*/ 13 w 47"/>
                  <a:gd name="T25" fmla="*/ 49 h 88"/>
                  <a:gd name="T26" fmla="*/ 30 w 47"/>
                  <a:gd name="T27" fmla="*/ 59 h 88"/>
                  <a:gd name="T28" fmla="*/ 28 w 47"/>
                  <a:gd name="T29" fmla="*/ 56 h 88"/>
                  <a:gd name="T30" fmla="*/ 27 w 47"/>
                  <a:gd name="T31" fmla="*/ 51 h 88"/>
                  <a:gd name="T32" fmla="*/ 22 w 47"/>
                  <a:gd name="T33" fmla="*/ 38 h 88"/>
                  <a:gd name="T34" fmla="*/ 22 w 47"/>
                  <a:gd name="T35" fmla="*/ 38 h 88"/>
                  <a:gd name="T36" fmla="*/ 6 w 47"/>
                  <a:gd name="T37" fmla="*/ 27 h 88"/>
                  <a:gd name="T38" fmla="*/ 22 w 47"/>
                  <a:gd name="T39" fmla="*/ 36 h 88"/>
                  <a:gd name="T40" fmla="*/ 19 w 47"/>
                  <a:gd name="T41" fmla="*/ 25 h 88"/>
                  <a:gd name="T42" fmla="*/ 16 w 47"/>
                  <a:gd name="T43" fmla="*/ 15 h 88"/>
                  <a:gd name="T44" fmla="*/ 17 w 47"/>
                  <a:gd name="T45" fmla="*/ 16 h 88"/>
                  <a:gd name="T46" fmla="*/ 21 w 47"/>
                  <a:gd name="T47" fmla="*/ 31 h 88"/>
                  <a:gd name="T48" fmla="*/ 22 w 47"/>
                  <a:gd name="T49" fmla="*/ 34 h 88"/>
                  <a:gd name="T50" fmla="*/ 23 w 47"/>
                  <a:gd name="T51" fmla="*/ 34 h 88"/>
                  <a:gd name="T52" fmla="*/ 30 w 47"/>
                  <a:gd name="T53" fmla="*/ 23 h 88"/>
                  <a:gd name="T54" fmla="*/ 23 w 47"/>
                  <a:gd name="T55" fmla="*/ 36 h 88"/>
                  <a:gd name="T56" fmla="*/ 28 w 47"/>
                  <a:gd name="T57" fmla="*/ 50 h 88"/>
                  <a:gd name="T58" fmla="*/ 30 w 47"/>
                  <a:gd name="T59" fmla="*/ 55 h 88"/>
                  <a:gd name="T60" fmla="*/ 30 w 47"/>
                  <a:gd name="T61" fmla="*/ 56 h 88"/>
                  <a:gd name="T62" fmla="*/ 32 w 47"/>
                  <a:gd name="T63" fmla="*/ 56 h 88"/>
                  <a:gd name="T64" fmla="*/ 38 w 47"/>
                  <a:gd name="T65" fmla="*/ 43 h 88"/>
                  <a:gd name="T66" fmla="*/ 32 w 47"/>
                  <a:gd name="T67" fmla="*/ 59 h 88"/>
                  <a:gd name="T68" fmla="*/ 32 w 47"/>
                  <a:gd name="T69" fmla="*/ 60 h 88"/>
                  <a:gd name="T70" fmla="*/ 42 w 47"/>
                  <a:gd name="T71" fmla="*/ 77 h 88"/>
                  <a:gd name="T72" fmla="*/ 44 w 47"/>
                  <a:gd name="T73" fmla="*/ 66 h 88"/>
                  <a:gd name="T74" fmla="*/ 43 w 47"/>
                  <a:gd name="T75" fmla="*/ 78 h 88"/>
                  <a:gd name="T76" fmla="*/ 44 w 47"/>
                  <a:gd name="T77" fmla="*/ 79 h 88"/>
                  <a:gd name="T78" fmla="*/ 45 w 47"/>
                  <a:gd name="T79" fmla="*/ 80 h 88"/>
                  <a:gd name="T80" fmla="*/ 47 w 47"/>
                  <a:gd name="T81" fmla="*/ 61 h 88"/>
                  <a:gd name="T82" fmla="*/ 45 w 47"/>
                  <a:gd name="T83" fmla="*/ 62 h 88"/>
                  <a:gd name="T84" fmla="*/ 44 w 47"/>
                  <a:gd name="T85" fmla="*/ 63 h 88"/>
                  <a:gd name="T86" fmla="*/ 41 w 47"/>
                  <a:gd name="T87" fmla="*/ 61 h 88"/>
                  <a:gd name="T88" fmla="*/ 41 w 47"/>
                  <a:gd name="T89" fmla="*/ 40 h 88"/>
                  <a:gd name="T90" fmla="*/ 36 w 47"/>
                  <a:gd name="T91" fmla="*/ 40 h 88"/>
                  <a:gd name="T92" fmla="*/ 35 w 47"/>
                  <a:gd name="T93" fmla="*/ 29 h 88"/>
                  <a:gd name="T94" fmla="*/ 33 w 47"/>
                  <a:gd name="T95" fmla="*/ 16 h 88"/>
                  <a:gd name="T96" fmla="*/ 25 w 47"/>
                  <a:gd name="T97" fmla="*/ 21 h 88"/>
                  <a:gd name="T98" fmla="*/ 18 w 47"/>
                  <a:gd name="T99" fmla="*/ 1 h 88"/>
                  <a:gd name="T100" fmla="*/ 10 w 47"/>
                  <a:gd name="T101" fmla="*/ 15 h 88"/>
                  <a:gd name="T102" fmla="*/ 10 w 47"/>
                  <a:gd name="T103" fmla="*/ 25 h 88"/>
                  <a:gd name="T104" fmla="*/ 4 w 47"/>
                  <a:gd name="T105" fmla="*/ 23 h 88"/>
                  <a:gd name="T106" fmla="*/ 2 w 47"/>
                  <a:gd name="T107" fmla="*/ 24 h 88"/>
                  <a:gd name="T108" fmla="*/ 13 w 47"/>
                  <a:gd name="T109" fmla="*/ 41 h 88"/>
                  <a:gd name="T110" fmla="*/ 13 w 47"/>
                  <a:gd name="T111" fmla="*/ 45 h 88"/>
                  <a:gd name="T112" fmla="*/ 21 w 47"/>
                  <a:gd name="T113" fmla="*/ 64 h 88"/>
                  <a:gd name="T114" fmla="*/ 25 w 47"/>
                  <a:gd name="T115" fmla="*/ 69 h 88"/>
                  <a:gd name="T116" fmla="*/ 23 w 47"/>
                  <a:gd name="T117" fmla="*/ 70 h 88"/>
                  <a:gd name="T118" fmla="*/ 22 w 47"/>
                  <a:gd name="T119" fmla="*/ 74 h 88"/>
                  <a:gd name="T120" fmla="*/ 41 w 47"/>
                  <a:gd name="T121" fmla="*/ 8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7" h="88">
                    <a:moveTo>
                      <a:pt x="41" y="86"/>
                    </a:moveTo>
                    <a:cubicBezTo>
                      <a:pt x="40" y="88"/>
                      <a:pt x="40" y="88"/>
                      <a:pt x="40" y="88"/>
                    </a:cubicBezTo>
                    <a:cubicBezTo>
                      <a:pt x="42" y="88"/>
                      <a:pt x="42" y="88"/>
                      <a:pt x="42" y="88"/>
                    </a:cubicBezTo>
                    <a:cubicBezTo>
                      <a:pt x="44" y="84"/>
                      <a:pt x="44" y="84"/>
                      <a:pt x="44" y="84"/>
                    </a:cubicBezTo>
                    <a:cubicBezTo>
                      <a:pt x="45" y="84"/>
                      <a:pt x="45" y="84"/>
                      <a:pt x="45" y="84"/>
                    </a:cubicBezTo>
                    <a:cubicBezTo>
                      <a:pt x="45" y="83"/>
                      <a:pt x="45" y="83"/>
                      <a:pt x="45" y="83"/>
                    </a:cubicBezTo>
                    <a:cubicBezTo>
                      <a:pt x="44" y="82"/>
                      <a:pt x="44" y="82"/>
                      <a:pt x="44" y="82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3" y="80"/>
                      <a:pt x="43" y="80"/>
                      <a:pt x="43" y="80"/>
                    </a:cubicBezTo>
                    <a:cubicBezTo>
                      <a:pt x="40" y="80"/>
                      <a:pt x="33" y="79"/>
                      <a:pt x="27" y="74"/>
                    </a:cubicBezTo>
                    <a:cubicBezTo>
                      <a:pt x="26" y="74"/>
                      <a:pt x="25" y="73"/>
                      <a:pt x="25" y="73"/>
                    </a:cubicBezTo>
                    <a:cubicBezTo>
                      <a:pt x="26" y="73"/>
                      <a:pt x="26" y="73"/>
                      <a:pt x="27" y="74"/>
                    </a:cubicBezTo>
                    <a:cubicBezTo>
                      <a:pt x="30" y="75"/>
                      <a:pt x="35" y="78"/>
                      <a:pt x="40" y="79"/>
                    </a:cubicBezTo>
                    <a:cubicBezTo>
                      <a:pt x="42" y="79"/>
                      <a:pt x="42" y="79"/>
                      <a:pt x="42" y="79"/>
                    </a:cubicBezTo>
                    <a:cubicBezTo>
                      <a:pt x="41" y="78"/>
                      <a:pt x="41" y="78"/>
                      <a:pt x="41" y="78"/>
                    </a:cubicBezTo>
                    <a:cubicBezTo>
                      <a:pt x="40" y="77"/>
                      <a:pt x="40" y="76"/>
                      <a:pt x="39" y="75"/>
                    </a:cubicBezTo>
                    <a:cubicBezTo>
                      <a:pt x="39" y="75"/>
                      <a:pt x="39" y="75"/>
                      <a:pt x="38" y="74"/>
                    </a:cubicBezTo>
                    <a:cubicBezTo>
                      <a:pt x="38" y="74"/>
                      <a:pt x="37" y="73"/>
                      <a:pt x="36" y="72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5" y="70"/>
                      <a:pt x="35" y="69"/>
                      <a:pt x="34" y="68"/>
                    </a:cubicBezTo>
                    <a:cubicBezTo>
                      <a:pt x="34" y="67"/>
                      <a:pt x="34" y="67"/>
                      <a:pt x="34" y="67"/>
                    </a:cubicBezTo>
                    <a:cubicBezTo>
                      <a:pt x="33" y="66"/>
                      <a:pt x="33" y="65"/>
                      <a:pt x="32" y="64"/>
                    </a:cubicBezTo>
                    <a:cubicBezTo>
                      <a:pt x="32" y="63"/>
                      <a:pt x="31" y="63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18" y="58"/>
                      <a:pt x="14" y="52"/>
                      <a:pt x="13" y="49"/>
                    </a:cubicBezTo>
                    <a:cubicBezTo>
                      <a:pt x="19" y="56"/>
                      <a:pt x="27" y="58"/>
                      <a:pt x="29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29" y="57"/>
                      <a:pt x="29" y="56"/>
                      <a:pt x="28" y="56"/>
                    </a:cubicBezTo>
                    <a:cubicBezTo>
                      <a:pt x="28" y="54"/>
                      <a:pt x="27" y="53"/>
                      <a:pt x="27" y="52"/>
                    </a:cubicBezTo>
                    <a:cubicBezTo>
                      <a:pt x="27" y="51"/>
                      <a:pt x="27" y="51"/>
                      <a:pt x="27" y="51"/>
                    </a:cubicBezTo>
                    <a:cubicBezTo>
                      <a:pt x="25" y="48"/>
                      <a:pt x="24" y="44"/>
                      <a:pt x="23" y="42"/>
                    </a:cubicBezTo>
                    <a:cubicBezTo>
                      <a:pt x="23" y="41"/>
                      <a:pt x="23" y="39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22" y="38"/>
                      <a:pt x="22" y="38"/>
                      <a:pt x="22" y="38"/>
                    </a:cubicBezTo>
                    <a:cubicBezTo>
                      <a:pt x="16" y="36"/>
                      <a:pt x="9" y="30"/>
                      <a:pt x="7" y="28"/>
                    </a:cubicBezTo>
                    <a:cubicBezTo>
                      <a:pt x="6" y="28"/>
                      <a:pt x="6" y="27"/>
                      <a:pt x="6" y="27"/>
                    </a:cubicBezTo>
                    <a:cubicBezTo>
                      <a:pt x="11" y="31"/>
                      <a:pt x="18" y="35"/>
                      <a:pt x="21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0" y="31"/>
                      <a:pt x="19" y="28"/>
                      <a:pt x="19" y="25"/>
                    </a:cubicBezTo>
                    <a:cubicBezTo>
                      <a:pt x="18" y="22"/>
                      <a:pt x="17" y="20"/>
                      <a:pt x="17" y="18"/>
                    </a:cubicBezTo>
                    <a:cubicBezTo>
                      <a:pt x="17" y="16"/>
                      <a:pt x="16" y="15"/>
                      <a:pt x="16" y="15"/>
                    </a:cubicBezTo>
                    <a:cubicBezTo>
                      <a:pt x="16" y="14"/>
                      <a:pt x="16" y="14"/>
                      <a:pt x="16" y="13"/>
                    </a:cubicBezTo>
                    <a:cubicBezTo>
                      <a:pt x="16" y="14"/>
                      <a:pt x="17" y="15"/>
                      <a:pt x="17" y="16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20" y="27"/>
                      <a:pt x="21" y="29"/>
                      <a:pt x="21" y="31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3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3" y="34"/>
                      <a:pt x="23" y="34"/>
                      <a:pt x="23" y="34"/>
                    </a:cubicBezTo>
                    <a:cubicBezTo>
                      <a:pt x="23" y="34"/>
                      <a:pt x="24" y="34"/>
                      <a:pt x="24" y="33"/>
                    </a:cubicBezTo>
                    <a:cubicBezTo>
                      <a:pt x="25" y="32"/>
                      <a:pt x="29" y="28"/>
                      <a:pt x="30" y="23"/>
                    </a:cubicBezTo>
                    <a:cubicBezTo>
                      <a:pt x="30" y="26"/>
                      <a:pt x="28" y="30"/>
                      <a:pt x="23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6" y="44"/>
                      <a:pt x="27" y="47"/>
                      <a:pt x="28" y="50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9" y="53"/>
                      <a:pt x="29" y="54"/>
                      <a:pt x="30" y="55"/>
                    </a:cubicBezTo>
                    <a:cubicBezTo>
                      <a:pt x="30" y="55"/>
                      <a:pt x="30" y="56"/>
                      <a:pt x="30" y="56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1" y="57"/>
                      <a:pt x="32" y="57"/>
                      <a:pt x="32" y="56"/>
                    </a:cubicBezTo>
                    <a:cubicBezTo>
                      <a:pt x="33" y="55"/>
                      <a:pt x="36" y="48"/>
                      <a:pt x="37" y="45"/>
                    </a:cubicBezTo>
                    <a:cubicBezTo>
                      <a:pt x="38" y="44"/>
                      <a:pt x="38" y="44"/>
                      <a:pt x="38" y="43"/>
                    </a:cubicBezTo>
                    <a:cubicBezTo>
                      <a:pt x="38" y="44"/>
                      <a:pt x="38" y="44"/>
                      <a:pt x="38" y="45"/>
                    </a:cubicBezTo>
                    <a:cubicBezTo>
                      <a:pt x="37" y="49"/>
                      <a:pt x="34" y="57"/>
                      <a:pt x="32" y="59"/>
                    </a:cubicBezTo>
                    <a:cubicBezTo>
                      <a:pt x="32" y="59"/>
                      <a:pt x="32" y="59"/>
                      <a:pt x="32" y="59"/>
                    </a:cubicBezTo>
                    <a:cubicBezTo>
                      <a:pt x="32" y="60"/>
                      <a:pt x="32" y="60"/>
                      <a:pt x="32" y="60"/>
                    </a:cubicBezTo>
                    <a:cubicBezTo>
                      <a:pt x="34" y="65"/>
                      <a:pt x="38" y="71"/>
                      <a:pt x="42" y="76"/>
                    </a:cubicBezTo>
                    <a:cubicBezTo>
                      <a:pt x="42" y="77"/>
                      <a:pt x="42" y="77"/>
                      <a:pt x="42" y="77"/>
                    </a:cubicBezTo>
                    <a:cubicBezTo>
                      <a:pt x="43" y="76"/>
                      <a:pt x="43" y="76"/>
                      <a:pt x="43" y="76"/>
                    </a:cubicBezTo>
                    <a:cubicBezTo>
                      <a:pt x="43" y="74"/>
                      <a:pt x="44" y="70"/>
                      <a:pt x="44" y="66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7"/>
                      <a:pt x="44" y="74"/>
                      <a:pt x="43" y="78"/>
                    </a:cubicBezTo>
                    <a:cubicBezTo>
                      <a:pt x="43" y="78"/>
                      <a:pt x="43" y="78"/>
                      <a:pt x="43" y="78"/>
                    </a:cubicBezTo>
                    <a:cubicBezTo>
                      <a:pt x="44" y="79"/>
                      <a:pt x="44" y="79"/>
                      <a:pt x="44" y="79"/>
                    </a:cubicBezTo>
                    <a:cubicBezTo>
                      <a:pt x="44" y="79"/>
                      <a:pt x="44" y="80"/>
                      <a:pt x="45" y="80"/>
                    </a:cubicBezTo>
                    <a:cubicBezTo>
                      <a:pt x="45" y="80"/>
                      <a:pt x="45" y="80"/>
                      <a:pt x="45" y="80"/>
                    </a:cubicBezTo>
                    <a:cubicBezTo>
                      <a:pt x="46" y="80"/>
                      <a:pt x="46" y="80"/>
                      <a:pt x="46" y="80"/>
                    </a:cubicBezTo>
                    <a:cubicBezTo>
                      <a:pt x="47" y="61"/>
                      <a:pt x="47" y="61"/>
                      <a:pt x="47" y="61"/>
                    </a:cubicBezTo>
                    <a:cubicBezTo>
                      <a:pt x="46" y="62"/>
                      <a:pt x="46" y="62"/>
                      <a:pt x="46" y="62"/>
                    </a:cubicBezTo>
                    <a:cubicBezTo>
                      <a:pt x="46" y="62"/>
                      <a:pt x="45" y="62"/>
                      <a:pt x="45" y="62"/>
                    </a:cubicBezTo>
                    <a:cubicBezTo>
                      <a:pt x="45" y="62"/>
                      <a:pt x="45" y="62"/>
                      <a:pt x="45" y="62"/>
                    </a:cubicBezTo>
                    <a:cubicBezTo>
                      <a:pt x="44" y="63"/>
                      <a:pt x="44" y="63"/>
                      <a:pt x="44" y="63"/>
                    </a:cubicBezTo>
                    <a:cubicBezTo>
                      <a:pt x="43" y="63"/>
                      <a:pt x="42" y="64"/>
                      <a:pt x="41" y="63"/>
                    </a:cubicBezTo>
                    <a:cubicBezTo>
                      <a:pt x="41" y="63"/>
                      <a:pt x="41" y="62"/>
                      <a:pt x="41" y="61"/>
                    </a:cubicBezTo>
                    <a:cubicBezTo>
                      <a:pt x="41" y="61"/>
                      <a:pt x="41" y="60"/>
                      <a:pt x="41" y="58"/>
                    </a:cubicBezTo>
                    <a:cubicBezTo>
                      <a:pt x="42" y="52"/>
                      <a:pt x="44" y="43"/>
                      <a:pt x="41" y="40"/>
                    </a:cubicBezTo>
                    <a:cubicBezTo>
                      <a:pt x="41" y="39"/>
                      <a:pt x="40" y="39"/>
                      <a:pt x="39" y="39"/>
                    </a:cubicBezTo>
                    <a:cubicBezTo>
                      <a:pt x="38" y="39"/>
                      <a:pt x="37" y="39"/>
                      <a:pt x="36" y="40"/>
                    </a:cubicBezTo>
                    <a:cubicBezTo>
                      <a:pt x="34" y="41"/>
                      <a:pt x="33" y="41"/>
                      <a:pt x="32" y="40"/>
                    </a:cubicBezTo>
                    <a:cubicBezTo>
                      <a:pt x="31" y="39"/>
                      <a:pt x="34" y="33"/>
                      <a:pt x="35" y="29"/>
                    </a:cubicBezTo>
                    <a:cubicBezTo>
                      <a:pt x="36" y="27"/>
                      <a:pt x="38" y="25"/>
                      <a:pt x="38" y="24"/>
                    </a:cubicBezTo>
                    <a:cubicBezTo>
                      <a:pt x="38" y="22"/>
                      <a:pt x="36" y="17"/>
                      <a:pt x="33" y="16"/>
                    </a:cubicBezTo>
                    <a:cubicBezTo>
                      <a:pt x="32" y="16"/>
                      <a:pt x="30" y="16"/>
                      <a:pt x="29" y="18"/>
                    </a:cubicBezTo>
                    <a:cubicBezTo>
                      <a:pt x="27" y="20"/>
                      <a:pt x="26" y="21"/>
                      <a:pt x="25" y="21"/>
                    </a:cubicBezTo>
                    <a:cubicBezTo>
                      <a:pt x="23" y="20"/>
                      <a:pt x="22" y="17"/>
                      <a:pt x="23" y="14"/>
                    </a:cubicBezTo>
                    <a:cubicBezTo>
                      <a:pt x="24" y="4"/>
                      <a:pt x="20" y="2"/>
                      <a:pt x="18" y="1"/>
                    </a:cubicBezTo>
                    <a:cubicBezTo>
                      <a:pt x="14" y="0"/>
                      <a:pt x="10" y="2"/>
                      <a:pt x="9" y="6"/>
                    </a:cubicBezTo>
                    <a:cubicBezTo>
                      <a:pt x="8" y="9"/>
                      <a:pt x="9" y="12"/>
                      <a:pt x="10" y="15"/>
                    </a:cubicBezTo>
                    <a:cubicBezTo>
                      <a:pt x="12" y="18"/>
                      <a:pt x="13" y="20"/>
                      <a:pt x="12" y="23"/>
                    </a:cubicBezTo>
                    <a:cubicBezTo>
                      <a:pt x="11" y="24"/>
                      <a:pt x="11" y="25"/>
                      <a:pt x="10" y="25"/>
                    </a:cubicBezTo>
                    <a:cubicBezTo>
                      <a:pt x="9" y="25"/>
                      <a:pt x="8" y="25"/>
                      <a:pt x="7" y="24"/>
                    </a:cubicBezTo>
                    <a:cubicBezTo>
                      <a:pt x="6" y="23"/>
                      <a:pt x="5" y="22"/>
                      <a:pt x="4" y="23"/>
                    </a:cubicBezTo>
                    <a:cubicBezTo>
                      <a:pt x="3" y="23"/>
                      <a:pt x="3" y="23"/>
                      <a:pt x="3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2" y="24"/>
                      <a:pt x="2" y="24"/>
                      <a:pt x="2" y="24"/>
                    </a:cubicBezTo>
                    <a:cubicBezTo>
                      <a:pt x="0" y="30"/>
                      <a:pt x="4" y="36"/>
                      <a:pt x="13" y="41"/>
                    </a:cubicBezTo>
                    <a:cubicBezTo>
                      <a:pt x="15" y="41"/>
                      <a:pt x="15" y="42"/>
                      <a:pt x="15" y="43"/>
                    </a:cubicBezTo>
                    <a:cubicBezTo>
                      <a:pt x="15" y="44"/>
                      <a:pt x="14" y="45"/>
                      <a:pt x="13" y="45"/>
                    </a:cubicBezTo>
                    <a:cubicBezTo>
                      <a:pt x="10" y="45"/>
                      <a:pt x="8" y="46"/>
                      <a:pt x="8" y="47"/>
                    </a:cubicBezTo>
                    <a:cubicBezTo>
                      <a:pt x="7" y="52"/>
                      <a:pt x="14" y="58"/>
                      <a:pt x="21" y="64"/>
                    </a:cubicBezTo>
                    <a:cubicBezTo>
                      <a:pt x="23" y="65"/>
                      <a:pt x="24" y="66"/>
                      <a:pt x="25" y="67"/>
                    </a:cubicBezTo>
                    <a:cubicBezTo>
                      <a:pt x="25" y="67"/>
                      <a:pt x="25" y="68"/>
                      <a:pt x="25" y="69"/>
                    </a:cubicBezTo>
                    <a:cubicBezTo>
                      <a:pt x="25" y="70"/>
                      <a:pt x="24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2"/>
                      <a:pt x="22" y="73"/>
                      <a:pt x="22" y="74"/>
                    </a:cubicBezTo>
                    <a:cubicBezTo>
                      <a:pt x="24" y="79"/>
                      <a:pt x="33" y="83"/>
                      <a:pt x="38" y="85"/>
                    </a:cubicBezTo>
                    <a:cubicBezTo>
                      <a:pt x="39" y="86"/>
                      <a:pt x="40" y="86"/>
                      <a:pt x="41" y="86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4" name="Freeform 315"/>
              <p:cNvSpPr>
                <a:spLocks/>
              </p:cNvSpPr>
              <p:nvPr/>
            </p:nvSpPr>
            <p:spPr bwMode="auto">
              <a:xfrm>
                <a:off x="2660650" y="-2014538"/>
                <a:ext cx="49213" cy="25400"/>
              </a:xfrm>
              <a:custGeom>
                <a:avLst/>
                <a:gdLst>
                  <a:gd name="T0" fmla="*/ 1 w 13"/>
                  <a:gd name="T1" fmla="*/ 0 h 7"/>
                  <a:gd name="T2" fmla="*/ 0 w 13"/>
                  <a:gd name="T3" fmla="*/ 0 h 7"/>
                  <a:gd name="T4" fmla="*/ 1 w 13"/>
                  <a:gd name="T5" fmla="*/ 1 h 7"/>
                  <a:gd name="T6" fmla="*/ 1 w 13"/>
                  <a:gd name="T7" fmla="*/ 1 h 7"/>
                  <a:gd name="T8" fmla="*/ 9 w 13"/>
                  <a:gd name="T9" fmla="*/ 7 h 7"/>
                  <a:gd name="T10" fmla="*/ 10 w 13"/>
                  <a:gd name="T11" fmla="*/ 7 h 7"/>
                  <a:gd name="T12" fmla="*/ 12 w 13"/>
                  <a:gd name="T13" fmla="*/ 6 h 7"/>
                  <a:gd name="T14" fmla="*/ 12 w 13"/>
                  <a:gd name="T15" fmla="*/ 4 h 7"/>
                  <a:gd name="T16" fmla="*/ 1 w 13"/>
                  <a:gd name="T1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7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3" y="4"/>
                      <a:pt x="7" y="7"/>
                      <a:pt x="9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1" y="7"/>
                      <a:pt x="11" y="6"/>
                      <a:pt x="12" y="6"/>
                    </a:cubicBezTo>
                    <a:cubicBezTo>
                      <a:pt x="13" y="5"/>
                      <a:pt x="12" y="4"/>
                      <a:pt x="12" y="4"/>
                    </a:cubicBezTo>
                    <a:cubicBezTo>
                      <a:pt x="11" y="2"/>
                      <a:pt x="7" y="0"/>
                      <a:pt x="1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5" name="Freeform 316"/>
              <p:cNvSpPr>
                <a:spLocks/>
              </p:cNvSpPr>
              <p:nvPr/>
            </p:nvSpPr>
            <p:spPr bwMode="auto">
              <a:xfrm>
                <a:off x="2679700" y="-2044700"/>
                <a:ext cx="52388" cy="41275"/>
              </a:xfrm>
              <a:custGeom>
                <a:avLst/>
                <a:gdLst>
                  <a:gd name="T0" fmla="*/ 14 w 14"/>
                  <a:gd name="T1" fmla="*/ 0 h 11"/>
                  <a:gd name="T2" fmla="*/ 11 w 14"/>
                  <a:gd name="T3" fmla="*/ 0 h 11"/>
                  <a:gd name="T4" fmla="*/ 11 w 14"/>
                  <a:gd name="T5" fmla="*/ 1 h 11"/>
                  <a:gd name="T6" fmla="*/ 2 w 14"/>
                  <a:gd name="T7" fmla="*/ 7 h 11"/>
                  <a:gd name="T8" fmla="*/ 0 w 14"/>
                  <a:gd name="T9" fmla="*/ 7 h 11"/>
                  <a:gd name="T10" fmla="*/ 2 w 14"/>
                  <a:gd name="T11" fmla="*/ 8 h 11"/>
                  <a:gd name="T12" fmla="*/ 6 w 14"/>
                  <a:gd name="T13" fmla="*/ 10 h 11"/>
                  <a:gd name="T14" fmla="*/ 7 w 14"/>
                  <a:gd name="T15" fmla="*/ 11 h 11"/>
                  <a:gd name="T16" fmla="*/ 7 w 14"/>
                  <a:gd name="T17" fmla="*/ 11 h 11"/>
                  <a:gd name="T18" fmla="*/ 8 w 14"/>
                  <a:gd name="T19" fmla="*/ 11 h 11"/>
                  <a:gd name="T20" fmla="*/ 8 w 14"/>
                  <a:gd name="T21" fmla="*/ 10 h 11"/>
                  <a:gd name="T22" fmla="*/ 13 w 14"/>
                  <a:gd name="T23" fmla="*/ 1 h 11"/>
                  <a:gd name="T24" fmla="*/ 14 w 14"/>
                  <a:gd name="T25" fmla="*/ 0 h 11"/>
                  <a:gd name="T26" fmla="*/ 14 w 14"/>
                  <a:gd name="T2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" h="11">
                    <a:moveTo>
                      <a:pt x="14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11" y="1"/>
                      <a:pt x="11" y="1"/>
                      <a:pt x="11" y="1"/>
                    </a:cubicBezTo>
                    <a:cubicBezTo>
                      <a:pt x="10" y="2"/>
                      <a:pt x="7" y="5"/>
                      <a:pt x="2" y="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8"/>
                      <a:pt x="2" y="8"/>
                      <a:pt x="2" y="8"/>
                    </a:cubicBezTo>
                    <a:cubicBezTo>
                      <a:pt x="3" y="8"/>
                      <a:pt x="5" y="9"/>
                      <a:pt x="6" y="10"/>
                    </a:cubicBezTo>
                    <a:cubicBezTo>
                      <a:pt x="7" y="10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0"/>
                      <a:pt x="8" y="10"/>
                      <a:pt x="8" y="10"/>
                    </a:cubicBezTo>
                    <a:cubicBezTo>
                      <a:pt x="8" y="9"/>
                      <a:pt x="10" y="5"/>
                      <a:pt x="13" y="1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6" name="Freeform 317"/>
              <p:cNvSpPr>
                <a:spLocks/>
              </p:cNvSpPr>
              <p:nvPr/>
            </p:nvSpPr>
            <p:spPr bwMode="auto">
              <a:xfrm>
                <a:off x="2690813" y="-2044700"/>
                <a:ext cx="19050" cy="6350"/>
              </a:xfrm>
              <a:custGeom>
                <a:avLst/>
                <a:gdLst>
                  <a:gd name="T0" fmla="*/ 3 w 5"/>
                  <a:gd name="T1" fmla="*/ 2 h 2"/>
                  <a:gd name="T2" fmla="*/ 3 w 5"/>
                  <a:gd name="T3" fmla="*/ 2 h 2"/>
                  <a:gd name="T4" fmla="*/ 4 w 5"/>
                  <a:gd name="T5" fmla="*/ 1 h 2"/>
                  <a:gd name="T6" fmla="*/ 5 w 5"/>
                  <a:gd name="T7" fmla="*/ 1 h 2"/>
                  <a:gd name="T8" fmla="*/ 4 w 5"/>
                  <a:gd name="T9" fmla="*/ 1 h 2"/>
                  <a:gd name="T10" fmla="*/ 3 w 5"/>
                  <a:gd name="T11" fmla="*/ 1 h 2"/>
                  <a:gd name="T12" fmla="*/ 3 w 5"/>
                  <a:gd name="T13" fmla="*/ 0 h 2"/>
                  <a:gd name="T14" fmla="*/ 0 w 5"/>
                  <a:gd name="T15" fmla="*/ 0 h 2"/>
                  <a:gd name="T16" fmla="*/ 1 w 5"/>
                  <a:gd name="T17" fmla="*/ 1 h 2"/>
                  <a:gd name="T18" fmla="*/ 2 w 5"/>
                  <a:gd name="T19" fmla="*/ 1 h 2"/>
                  <a:gd name="T20" fmla="*/ 3 w 5"/>
                  <a:gd name="T21" fmla="*/ 2 h 2"/>
                  <a:gd name="T22" fmla="*/ 3 w 5"/>
                  <a:gd name="T2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" h="2"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3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7" name="Freeform 318"/>
              <p:cNvSpPr>
                <a:spLocks/>
              </p:cNvSpPr>
              <p:nvPr/>
            </p:nvSpPr>
            <p:spPr bwMode="auto">
              <a:xfrm>
                <a:off x="2713038" y="-2025650"/>
                <a:ext cx="30163" cy="22225"/>
              </a:xfrm>
              <a:custGeom>
                <a:avLst/>
                <a:gdLst>
                  <a:gd name="T0" fmla="*/ 6 w 8"/>
                  <a:gd name="T1" fmla="*/ 2 h 6"/>
                  <a:gd name="T2" fmla="*/ 8 w 8"/>
                  <a:gd name="T3" fmla="*/ 1 h 6"/>
                  <a:gd name="T4" fmla="*/ 6 w 8"/>
                  <a:gd name="T5" fmla="*/ 1 h 6"/>
                  <a:gd name="T6" fmla="*/ 4 w 8"/>
                  <a:gd name="T7" fmla="*/ 0 h 6"/>
                  <a:gd name="T8" fmla="*/ 4 w 8"/>
                  <a:gd name="T9" fmla="*/ 0 h 6"/>
                  <a:gd name="T10" fmla="*/ 3 w 8"/>
                  <a:gd name="T11" fmla="*/ 0 h 6"/>
                  <a:gd name="T12" fmla="*/ 2 w 8"/>
                  <a:gd name="T13" fmla="*/ 3 h 6"/>
                  <a:gd name="T14" fmla="*/ 0 w 8"/>
                  <a:gd name="T15" fmla="*/ 6 h 6"/>
                  <a:gd name="T16" fmla="*/ 3 w 8"/>
                  <a:gd name="T17" fmla="*/ 4 h 6"/>
                  <a:gd name="T18" fmla="*/ 6 w 8"/>
                  <a:gd name="T19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6">
                    <a:moveTo>
                      <a:pt x="6" y="2"/>
                    </a:moveTo>
                    <a:cubicBezTo>
                      <a:pt x="8" y="1"/>
                      <a:pt x="8" y="1"/>
                      <a:pt x="8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0"/>
                      <a:pt x="5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1"/>
                      <a:pt x="2" y="2"/>
                      <a:pt x="2" y="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3"/>
                      <a:pt x="5" y="3"/>
                      <a:pt x="6" y="2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8" name="Freeform 319"/>
              <p:cNvSpPr>
                <a:spLocks/>
              </p:cNvSpPr>
              <p:nvPr/>
            </p:nvSpPr>
            <p:spPr bwMode="auto">
              <a:xfrm>
                <a:off x="2720975" y="-2014538"/>
                <a:ext cx="41275" cy="25400"/>
              </a:xfrm>
              <a:custGeom>
                <a:avLst/>
                <a:gdLst>
                  <a:gd name="T0" fmla="*/ 0 w 11"/>
                  <a:gd name="T1" fmla="*/ 4 h 7"/>
                  <a:gd name="T2" fmla="*/ 1 w 11"/>
                  <a:gd name="T3" fmla="*/ 6 h 7"/>
                  <a:gd name="T4" fmla="*/ 3 w 11"/>
                  <a:gd name="T5" fmla="*/ 7 h 7"/>
                  <a:gd name="T6" fmla="*/ 6 w 11"/>
                  <a:gd name="T7" fmla="*/ 5 h 7"/>
                  <a:gd name="T8" fmla="*/ 11 w 11"/>
                  <a:gd name="T9" fmla="*/ 0 h 7"/>
                  <a:gd name="T10" fmla="*/ 10 w 11"/>
                  <a:gd name="T11" fmla="*/ 0 h 7"/>
                  <a:gd name="T12" fmla="*/ 0 w 11"/>
                  <a:gd name="T13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7">
                    <a:moveTo>
                      <a:pt x="0" y="4"/>
                    </a:moveTo>
                    <a:cubicBezTo>
                      <a:pt x="0" y="5"/>
                      <a:pt x="0" y="6"/>
                      <a:pt x="1" y="6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4" y="7"/>
                      <a:pt x="5" y="6"/>
                      <a:pt x="6" y="5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2" y="0"/>
                      <a:pt x="0" y="3"/>
                      <a:pt x="0" y="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29" name="Freeform 320"/>
              <p:cNvSpPr>
                <a:spLocks/>
              </p:cNvSpPr>
              <p:nvPr/>
            </p:nvSpPr>
            <p:spPr bwMode="auto">
              <a:xfrm>
                <a:off x="2781300" y="-2409825"/>
                <a:ext cx="169863" cy="330200"/>
              </a:xfrm>
              <a:custGeom>
                <a:avLst/>
                <a:gdLst>
                  <a:gd name="T0" fmla="*/ 43 w 45"/>
                  <a:gd name="T1" fmla="*/ 24 h 88"/>
                  <a:gd name="T2" fmla="*/ 38 w 45"/>
                  <a:gd name="T3" fmla="*/ 24 h 88"/>
                  <a:gd name="T4" fmla="*/ 34 w 45"/>
                  <a:gd name="T5" fmla="*/ 23 h 88"/>
                  <a:gd name="T6" fmla="*/ 37 w 45"/>
                  <a:gd name="T7" fmla="*/ 6 h 88"/>
                  <a:gd name="T8" fmla="*/ 23 w 45"/>
                  <a:gd name="T9" fmla="*/ 14 h 88"/>
                  <a:gd name="T10" fmla="*/ 17 w 45"/>
                  <a:gd name="T11" fmla="*/ 18 h 88"/>
                  <a:gd name="T12" fmla="*/ 9 w 45"/>
                  <a:gd name="T13" fmla="*/ 24 h 88"/>
                  <a:gd name="T14" fmla="*/ 14 w 45"/>
                  <a:gd name="T15" fmla="*/ 40 h 88"/>
                  <a:gd name="T16" fmla="*/ 8 w 45"/>
                  <a:gd name="T17" fmla="*/ 39 h 88"/>
                  <a:gd name="T18" fmla="*/ 5 w 45"/>
                  <a:gd name="T19" fmla="*/ 58 h 88"/>
                  <a:gd name="T20" fmla="*/ 6 w 45"/>
                  <a:gd name="T21" fmla="*/ 63 h 88"/>
                  <a:gd name="T22" fmla="*/ 2 w 45"/>
                  <a:gd name="T23" fmla="*/ 62 h 88"/>
                  <a:gd name="T24" fmla="*/ 1 w 45"/>
                  <a:gd name="T25" fmla="*/ 62 h 88"/>
                  <a:gd name="T26" fmla="*/ 1 w 45"/>
                  <a:gd name="T27" fmla="*/ 80 h 88"/>
                  <a:gd name="T28" fmla="*/ 2 w 45"/>
                  <a:gd name="T29" fmla="*/ 80 h 88"/>
                  <a:gd name="T30" fmla="*/ 3 w 45"/>
                  <a:gd name="T31" fmla="*/ 78 h 88"/>
                  <a:gd name="T32" fmla="*/ 2 w 45"/>
                  <a:gd name="T33" fmla="*/ 66 h 88"/>
                  <a:gd name="T34" fmla="*/ 4 w 45"/>
                  <a:gd name="T35" fmla="*/ 76 h 88"/>
                  <a:gd name="T36" fmla="*/ 5 w 45"/>
                  <a:gd name="T37" fmla="*/ 76 h 88"/>
                  <a:gd name="T38" fmla="*/ 15 w 45"/>
                  <a:gd name="T39" fmla="*/ 59 h 88"/>
                  <a:gd name="T40" fmla="*/ 9 w 45"/>
                  <a:gd name="T41" fmla="*/ 45 h 88"/>
                  <a:gd name="T42" fmla="*/ 9 w 45"/>
                  <a:gd name="T43" fmla="*/ 45 h 88"/>
                  <a:gd name="T44" fmla="*/ 16 w 45"/>
                  <a:gd name="T45" fmla="*/ 56 h 88"/>
                  <a:gd name="T46" fmla="*/ 16 w 45"/>
                  <a:gd name="T47" fmla="*/ 56 h 88"/>
                  <a:gd name="T48" fmla="*/ 16 w 45"/>
                  <a:gd name="T49" fmla="*/ 55 h 88"/>
                  <a:gd name="T50" fmla="*/ 18 w 45"/>
                  <a:gd name="T51" fmla="*/ 50 h 88"/>
                  <a:gd name="T52" fmla="*/ 22 w 45"/>
                  <a:gd name="T53" fmla="*/ 39 h 88"/>
                  <a:gd name="T54" fmla="*/ 22 w 45"/>
                  <a:gd name="T55" fmla="*/ 39 h 88"/>
                  <a:gd name="T56" fmla="*/ 22 w 45"/>
                  <a:gd name="T57" fmla="*/ 36 h 88"/>
                  <a:gd name="T58" fmla="*/ 22 w 45"/>
                  <a:gd name="T59" fmla="*/ 33 h 88"/>
                  <a:gd name="T60" fmla="*/ 23 w 45"/>
                  <a:gd name="T61" fmla="*/ 35 h 88"/>
                  <a:gd name="T62" fmla="*/ 26 w 45"/>
                  <a:gd name="T63" fmla="*/ 25 h 88"/>
                  <a:gd name="T64" fmla="*/ 29 w 45"/>
                  <a:gd name="T65" fmla="*/ 13 h 88"/>
                  <a:gd name="T66" fmla="*/ 29 w 45"/>
                  <a:gd name="T67" fmla="*/ 18 h 88"/>
                  <a:gd name="T68" fmla="*/ 25 w 45"/>
                  <a:gd name="T69" fmla="*/ 33 h 88"/>
                  <a:gd name="T70" fmla="*/ 24 w 45"/>
                  <a:gd name="T71" fmla="*/ 36 h 88"/>
                  <a:gd name="T72" fmla="*/ 39 w 45"/>
                  <a:gd name="T73" fmla="*/ 27 h 88"/>
                  <a:gd name="T74" fmla="*/ 24 w 45"/>
                  <a:gd name="T75" fmla="*/ 38 h 88"/>
                  <a:gd name="T76" fmla="*/ 23 w 45"/>
                  <a:gd name="T77" fmla="*/ 38 h 88"/>
                  <a:gd name="T78" fmla="*/ 19 w 45"/>
                  <a:gd name="T79" fmla="*/ 51 h 88"/>
                  <a:gd name="T80" fmla="*/ 17 w 45"/>
                  <a:gd name="T81" fmla="*/ 56 h 88"/>
                  <a:gd name="T82" fmla="*/ 16 w 45"/>
                  <a:gd name="T83" fmla="*/ 59 h 88"/>
                  <a:gd name="T84" fmla="*/ 33 w 45"/>
                  <a:gd name="T85" fmla="*/ 49 h 88"/>
                  <a:gd name="T86" fmla="*/ 15 w 45"/>
                  <a:gd name="T87" fmla="*/ 62 h 88"/>
                  <a:gd name="T88" fmla="*/ 14 w 45"/>
                  <a:gd name="T89" fmla="*/ 64 h 88"/>
                  <a:gd name="T90" fmla="*/ 12 w 45"/>
                  <a:gd name="T91" fmla="*/ 68 h 88"/>
                  <a:gd name="T92" fmla="*/ 10 w 45"/>
                  <a:gd name="T93" fmla="*/ 72 h 88"/>
                  <a:gd name="T94" fmla="*/ 8 w 45"/>
                  <a:gd name="T95" fmla="*/ 75 h 88"/>
                  <a:gd name="T96" fmla="*/ 5 w 45"/>
                  <a:gd name="T97" fmla="*/ 79 h 88"/>
                  <a:gd name="T98" fmla="*/ 18 w 45"/>
                  <a:gd name="T99" fmla="*/ 74 h 88"/>
                  <a:gd name="T100" fmla="*/ 19 w 45"/>
                  <a:gd name="T101" fmla="*/ 74 h 88"/>
                  <a:gd name="T102" fmla="*/ 4 w 45"/>
                  <a:gd name="T103" fmla="*/ 80 h 88"/>
                  <a:gd name="T104" fmla="*/ 2 w 45"/>
                  <a:gd name="T105" fmla="*/ 84 h 88"/>
                  <a:gd name="T106" fmla="*/ 4 w 45"/>
                  <a:gd name="T107" fmla="*/ 88 h 88"/>
                  <a:gd name="T108" fmla="*/ 6 w 45"/>
                  <a:gd name="T109" fmla="*/ 86 h 88"/>
                  <a:gd name="T110" fmla="*/ 24 w 45"/>
                  <a:gd name="T111" fmla="*/ 74 h 88"/>
                  <a:gd name="T112" fmla="*/ 23 w 45"/>
                  <a:gd name="T113" fmla="*/ 70 h 88"/>
                  <a:gd name="T114" fmla="*/ 23 w 45"/>
                  <a:gd name="T115" fmla="*/ 70 h 88"/>
                  <a:gd name="T116" fmla="*/ 21 w 45"/>
                  <a:gd name="T117" fmla="*/ 67 h 88"/>
                  <a:gd name="T118" fmla="*/ 38 w 45"/>
                  <a:gd name="T119" fmla="*/ 47 h 88"/>
                  <a:gd name="T120" fmla="*/ 30 w 45"/>
                  <a:gd name="T121" fmla="*/ 43 h 88"/>
                  <a:gd name="T122" fmla="*/ 43 w 45"/>
                  <a:gd name="T123" fmla="*/ 24 h 88"/>
                  <a:gd name="T124" fmla="*/ 43 w 45"/>
                  <a:gd name="T125" fmla="*/ 24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" h="88">
                    <a:moveTo>
                      <a:pt x="43" y="24"/>
                    </a:moveTo>
                    <a:cubicBezTo>
                      <a:pt x="43" y="24"/>
                      <a:pt x="43" y="24"/>
                      <a:pt x="43" y="24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40" y="22"/>
                      <a:pt x="39" y="23"/>
                      <a:pt x="38" y="24"/>
                    </a:cubicBezTo>
                    <a:cubicBezTo>
                      <a:pt x="37" y="25"/>
                      <a:pt x="36" y="25"/>
                      <a:pt x="35" y="25"/>
                    </a:cubicBezTo>
                    <a:cubicBezTo>
                      <a:pt x="35" y="25"/>
                      <a:pt x="34" y="24"/>
                      <a:pt x="34" y="23"/>
                    </a:cubicBezTo>
                    <a:cubicBezTo>
                      <a:pt x="33" y="20"/>
                      <a:pt x="34" y="18"/>
                      <a:pt x="35" y="15"/>
                    </a:cubicBezTo>
                    <a:cubicBezTo>
                      <a:pt x="37" y="12"/>
                      <a:pt x="38" y="9"/>
                      <a:pt x="37" y="6"/>
                    </a:cubicBezTo>
                    <a:cubicBezTo>
                      <a:pt x="36" y="2"/>
                      <a:pt x="31" y="0"/>
                      <a:pt x="28" y="1"/>
                    </a:cubicBezTo>
                    <a:cubicBezTo>
                      <a:pt x="26" y="2"/>
                      <a:pt x="21" y="4"/>
                      <a:pt x="23" y="14"/>
                    </a:cubicBezTo>
                    <a:cubicBezTo>
                      <a:pt x="23" y="17"/>
                      <a:pt x="22" y="20"/>
                      <a:pt x="21" y="21"/>
                    </a:cubicBezTo>
                    <a:cubicBezTo>
                      <a:pt x="20" y="21"/>
                      <a:pt x="18" y="20"/>
                      <a:pt x="17" y="18"/>
                    </a:cubicBezTo>
                    <a:cubicBezTo>
                      <a:pt x="16" y="16"/>
                      <a:pt x="14" y="16"/>
                      <a:pt x="13" y="16"/>
                    </a:cubicBezTo>
                    <a:cubicBezTo>
                      <a:pt x="10" y="17"/>
                      <a:pt x="8" y="22"/>
                      <a:pt x="9" y="24"/>
                    </a:cubicBezTo>
                    <a:cubicBezTo>
                      <a:pt x="9" y="25"/>
                      <a:pt x="10" y="27"/>
                      <a:pt x="11" y="29"/>
                    </a:cubicBezTo>
                    <a:cubicBezTo>
                      <a:pt x="13" y="33"/>
                      <a:pt x="15" y="39"/>
                      <a:pt x="14" y="40"/>
                    </a:cubicBezTo>
                    <a:cubicBezTo>
                      <a:pt x="14" y="41"/>
                      <a:pt x="12" y="41"/>
                      <a:pt x="10" y="40"/>
                    </a:cubicBezTo>
                    <a:cubicBezTo>
                      <a:pt x="9" y="39"/>
                      <a:pt x="8" y="39"/>
                      <a:pt x="8" y="39"/>
                    </a:cubicBezTo>
                    <a:cubicBezTo>
                      <a:pt x="7" y="39"/>
                      <a:pt x="6" y="39"/>
                      <a:pt x="5" y="40"/>
                    </a:cubicBezTo>
                    <a:cubicBezTo>
                      <a:pt x="3" y="43"/>
                      <a:pt x="4" y="52"/>
                      <a:pt x="5" y="58"/>
                    </a:cubicBezTo>
                    <a:cubicBezTo>
                      <a:pt x="6" y="60"/>
                      <a:pt x="6" y="61"/>
                      <a:pt x="6" y="61"/>
                    </a:cubicBezTo>
                    <a:cubicBezTo>
                      <a:pt x="6" y="62"/>
                      <a:pt x="6" y="63"/>
                      <a:pt x="6" y="63"/>
                    </a:cubicBezTo>
                    <a:cubicBezTo>
                      <a:pt x="5" y="64"/>
                      <a:pt x="3" y="63"/>
                      <a:pt x="2" y="63"/>
                    </a:cubicBezTo>
                    <a:cubicBezTo>
                      <a:pt x="2" y="63"/>
                      <a:pt x="2" y="63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1" y="62"/>
                      <a:pt x="1" y="62"/>
                      <a:pt x="1" y="62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2" y="80"/>
                      <a:pt x="2" y="80"/>
                    </a:cubicBezTo>
                    <a:cubicBezTo>
                      <a:pt x="2" y="80"/>
                      <a:pt x="3" y="79"/>
                      <a:pt x="3" y="79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8"/>
                      <a:pt x="3" y="78"/>
                      <a:pt x="3" y="78"/>
                    </a:cubicBezTo>
                    <a:cubicBezTo>
                      <a:pt x="3" y="74"/>
                      <a:pt x="2" y="67"/>
                      <a:pt x="2" y="66"/>
                    </a:cubicBezTo>
                    <a:cubicBezTo>
                      <a:pt x="2" y="66"/>
                      <a:pt x="2" y="66"/>
                      <a:pt x="2" y="66"/>
                    </a:cubicBezTo>
                    <a:cubicBezTo>
                      <a:pt x="3" y="70"/>
                      <a:pt x="3" y="74"/>
                      <a:pt x="4" y="76"/>
                    </a:cubicBezTo>
                    <a:cubicBezTo>
                      <a:pt x="4" y="77"/>
                      <a:pt x="4" y="77"/>
                      <a:pt x="4" y="77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9" y="71"/>
                      <a:pt x="12" y="65"/>
                      <a:pt x="14" y="60"/>
                    </a:cubicBezTo>
                    <a:cubicBezTo>
                      <a:pt x="15" y="59"/>
                      <a:pt x="15" y="59"/>
                      <a:pt x="15" y="59"/>
                    </a:cubicBezTo>
                    <a:cubicBezTo>
                      <a:pt x="14" y="59"/>
                      <a:pt x="14" y="59"/>
                      <a:pt x="14" y="59"/>
                    </a:cubicBezTo>
                    <a:cubicBezTo>
                      <a:pt x="12" y="57"/>
                      <a:pt x="9" y="49"/>
                      <a:pt x="9" y="45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9" y="44"/>
                      <a:pt x="9" y="44"/>
                      <a:pt x="9" y="45"/>
                    </a:cubicBezTo>
                    <a:cubicBezTo>
                      <a:pt x="10" y="48"/>
                      <a:pt x="13" y="55"/>
                      <a:pt x="14" y="56"/>
                    </a:cubicBezTo>
                    <a:cubicBezTo>
                      <a:pt x="14" y="56"/>
                      <a:pt x="15" y="57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54"/>
                      <a:pt x="17" y="53"/>
                      <a:pt x="17" y="52"/>
                    </a:cubicBezTo>
                    <a:cubicBezTo>
                      <a:pt x="18" y="50"/>
                      <a:pt x="18" y="50"/>
                      <a:pt x="18" y="50"/>
                    </a:cubicBezTo>
                    <a:cubicBezTo>
                      <a:pt x="19" y="48"/>
                      <a:pt x="20" y="45"/>
                      <a:pt x="21" y="41"/>
                    </a:cubicBezTo>
                    <a:cubicBezTo>
                      <a:pt x="21" y="41"/>
                      <a:pt x="21" y="40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18" y="30"/>
                      <a:pt x="16" y="26"/>
                      <a:pt x="16" y="23"/>
                    </a:cubicBezTo>
                    <a:cubicBezTo>
                      <a:pt x="17" y="28"/>
                      <a:pt x="20" y="32"/>
                      <a:pt x="22" y="33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3" y="35"/>
                      <a:pt x="23" y="35"/>
                      <a:pt x="23" y="35"/>
                    </a:cubicBezTo>
                    <a:cubicBezTo>
                      <a:pt x="24" y="31"/>
                      <a:pt x="24" y="31"/>
                      <a:pt x="24" y="31"/>
                    </a:cubicBezTo>
                    <a:cubicBezTo>
                      <a:pt x="25" y="29"/>
                      <a:pt x="26" y="27"/>
                      <a:pt x="26" y="25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29" y="15"/>
                      <a:pt x="29" y="14"/>
                      <a:pt x="29" y="13"/>
                    </a:cubicBezTo>
                    <a:cubicBezTo>
                      <a:pt x="29" y="14"/>
                      <a:pt x="29" y="14"/>
                      <a:pt x="29" y="15"/>
                    </a:cubicBezTo>
                    <a:cubicBezTo>
                      <a:pt x="29" y="15"/>
                      <a:pt x="29" y="16"/>
                      <a:pt x="29" y="18"/>
                    </a:cubicBezTo>
                    <a:cubicBezTo>
                      <a:pt x="28" y="20"/>
                      <a:pt x="28" y="22"/>
                      <a:pt x="27" y="25"/>
                    </a:cubicBezTo>
                    <a:cubicBezTo>
                      <a:pt x="26" y="28"/>
                      <a:pt x="26" y="31"/>
                      <a:pt x="25" y="33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4" y="36"/>
                      <a:pt x="24" y="36"/>
                      <a:pt x="24" y="36"/>
                    </a:cubicBezTo>
                    <a:cubicBezTo>
                      <a:pt x="25" y="36"/>
                      <a:pt x="25" y="36"/>
                      <a:pt x="25" y="36"/>
                    </a:cubicBezTo>
                    <a:cubicBezTo>
                      <a:pt x="27" y="35"/>
                      <a:pt x="35" y="31"/>
                      <a:pt x="39" y="27"/>
                    </a:cubicBezTo>
                    <a:cubicBezTo>
                      <a:pt x="39" y="27"/>
                      <a:pt x="39" y="28"/>
                      <a:pt x="39" y="28"/>
                    </a:cubicBezTo>
                    <a:cubicBezTo>
                      <a:pt x="36" y="30"/>
                      <a:pt x="30" y="36"/>
                      <a:pt x="24" y="38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3" y="38"/>
                      <a:pt x="23" y="38"/>
                      <a:pt x="23" y="38"/>
                    </a:cubicBezTo>
                    <a:cubicBezTo>
                      <a:pt x="23" y="39"/>
                      <a:pt x="23" y="41"/>
                      <a:pt x="22" y="42"/>
                    </a:cubicBezTo>
                    <a:cubicBezTo>
                      <a:pt x="21" y="45"/>
                      <a:pt x="20" y="48"/>
                      <a:pt x="19" y="51"/>
                    </a:cubicBezTo>
                    <a:cubicBezTo>
                      <a:pt x="19" y="52"/>
                      <a:pt x="19" y="52"/>
                      <a:pt x="19" y="52"/>
                    </a:cubicBezTo>
                    <a:cubicBezTo>
                      <a:pt x="18" y="53"/>
                      <a:pt x="18" y="54"/>
                      <a:pt x="17" y="56"/>
                    </a:cubicBezTo>
                    <a:cubicBezTo>
                      <a:pt x="17" y="56"/>
                      <a:pt x="17" y="57"/>
                      <a:pt x="16" y="58"/>
                    </a:cubicBezTo>
                    <a:cubicBezTo>
                      <a:pt x="16" y="59"/>
                      <a:pt x="16" y="59"/>
                      <a:pt x="16" y="59"/>
                    </a:cubicBezTo>
                    <a:cubicBezTo>
                      <a:pt x="17" y="59"/>
                      <a:pt x="17" y="59"/>
                      <a:pt x="17" y="59"/>
                    </a:cubicBezTo>
                    <a:cubicBezTo>
                      <a:pt x="19" y="58"/>
                      <a:pt x="27" y="56"/>
                      <a:pt x="33" y="49"/>
                    </a:cubicBezTo>
                    <a:cubicBezTo>
                      <a:pt x="32" y="52"/>
                      <a:pt x="28" y="58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2"/>
                      <a:pt x="15" y="62"/>
                      <a:pt x="15" y="62"/>
                    </a:cubicBezTo>
                    <a:cubicBezTo>
                      <a:pt x="15" y="63"/>
                      <a:pt x="14" y="63"/>
                      <a:pt x="14" y="64"/>
                    </a:cubicBezTo>
                    <a:cubicBezTo>
                      <a:pt x="14" y="65"/>
                      <a:pt x="13" y="66"/>
                      <a:pt x="12" y="67"/>
                    </a:cubicBezTo>
                    <a:cubicBezTo>
                      <a:pt x="12" y="68"/>
                      <a:pt x="12" y="68"/>
                      <a:pt x="12" y="68"/>
                    </a:cubicBezTo>
                    <a:cubicBezTo>
                      <a:pt x="11" y="69"/>
                      <a:pt x="11" y="70"/>
                      <a:pt x="10" y="71"/>
                    </a:cubicBezTo>
                    <a:cubicBezTo>
                      <a:pt x="10" y="72"/>
                      <a:pt x="10" y="72"/>
                      <a:pt x="10" y="72"/>
                    </a:cubicBezTo>
                    <a:cubicBezTo>
                      <a:pt x="9" y="73"/>
                      <a:pt x="9" y="73"/>
                      <a:pt x="8" y="74"/>
                    </a:cubicBezTo>
                    <a:cubicBezTo>
                      <a:pt x="8" y="75"/>
                      <a:pt x="8" y="75"/>
                      <a:pt x="8" y="75"/>
                    </a:cubicBezTo>
                    <a:cubicBezTo>
                      <a:pt x="7" y="76"/>
                      <a:pt x="6" y="77"/>
                      <a:pt x="6" y="78"/>
                    </a:cubicBezTo>
                    <a:cubicBezTo>
                      <a:pt x="5" y="79"/>
                      <a:pt x="5" y="79"/>
                      <a:pt x="5" y="79"/>
                    </a:cubicBezTo>
                    <a:cubicBezTo>
                      <a:pt x="6" y="79"/>
                      <a:pt x="6" y="79"/>
                      <a:pt x="6" y="79"/>
                    </a:cubicBezTo>
                    <a:cubicBezTo>
                      <a:pt x="12" y="78"/>
                      <a:pt x="16" y="75"/>
                      <a:pt x="18" y="74"/>
                    </a:cubicBezTo>
                    <a:cubicBezTo>
                      <a:pt x="19" y="73"/>
                      <a:pt x="20" y="73"/>
                      <a:pt x="21" y="73"/>
                    </a:cubicBezTo>
                    <a:cubicBezTo>
                      <a:pt x="20" y="73"/>
                      <a:pt x="20" y="74"/>
                      <a:pt x="19" y="74"/>
                    </a:cubicBezTo>
                    <a:cubicBezTo>
                      <a:pt x="13" y="79"/>
                      <a:pt x="7" y="80"/>
                      <a:pt x="4" y="80"/>
                    </a:cubicBezTo>
                    <a:cubicBezTo>
                      <a:pt x="4" y="80"/>
                      <a:pt x="4" y="80"/>
                      <a:pt x="4" y="80"/>
                    </a:cubicBezTo>
                    <a:cubicBezTo>
                      <a:pt x="2" y="83"/>
                      <a:pt x="2" y="83"/>
                      <a:pt x="2" y="83"/>
                    </a:cubicBezTo>
                    <a:cubicBezTo>
                      <a:pt x="2" y="84"/>
                      <a:pt x="2" y="84"/>
                      <a:pt x="2" y="84"/>
                    </a:cubicBezTo>
                    <a:cubicBezTo>
                      <a:pt x="3" y="84"/>
                      <a:pt x="3" y="84"/>
                      <a:pt x="3" y="84"/>
                    </a:cubicBezTo>
                    <a:cubicBezTo>
                      <a:pt x="4" y="88"/>
                      <a:pt x="4" y="88"/>
                      <a:pt x="4" y="88"/>
                    </a:cubicBezTo>
                    <a:cubicBezTo>
                      <a:pt x="6" y="88"/>
                      <a:pt x="6" y="88"/>
                      <a:pt x="6" y="88"/>
                    </a:cubicBezTo>
                    <a:cubicBezTo>
                      <a:pt x="6" y="86"/>
                      <a:pt x="6" y="86"/>
                      <a:pt x="6" y="86"/>
                    </a:cubicBezTo>
                    <a:cubicBezTo>
                      <a:pt x="6" y="86"/>
                      <a:pt x="7" y="86"/>
                      <a:pt x="8" y="85"/>
                    </a:cubicBezTo>
                    <a:cubicBezTo>
                      <a:pt x="14" y="83"/>
                      <a:pt x="22" y="79"/>
                      <a:pt x="24" y="74"/>
                    </a:cubicBezTo>
                    <a:cubicBezTo>
                      <a:pt x="24" y="73"/>
                      <a:pt x="24" y="72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3" y="70"/>
                      <a:pt x="23" y="70"/>
                      <a:pt x="23" y="70"/>
                    </a:cubicBezTo>
                    <a:cubicBezTo>
                      <a:pt x="22" y="70"/>
                      <a:pt x="21" y="70"/>
                      <a:pt x="21" y="69"/>
                    </a:cubicBezTo>
                    <a:cubicBezTo>
                      <a:pt x="20" y="68"/>
                      <a:pt x="21" y="67"/>
                      <a:pt x="21" y="67"/>
                    </a:cubicBezTo>
                    <a:cubicBezTo>
                      <a:pt x="22" y="66"/>
                      <a:pt x="23" y="65"/>
                      <a:pt x="25" y="64"/>
                    </a:cubicBezTo>
                    <a:cubicBezTo>
                      <a:pt x="32" y="58"/>
                      <a:pt x="39" y="52"/>
                      <a:pt x="38" y="47"/>
                    </a:cubicBezTo>
                    <a:cubicBezTo>
                      <a:pt x="37" y="46"/>
                      <a:pt x="36" y="45"/>
                      <a:pt x="33" y="45"/>
                    </a:cubicBezTo>
                    <a:cubicBezTo>
                      <a:pt x="32" y="45"/>
                      <a:pt x="30" y="44"/>
                      <a:pt x="30" y="43"/>
                    </a:cubicBezTo>
                    <a:cubicBezTo>
                      <a:pt x="30" y="42"/>
                      <a:pt x="31" y="41"/>
                      <a:pt x="32" y="41"/>
                    </a:cubicBezTo>
                    <a:cubicBezTo>
                      <a:pt x="41" y="36"/>
                      <a:pt x="45" y="30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ubicBezTo>
                      <a:pt x="43" y="24"/>
                      <a:pt x="43" y="24"/>
                      <a:pt x="43" y="24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30" name="Freeform 321"/>
              <p:cNvSpPr>
                <a:spLocks noEditPoints="1"/>
              </p:cNvSpPr>
              <p:nvPr/>
            </p:nvSpPr>
            <p:spPr bwMode="auto">
              <a:xfrm>
                <a:off x="2665413" y="-2414588"/>
                <a:ext cx="25400" cy="38100"/>
              </a:xfrm>
              <a:custGeom>
                <a:avLst/>
                <a:gdLst>
                  <a:gd name="T0" fmla="*/ 7 w 16"/>
                  <a:gd name="T1" fmla="*/ 0 h 24"/>
                  <a:gd name="T2" fmla="*/ 0 w 16"/>
                  <a:gd name="T3" fmla="*/ 24 h 24"/>
                  <a:gd name="T4" fmla="*/ 2 w 16"/>
                  <a:gd name="T5" fmla="*/ 24 h 24"/>
                  <a:gd name="T6" fmla="*/ 4 w 16"/>
                  <a:gd name="T7" fmla="*/ 19 h 24"/>
                  <a:gd name="T8" fmla="*/ 11 w 16"/>
                  <a:gd name="T9" fmla="*/ 19 h 24"/>
                  <a:gd name="T10" fmla="*/ 14 w 16"/>
                  <a:gd name="T11" fmla="*/ 24 h 24"/>
                  <a:gd name="T12" fmla="*/ 16 w 16"/>
                  <a:gd name="T13" fmla="*/ 24 h 24"/>
                  <a:gd name="T14" fmla="*/ 9 w 16"/>
                  <a:gd name="T15" fmla="*/ 0 h 24"/>
                  <a:gd name="T16" fmla="*/ 7 w 16"/>
                  <a:gd name="T17" fmla="*/ 0 h 24"/>
                  <a:gd name="T18" fmla="*/ 7 w 16"/>
                  <a:gd name="T19" fmla="*/ 0 h 24"/>
                  <a:gd name="T20" fmla="*/ 7 w 16"/>
                  <a:gd name="T21" fmla="*/ 0 h 24"/>
                  <a:gd name="T22" fmla="*/ 7 w 16"/>
                  <a:gd name="T23" fmla="*/ 15 h 24"/>
                  <a:gd name="T24" fmla="*/ 7 w 16"/>
                  <a:gd name="T25" fmla="*/ 5 h 24"/>
                  <a:gd name="T26" fmla="*/ 11 w 16"/>
                  <a:gd name="T27" fmla="*/ 15 h 24"/>
                  <a:gd name="T28" fmla="*/ 7 w 16"/>
                  <a:gd name="T29" fmla="*/ 15 h 24"/>
                  <a:gd name="T30" fmla="*/ 7 w 16"/>
                  <a:gd name="T31" fmla="*/ 15 h 24"/>
                  <a:gd name="T32" fmla="*/ 7 w 16"/>
                  <a:gd name="T33" fmla="*/ 1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" h="24">
                    <a:moveTo>
                      <a:pt x="7" y="0"/>
                    </a:moveTo>
                    <a:lnTo>
                      <a:pt x="0" y="24"/>
                    </a:lnTo>
                    <a:lnTo>
                      <a:pt x="2" y="24"/>
                    </a:lnTo>
                    <a:lnTo>
                      <a:pt x="4" y="19"/>
                    </a:lnTo>
                    <a:lnTo>
                      <a:pt x="11" y="19"/>
                    </a:lnTo>
                    <a:lnTo>
                      <a:pt x="14" y="24"/>
                    </a:lnTo>
                    <a:lnTo>
                      <a:pt x="16" y="24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  <a:moveTo>
                      <a:pt x="7" y="15"/>
                    </a:moveTo>
                    <a:lnTo>
                      <a:pt x="7" y="5"/>
                    </a:lnTo>
                    <a:lnTo>
                      <a:pt x="11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7" y="15"/>
                    </a:ln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31" name="Freeform 322"/>
              <p:cNvSpPr>
                <a:spLocks noEditPoints="1"/>
              </p:cNvSpPr>
              <p:nvPr/>
            </p:nvSpPr>
            <p:spPr bwMode="auto">
              <a:xfrm>
                <a:off x="2725738" y="-2425700"/>
                <a:ext cx="33338" cy="57150"/>
              </a:xfrm>
              <a:custGeom>
                <a:avLst/>
                <a:gdLst>
                  <a:gd name="T0" fmla="*/ 0 w 9"/>
                  <a:gd name="T1" fmla="*/ 8 h 15"/>
                  <a:gd name="T2" fmla="*/ 9 w 9"/>
                  <a:gd name="T3" fmla="*/ 8 h 15"/>
                  <a:gd name="T4" fmla="*/ 0 w 9"/>
                  <a:gd name="T5" fmla="*/ 8 h 15"/>
                  <a:gd name="T6" fmla="*/ 2 w 9"/>
                  <a:gd name="T7" fmla="*/ 8 h 15"/>
                  <a:gd name="T8" fmla="*/ 7 w 9"/>
                  <a:gd name="T9" fmla="*/ 8 h 15"/>
                  <a:gd name="T10" fmla="*/ 2 w 9"/>
                  <a:gd name="T11" fmla="*/ 8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15">
                    <a:moveTo>
                      <a:pt x="0" y="8"/>
                    </a:moveTo>
                    <a:cubicBezTo>
                      <a:pt x="0" y="15"/>
                      <a:pt x="9" y="15"/>
                      <a:pt x="9" y="8"/>
                    </a:cubicBezTo>
                    <a:cubicBezTo>
                      <a:pt x="9" y="0"/>
                      <a:pt x="0" y="0"/>
                      <a:pt x="0" y="8"/>
                    </a:cubicBezTo>
                    <a:close/>
                    <a:moveTo>
                      <a:pt x="2" y="8"/>
                    </a:moveTo>
                    <a:cubicBezTo>
                      <a:pt x="2" y="3"/>
                      <a:pt x="7" y="3"/>
                      <a:pt x="7" y="8"/>
                    </a:cubicBezTo>
                    <a:cubicBezTo>
                      <a:pt x="7" y="12"/>
                      <a:pt x="2" y="12"/>
                      <a:pt x="2" y="8"/>
                    </a:cubicBezTo>
                    <a:close/>
                  </a:path>
                </a:pathLst>
              </a:custGeom>
              <a:solidFill>
                <a:srgbClr val="1F2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33" name="Line 324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34" name="Line 325"/>
              <p:cNvSpPr>
                <a:spLocks noChangeShapeType="1"/>
              </p:cNvSpPr>
              <p:nvPr/>
            </p:nvSpPr>
            <p:spPr bwMode="auto">
              <a:xfrm>
                <a:off x="2871788" y="-3897313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37" name="Группа 1036"/>
            <p:cNvGrpSpPr/>
            <p:nvPr/>
          </p:nvGrpSpPr>
          <p:grpSpPr>
            <a:xfrm>
              <a:off x="1546225" y="-3938587"/>
              <a:ext cx="2335213" cy="2898774"/>
              <a:chOff x="1546225" y="-3938587"/>
              <a:chExt cx="2335213" cy="2898774"/>
            </a:xfrm>
          </p:grpSpPr>
          <p:sp>
            <p:nvSpPr>
              <p:cNvPr id="1032" name="Freeform 323"/>
              <p:cNvSpPr>
                <a:spLocks/>
              </p:cNvSpPr>
              <p:nvPr/>
            </p:nvSpPr>
            <p:spPr bwMode="auto">
              <a:xfrm>
                <a:off x="2725738" y="-3622675"/>
                <a:ext cx="1155700" cy="2454275"/>
              </a:xfrm>
              <a:custGeom>
                <a:avLst/>
                <a:gdLst>
                  <a:gd name="T0" fmla="*/ 307 w 307"/>
                  <a:gd name="T1" fmla="*/ 76 h 652"/>
                  <a:gd name="T2" fmla="*/ 307 w 307"/>
                  <a:gd name="T3" fmla="*/ 57 h 652"/>
                  <a:gd name="T4" fmla="*/ 269 w 307"/>
                  <a:gd name="T5" fmla="*/ 14 h 652"/>
                  <a:gd name="T6" fmla="*/ 236 w 307"/>
                  <a:gd name="T7" fmla="*/ 1 h 652"/>
                  <a:gd name="T8" fmla="*/ 236 w 307"/>
                  <a:gd name="T9" fmla="*/ 1 h 652"/>
                  <a:gd name="T10" fmla="*/ 235 w 307"/>
                  <a:gd name="T11" fmla="*/ 0 h 652"/>
                  <a:gd name="T12" fmla="*/ 235 w 307"/>
                  <a:gd name="T13" fmla="*/ 129 h 652"/>
                  <a:gd name="T14" fmla="*/ 235 w 307"/>
                  <a:gd name="T15" fmla="*/ 173 h 652"/>
                  <a:gd name="T16" fmla="*/ 235 w 307"/>
                  <a:gd name="T17" fmla="*/ 342 h 652"/>
                  <a:gd name="T18" fmla="*/ 235 w 307"/>
                  <a:gd name="T19" fmla="*/ 387 h 652"/>
                  <a:gd name="T20" fmla="*/ 235 w 307"/>
                  <a:gd name="T21" fmla="*/ 454 h 652"/>
                  <a:gd name="T22" fmla="*/ 216 w 307"/>
                  <a:gd name="T23" fmla="*/ 487 h 652"/>
                  <a:gd name="T24" fmla="*/ 0 w 307"/>
                  <a:gd name="T25" fmla="*/ 614 h 652"/>
                  <a:gd name="T26" fmla="*/ 67 w 307"/>
                  <a:gd name="T27" fmla="*/ 652 h 652"/>
                  <a:gd name="T28" fmla="*/ 262 w 307"/>
                  <a:gd name="T29" fmla="*/ 542 h 652"/>
                  <a:gd name="T30" fmla="*/ 307 w 307"/>
                  <a:gd name="T31" fmla="*/ 464 h 652"/>
                  <a:gd name="T32" fmla="*/ 307 w 307"/>
                  <a:gd name="T33" fmla="*/ 387 h 652"/>
                  <a:gd name="T34" fmla="*/ 307 w 307"/>
                  <a:gd name="T35" fmla="*/ 387 h 652"/>
                  <a:gd name="T36" fmla="*/ 307 w 307"/>
                  <a:gd name="T37" fmla="*/ 173 h 652"/>
                  <a:gd name="T38" fmla="*/ 307 w 307"/>
                  <a:gd name="T39" fmla="*/ 173 h 652"/>
                  <a:gd name="T40" fmla="*/ 307 w 307"/>
                  <a:gd name="T41" fmla="*/ 85 h 652"/>
                  <a:gd name="T42" fmla="*/ 307 w 307"/>
                  <a:gd name="T43" fmla="*/ 85 h 652"/>
                  <a:gd name="T44" fmla="*/ 307 w 307"/>
                  <a:gd name="T45" fmla="*/ 76 h 652"/>
                  <a:gd name="T46" fmla="*/ 307 w 307"/>
                  <a:gd name="T47" fmla="*/ 76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07" h="652">
                    <a:moveTo>
                      <a:pt x="307" y="76"/>
                    </a:moveTo>
                    <a:cubicBezTo>
                      <a:pt x="307" y="57"/>
                      <a:pt x="307" y="57"/>
                      <a:pt x="307" y="57"/>
                    </a:cubicBezTo>
                    <a:cubicBezTo>
                      <a:pt x="307" y="39"/>
                      <a:pt x="293" y="22"/>
                      <a:pt x="269" y="14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6" y="1"/>
                      <a:pt x="236" y="1"/>
                      <a:pt x="236" y="1"/>
                    </a:cubicBezTo>
                    <a:cubicBezTo>
                      <a:pt x="235" y="0"/>
                      <a:pt x="235" y="0"/>
                      <a:pt x="235" y="0"/>
                    </a:cubicBezTo>
                    <a:cubicBezTo>
                      <a:pt x="235" y="129"/>
                      <a:pt x="235" y="129"/>
                      <a:pt x="235" y="129"/>
                    </a:cubicBezTo>
                    <a:cubicBezTo>
                      <a:pt x="235" y="173"/>
                      <a:pt x="235" y="173"/>
                      <a:pt x="235" y="173"/>
                    </a:cubicBezTo>
                    <a:cubicBezTo>
                      <a:pt x="235" y="342"/>
                      <a:pt x="235" y="342"/>
                      <a:pt x="235" y="342"/>
                    </a:cubicBezTo>
                    <a:cubicBezTo>
                      <a:pt x="235" y="387"/>
                      <a:pt x="235" y="387"/>
                      <a:pt x="235" y="387"/>
                    </a:cubicBezTo>
                    <a:cubicBezTo>
                      <a:pt x="235" y="454"/>
                      <a:pt x="235" y="454"/>
                      <a:pt x="235" y="454"/>
                    </a:cubicBezTo>
                    <a:cubicBezTo>
                      <a:pt x="235" y="468"/>
                      <a:pt x="228" y="481"/>
                      <a:pt x="216" y="487"/>
                    </a:cubicBezTo>
                    <a:cubicBezTo>
                      <a:pt x="0" y="614"/>
                      <a:pt x="0" y="614"/>
                      <a:pt x="0" y="614"/>
                    </a:cubicBezTo>
                    <a:cubicBezTo>
                      <a:pt x="67" y="652"/>
                      <a:pt x="67" y="652"/>
                      <a:pt x="67" y="652"/>
                    </a:cubicBezTo>
                    <a:cubicBezTo>
                      <a:pt x="262" y="542"/>
                      <a:pt x="262" y="542"/>
                      <a:pt x="262" y="542"/>
                    </a:cubicBezTo>
                    <a:cubicBezTo>
                      <a:pt x="290" y="526"/>
                      <a:pt x="307" y="496"/>
                      <a:pt x="307" y="464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387"/>
                      <a:pt x="307" y="387"/>
                      <a:pt x="307" y="387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173"/>
                      <a:pt x="307" y="173"/>
                      <a:pt x="307" y="173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85"/>
                      <a:pt x="307" y="85"/>
                      <a:pt x="307" y="85"/>
                    </a:cubicBezTo>
                    <a:cubicBezTo>
                      <a:pt x="307" y="76"/>
                      <a:pt x="307" y="76"/>
                      <a:pt x="307" y="76"/>
                    </a:cubicBezTo>
                    <a:cubicBezTo>
                      <a:pt x="307" y="76"/>
                      <a:pt x="307" y="76"/>
                      <a:pt x="307" y="76"/>
                    </a:cubicBezTo>
                    <a:close/>
                  </a:path>
                </a:pathLst>
              </a:custGeom>
              <a:solidFill>
                <a:srgbClr val="3583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35" name="Freeform 326"/>
              <p:cNvSpPr>
                <a:spLocks/>
              </p:cNvSpPr>
              <p:nvPr/>
            </p:nvSpPr>
            <p:spPr bwMode="auto">
              <a:xfrm>
                <a:off x="1549400" y="-3938587"/>
                <a:ext cx="2065338" cy="700087"/>
              </a:xfrm>
              <a:custGeom>
                <a:avLst/>
                <a:gdLst>
                  <a:gd name="T0" fmla="*/ 353 w 548"/>
                  <a:gd name="T1" fmla="*/ 11 h 186"/>
                  <a:gd name="T2" fmla="*/ 264 w 548"/>
                  <a:gd name="T3" fmla="*/ 11 h 186"/>
                  <a:gd name="T4" fmla="*/ 37 w 548"/>
                  <a:gd name="T5" fmla="*/ 98 h 186"/>
                  <a:gd name="T6" fmla="*/ 0 w 548"/>
                  <a:gd name="T7" fmla="*/ 141 h 186"/>
                  <a:gd name="T8" fmla="*/ 0 w 548"/>
                  <a:gd name="T9" fmla="*/ 160 h 186"/>
                  <a:gd name="T10" fmla="*/ 0 w 548"/>
                  <a:gd name="T11" fmla="*/ 160 h 186"/>
                  <a:gd name="T12" fmla="*/ 0 w 548"/>
                  <a:gd name="T13" fmla="*/ 186 h 186"/>
                  <a:gd name="T14" fmla="*/ 290 w 548"/>
                  <a:gd name="T15" fmla="*/ 75 h 186"/>
                  <a:gd name="T16" fmla="*/ 329 w 548"/>
                  <a:gd name="T17" fmla="*/ 75 h 186"/>
                  <a:gd name="T18" fmla="*/ 548 w 548"/>
                  <a:gd name="T19" fmla="*/ 158 h 186"/>
                  <a:gd name="T20" fmla="*/ 548 w 548"/>
                  <a:gd name="T21" fmla="*/ 138 h 186"/>
                  <a:gd name="T22" fmla="*/ 548 w 548"/>
                  <a:gd name="T23" fmla="*/ 105 h 186"/>
                  <a:gd name="T24" fmla="*/ 548 w 548"/>
                  <a:gd name="T25" fmla="*/ 85 h 186"/>
                  <a:gd name="T26" fmla="*/ 353 w 548"/>
                  <a:gd name="T27" fmla="*/ 11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8" h="186">
                    <a:moveTo>
                      <a:pt x="353" y="11"/>
                    </a:moveTo>
                    <a:cubicBezTo>
                      <a:pt x="325" y="0"/>
                      <a:pt x="291" y="1"/>
                      <a:pt x="264" y="11"/>
                    </a:cubicBezTo>
                    <a:cubicBezTo>
                      <a:pt x="37" y="98"/>
                      <a:pt x="37" y="98"/>
                      <a:pt x="37" y="98"/>
                    </a:cubicBezTo>
                    <a:cubicBezTo>
                      <a:pt x="14" y="106"/>
                      <a:pt x="0" y="123"/>
                      <a:pt x="0" y="14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290" y="75"/>
                      <a:pt x="290" y="75"/>
                      <a:pt x="290" y="75"/>
                    </a:cubicBezTo>
                    <a:cubicBezTo>
                      <a:pt x="302" y="71"/>
                      <a:pt x="317" y="71"/>
                      <a:pt x="329" y="75"/>
                    </a:cubicBezTo>
                    <a:cubicBezTo>
                      <a:pt x="548" y="158"/>
                      <a:pt x="548" y="158"/>
                      <a:pt x="548" y="158"/>
                    </a:cubicBezTo>
                    <a:cubicBezTo>
                      <a:pt x="548" y="138"/>
                      <a:pt x="548" y="138"/>
                      <a:pt x="548" y="138"/>
                    </a:cubicBezTo>
                    <a:cubicBezTo>
                      <a:pt x="548" y="105"/>
                      <a:pt x="548" y="105"/>
                      <a:pt x="548" y="105"/>
                    </a:cubicBezTo>
                    <a:cubicBezTo>
                      <a:pt x="548" y="85"/>
                      <a:pt x="548" y="85"/>
                      <a:pt x="548" y="85"/>
                    </a:cubicBezTo>
                    <a:lnTo>
                      <a:pt x="353" y="11"/>
                    </a:lnTo>
                    <a:close/>
                  </a:path>
                </a:pathLst>
              </a:custGeom>
              <a:solidFill>
                <a:srgbClr val="2149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036" name="Freeform 327"/>
              <p:cNvSpPr>
                <a:spLocks/>
              </p:cNvSpPr>
              <p:nvPr/>
            </p:nvSpPr>
            <p:spPr bwMode="auto">
              <a:xfrm>
                <a:off x="1546225" y="-3336925"/>
                <a:ext cx="1435100" cy="2297112"/>
              </a:xfrm>
              <a:custGeom>
                <a:avLst/>
                <a:gdLst>
                  <a:gd name="T0" fmla="*/ 90 w 381"/>
                  <a:gd name="T1" fmla="*/ 409 h 610"/>
                  <a:gd name="T2" fmla="*/ 71 w 381"/>
                  <a:gd name="T3" fmla="*/ 376 h 610"/>
                  <a:gd name="T4" fmla="*/ 70 w 381"/>
                  <a:gd name="T5" fmla="*/ 0 h 610"/>
                  <a:gd name="T6" fmla="*/ 1 w 381"/>
                  <a:gd name="T7" fmla="*/ 26 h 610"/>
                  <a:gd name="T8" fmla="*/ 1 w 381"/>
                  <a:gd name="T9" fmla="*/ 49 h 610"/>
                  <a:gd name="T10" fmla="*/ 1 w 381"/>
                  <a:gd name="T11" fmla="*/ 49 h 610"/>
                  <a:gd name="T12" fmla="*/ 0 w 381"/>
                  <a:gd name="T13" fmla="*/ 96 h 610"/>
                  <a:gd name="T14" fmla="*/ 1 w 381"/>
                  <a:gd name="T15" fmla="*/ 96 h 610"/>
                  <a:gd name="T16" fmla="*/ 0 w 381"/>
                  <a:gd name="T17" fmla="*/ 388 h 610"/>
                  <a:gd name="T18" fmla="*/ 45 w 381"/>
                  <a:gd name="T19" fmla="*/ 466 h 610"/>
                  <a:gd name="T20" fmla="*/ 271 w 381"/>
                  <a:gd name="T21" fmla="*/ 596 h 610"/>
                  <a:gd name="T22" fmla="*/ 347 w 381"/>
                  <a:gd name="T23" fmla="*/ 596 h 610"/>
                  <a:gd name="T24" fmla="*/ 381 w 381"/>
                  <a:gd name="T25" fmla="*/ 577 h 610"/>
                  <a:gd name="T26" fmla="*/ 90 w 381"/>
                  <a:gd name="T27" fmla="*/ 409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1" h="610">
                    <a:moveTo>
                      <a:pt x="90" y="409"/>
                    </a:moveTo>
                    <a:cubicBezTo>
                      <a:pt x="78" y="402"/>
                      <a:pt x="71" y="389"/>
                      <a:pt x="71" y="376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1" y="96"/>
                      <a:pt x="1" y="96"/>
                      <a:pt x="1" y="96"/>
                    </a:cubicBezTo>
                    <a:cubicBezTo>
                      <a:pt x="0" y="388"/>
                      <a:pt x="0" y="388"/>
                      <a:pt x="0" y="388"/>
                    </a:cubicBezTo>
                    <a:cubicBezTo>
                      <a:pt x="0" y="420"/>
                      <a:pt x="17" y="450"/>
                      <a:pt x="45" y="466"/>
                    </a:cubicBezTo>
                    <a:cubicBezTo>
                      <a:pt x="271" y="596"/>
                      <a:pt x="271" y="596"/>
                      <a:pt x="271" y="596"/>
                    </a:cubicBezTo>
                    <a:cubicBezTo>
                      <a:pt x="295" y="610"/>
                      <a:pt x="323" y="610"/>
                      <a:pt x="347" y="596"/>
                    </a:cubicBezTo>
                    <a:cubicBezTo>
                      <a:pt x="381" y="577"/>
                      <a:pt x="381" y="577"/>
                      <a:pt x="381" y="577"/>
                    </a:cubicBezTo>
                    <a:lnTo>
                      <a:pt x="90" y="409"/>
                    </a:lnTo>
                    <a:close/>
                  </a:path>
                </a:pathLst>
              </a:custGeom>
              <a:solidFill>
                <a:srgbClr val="52A6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35" name="Группа 334"/>
          <p:cNvGrpSpPr/>
          <p:nvPr/>
        </p:nvGrpSpPr>
        <p:grpSpPr>
          <a:xfrm>
            <a:off x="1412782" y="561589"/>
            <a:ext cx="2685232" cy="700225"/>
            <a:chOff x="859658" y="271249"/>
            <a:chExt cx="5107510" cy="700225"/>
          </a:xfrm>
        </p:grpSpPr>
        <p:sp>
          <p:nvSpPr>
            <p:cNvPr id="336" name="TextBox 335"/>
            <p:cNvSpPr txBox="1"/>
            <p:nvPr/>
          </p:nvSpPr>
          <p:spPr>
            <a:xfrm>
              <a:off x="859658" y="591885"/>
              <a:ext cx="5107510" cy="379589"/>
            </a:xfrm>
            <a:prstGeom prst="rect">
              <a:avLst/>
            </a:prstGeom>
            <a:noFill/>
          </p:spPr>
          <p:txBody>
            <a:bodyPr wrap="square" lIns="121917" tIns="60959" rIns="121917" bIns="60959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ru-RU" sz="1050" b="1" spc="100" dirty="0">
                  <a:solidFill>
                    <a:srgbClr val="31547F"/>
                  </a:solidFill>
                  <a:latin typeface="Arial Narrow" pitchFamily="34" charset="0"/>
                  <a:cs typeface="Arial" panose="020B0604020202020204" pitchFamily="34" charset="0"/>
                </a:rPr>
                <a:t>Федеральная служба по надзору </a:t>
              </a:r>
            </a:p>
            <a:p>
              <a:pPr>
                <a:lnSpc>
                  <a:spcPts val="1000"/>
                </a:lnSpc>
              </a:pPr>
              <a:r>
                <a:rPr lang="ru-RU" sz="1050" b="1" spc="100" dirty="0">
                  <a:solidFill>
                    <a:srgbClr val="31547F"/>
                  </a:solidFill>
                  <a:latin typeface="Arial Narrow" pitchFamily="34" charset="0"/>
                  <a:cs typeface="Arial" panose="020B0604020202020204" pitchFamily="34" charset="0"/>
                </a:rPr>
                <a:t>в сфере природопользования</a:t>
              </a:r>
            </a:p>
          </p:txBody>
        </p:sp>
        <p:sp>
          <p:nvSpPr>
            <p:cNvPr id="337" name="TextBox 336"/>
            <p:cNvSpPr txBox="1"/>
            <p:nvPr/>
          </p:nvSpPr>
          <p:spPr>
            <a:xfrm>
              <a:off x="880611" y="271249"/>
              <a:ext cx="4636345" cy="400108"/>
            </a:xfrm>
            <a:prstGeom prst="rect">
              <a:avLst/>
            </a:prstGeom>
            <a:noFill/>
          </p:spPr>
          <p:txBody>
            <a:bodyPr wrap="none" lIns="121917" tIns="60959" rIns="121917" bIns="60959" rtlCol="0">
              <a:spAutoFit/>
            </a:bodyPr>
            <a:lstStyle/>
            <a:p>
              <a:r>
                <a:rPr lang="ru-RU" b="1" spc="100" dirty="0">
                  <a:solidFill>
                    <a:srgbClr val="31547F"/>
                  </a:solidFill>
                  <a:latin typeface="Arial Narrow" pitchFamily="34" charset="0"/>
                </a:rPr>
                <a:t>РОСПРИРОДНАДЗОР</a:t>
              </a:r>
            </a:p>
          </p:txBody>
        </p:sp>
      </p:grpSp>
      <p:sp>
        <p:nvSpPr>
          <p:cNvPr id="450" name="TextBox 449"/>
          <p:cNvSpPr txBox="1"/>
          <p:nvPr/>
        </p:nvSpPr>
        <p:spPr>
          <a:xfrm>
            <a:off x="1271862" y="2227866"/>
            <a:ext cx="5698455" cy="464228"/>
          </a:xfrm>
          <a:prstGeom prst="rect">
            <a:avLst/>
          </a:prstGeom>
          <a:noFill/>
        </p:spPr>
        <p:txBody>
          <a:bodyPr wrap="square" lIns="0" tIns="45719" rIns="0" bIns="45719" rtlCol="0">
            <a:spAutoFit/>
          </a:bodyPr>
          <a:lstStyle>
            <a:defPPr>
              <a:defRPr lang="ru-RU"/>
            </a:defPPr>
            <a:lvl1pPr>
              <a:lnSpc>
                <a:spcPts val="2900"/>
              </a:lnSpc>
              <a:defRPr sz="2400" b="1" spc="100">
                <a:solidFill>
                  <a:srgbClr val="458B7A"/>
                </a:solidFill>
                <a:latin typeface="Arial Narrow" pitchFamily="34" charset="0"/>
                <a:cs typeface="Arial" panose="020B0604020202020204" pitchFamily="34" charset="0"/>
              </a:defRPr>
            </a:lvl1pPr>
            <a:lvl3pPr marL="0" lvl="2">
              <a:lnSpc>
                <a:spcPts val="3700"/>
              </a:lnSpc>
              <a:defRPr sz="3200" b="1" spc="130">
                <a:solidFill>
                  <a:srgbClr val="002060"/>
                </a:solidFill>
                <a:latin typeface="Arial Narrow" pitchFamily="34" charset="0"/>
                <a:cs typeface="Arial" panose="020B0604020202020204" pitchFamily="34" charset="0"/>
              </a:defRPr>
            </a:lvl3pPr>
          </a:lstStyle>
          <a:p>
            <a:pPr lvl="2" algn="ctr">
              <a:lnSpc>
                <a:spcPts val="2900"/>
              </a:lnSpc>
            </a:pPr>
            <a:r>
              <a:rPr lang="ru-RU" sz="2800" spc="200" dirty="0" smtClean="0"/>
              <a:t>БЛАГОДАРЮ ЗА ВНИМАНИЕ!</a:t>
            </a:r>
            <a:endParaRPr lang="ru-RU" sz="2800" spc="200" dirty="0"/>
          </a:p>
        </p:txBody>
      </p:sp>
      <p:grpSp>
        <p:nvGrpSpPr>
          <p:cNvPr id="1065" name="Группа 1064"/>
          <p:cNvGrpSpPr/>
          <p:nvPr/>
        </p:nvGrpSpPr>
        <p:grpSpPr>
          <a:xfrm>
            <a:off x="8188325" y="1889431"/>
            <a:ext cx="3011676" cy="3375024"/>
            <a:chOff x="16875125" y="-6457951"/>
            <a:chExt cx="2552701" cy="2860675"/>
          </a:xfrm>
        </p:grpSpPr>
        <p:sp>
          <p:nvSpPr>
            <p:cNvPr id="1062" name="Freeform 331"/>
            <p:cNvSpPr>
              <a:spLocks/>
            </p:cNvSpPr>
            <p:nvPr/>
          </p:nvSpPr>
          <p:spPr bwMode="auto">
            <a:xfrm>
              <a:off x="18165763" y="-5934076"/>
              <a:ext cx="1262063" cy="2198688"/>
            </a:xfrm>
            <a:custGeom>
              <a:avLst/>
              <a:gdLst>
                <a:gd name="T0" fmla="*/ 257 w 335"/>
                <a:gd name="T1" fmla="*/ 0 h 584"/>
                <a:gd name="T2" fmla="*/ 257 w 335"/>
                <a:gd name="T3" fmla="*/ 368 h 584"/>
                <a:gd name="T4" fmla="*/ 236 w 335"/>
                <a:gd name="T5" fmla="*/ 404 h 584"/>
                <a:gd name="T6" fmla="*/ 0 w 335"/>
                <a:gd name="T7" fmla="*/ 542 h 584"/>
                <a:gd name="T8" fmla="*/ 73 w 335"/>
                <a:gd name="T9" fmla="*/ 584 h 584"/>
                <a:gd name="T10" fmla="*/ 286 w 335"/>
                <a:gd name="T11" fmla="*/ 464 h 584"/>
                <a:gd name="T12" fmla="*/ 335 w 335"/>
                <a:gd name="T13" fmla="*/ 379 h 584"/>
                <a:gd name="T14" fmla="*/ 335 w 335"/>
                <a:gd name="T15" fmla="*/ 93 h 584"/>
                <a:gd name="T16" fmla="*/ 294 w 335"/>
                <a:gd name="T17" fmla="*/ 22 h 584"/>
                <a:gd name="T18" fmla="*/ 257 w 335"/>
                <a:gd name="T19" fmla="*/ 0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5" h="584">
                  <a:moveTo>
                    <a:pt x="257" y="0"/>
                  </a:moveTo>
                  <a:cubicBezTo>
                    <a:pt x="257" y="368"/>
                    <a:pt x="257" y="368"/>
                    <a:pt x="257" y="368"/>
                  </a:cubicBezTo>
                  <a:cubicBezTo>
                    <a:pt x="257" y="383"/>
                    <a:pt x="249" y="397"/>
                    <a:pt x="236" y="404"/>
                  </a:cubicBezTo>
                  <a:cubicBezTo>
                    <a:pt x="0" y="542"/>
                    <a:pt x="0" y="542"/>
                    <a:pt x="0" y="542"/>
                  </a:cubicBezTo>
                  <a:cubicBezTo>
                    <a:pt x="73" y="584"/>
                    <a:pt x="73" y="584"/>
                    <a:pt x="73" y="584"/>
                  </a:cubicBezTo>
                  <a:cubicBezTo>
                    <a:pt x="286" y="464"/>
                    <a:pt x="286" y="464"/>
                    <a:pt x="286" y="464"/>
                  </a:cubicBezTo>
                  <a:cubicBezTo>
                    <a:pt x="316" y="446"/>
                    <a:pt x="335" y="414"/>
                    <a:pt x="335" y="379"/>
                  </a:cubicBezTo>
                  <a:cubicBezTo>
                    <a:pt x="335" y="93"/>
                    <a:pt x="335" y="93"/>
                    <a:pt x="335" y="93"/>
                  </a:cubicBezTo>
                  <a:cubicBezTo>
                    <a:pt x="335" y="64"/>
                    <a:pt x="320" y="36"/>
                    <a:pt x="294" y="22"/>
                  </a:cubicBezTo>
                  <a:lnTo>
                    <a:pt x="257" y="0"/>
                  </a:lnTo>
                  <a:close/>
                </a:path>
              </a:pathLst>
            </a:custGeom>
            <a:solidFill>
              <a:srgbClr val="358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63" name="Freeform 332"/>
            <p:cNvSpPr>
              <a:spLocks/>
            </p:cNvSpPr>
            <p:nvPr/>
          </p:nvSpPr>
          <p:spPr bwMode="auto">
            <a:xfrm>
              <a:off x="16875125" y="-5588001"/>
              <a:ext cx="1570038" cy="1990725"/>
            </a:xfrm>
            <a:custGeom>
              <a:avLst/>
              <a:gdLst>
                <a:gd name="T0" fmla="*/ 417 w 417"/>
                <a:gd name="T1" fmla="*/ 493 h 529"/>
                <a:gd name="T2" fmla="*/ 98 w 417"/>
                <a:gd name="T3" fmla="*/ 309 h 529"/>
                <a:gd name="T4" fmla="*/ 77 w 417"/>
                <a:gd name="T5" fmla="*/ 273 h 529"/>
                <a:gd name="T6" fmla="*/ 76 w 417"/>
                <a:gd name="T7" fmla="*/ 0 h 529"/>
                <a:gd name="T8" fmla="*/ 0 w 417"/>
                <a:gd name="T9" fmla="*/ 44 h 529"/>
                <a:gd name="T10" fmla="*/ 0 w 417"/>
                <a:gd name="T11" fmla="*/ 286 h 529"/>
                <a:gd name="T12" fmla="*/ 49 w 417"/>
                <a:gd name="T13" fmla="*/ 371 h 529"/>
                <a:gd name="T14" fmla="*/ 297 w 417"/>
                <a:gd name="T15" fmla="*/ 514 h 529"/>
                <a:gd name="T16" fmla="*/ 379 w 417"/>
                <a:gd name="T17" fmla="*/ 514 h 529"/>
                <a:gd name="T18" fmla="*/ 417 w 417"/>
                <a:gd name="T19" fmla="*/ 493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7" h="529">
                  <a:moveTo>
                    <a:pt x="417" y="493"/>
                  </a:moveTo>
                  <a:cubicBezTo>
                    <a:pt x="98" y="309"/>
                    <a:pt x="98" y="309"/>
                    <a:pt x="98" y="309"/>
                  </a:cubicBezTo>
                  <a:cubicBezTo>
                    <a:pt x="85" y="302"/>
                    <a:pt x="77" y="288"/>
                    <a:pt x="77" y="273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321"/>
                    <a:pt x="19" y="354"/>
                    <a:pt x="49" y="371"/>
                  </a:cubicBezTo>
                  <a:cubicBezTo>
                    <a:pt x="297" y="514"/>
                    <a:pt x="297" y="514"/>
                    <a:pt x="297" y="514"/>
                  </a:cubicBezTo>
                  <a:cubicBezTo>
                    <a:pt x="322" y="529"/>
                    <a:pt x="354" y="529"/>
                    <a:pt x="379" y="514"/>
                  </a:cubicBezTo>
                  <a:lnTo>
                    <a:pt x="417" y="493"/>
                  </a:lnTo>
                  <a:close/>
                </a:path>
              </a:pathLst>
            </a:custGeom>
            <a:solidFill>
              <a:srgbClr val="52A6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64" name="Freeform 333"/>
            <p:cNvSpPr>
              <a:spLocks/>
            </p:cNvSpPr>
            <p:nvPr/>
          </p:nvSpPr>
          <p:spPr bwMode="auto">
            <a:xfrm>
              <a:off x="16875125" y="-6457951"/>
              <a:ext cx="2259013" cy="1035050"/>
            </a:xfrm>
            <a:custGeom>
              <a:avLst/>
              <a:gdLst>
                <a:gd name="T0" fmla="*/ 0 w 600"/>
                <a:gd name="T1" fmla="*/ 275 h 275"/>
                <a:gd name="T2" fmla="*/ 319 w 600"/>
                <a:gd name="T3" fmla="*/ 91 h 275"/>
                <a:gd name="T4" fmla="*/ 361 w 600"/>
                <a:gd name="T5" fmla="*/ 91 h 275"/>
                <a:gd name="T6" fmla="*/ 600 w 600"/>
                <a:gd name="T7" fmla="*/ 227 h 275"/>
                <a:gd name="T8" fmla="*/ 600 w 600"/>
                <a:gd name="T9" fmla="*/ 140 h 275"/>
                <a:gd name="T10" fmla="*/ 387 w 600"/>
                <a:gd name="T11" fmla="*/ 17 h 275"/>
                <a:gd name="T12" fmla="*/ 289 w 600"/>
                <a:gd name="T13" fmla="*/ 17 h 275"/>
                <a:gd name="T14" fmla="*/ 42 w 600"/>
                <a:gd name="T15" fmla="*/ 160 h 275"/>
                <a:gd name="T16" fmla="*/ 0 w 600"/>
                <a:gd name="T17" fmla="*/ 232 h 275"/>
                <a:gd name="T18" fmla="*/ 0 w 600"/>
                <a:gd name="T1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275">
                  <a:moveTo>
                    <a:pt x="0" y="275"/>
                  </a:moveTo>
                  <a:cubicBezTo>
                    <a:pt x="319" y="91"/>
                    <a:pt x="319" y="91"/>
                    <a:pt x="319" y="91"/>
                  </a:cubicBezTo>
                  <a:cubicBezTo>
                    <a:pt x="332" y="83"/>
                    <a:pt x="348" y="83"/>
                    <a:pt x="361" y="91"/>
                  </a:cubicBezTo>
                  <a:cubicBezTo>
                    <a:pt x="600" y="227"/>
                    <a:pt x="600" y="227"/>
                    <a:pt x="600" y="227"/>
                  </a:cubicBezTo>
                  <a:cubicBezTo>
                    <a:pt x="600" y="140"/>
                    <a:pt x="600" y="140"/>
                    <a:pt x="600" y="140"/>
                  </a:cubicBezTo>
                  <a:cubicBezTo>
                    <a:pt x="387" y="17"/>
                    <a:pt x="387" y="17"/>
                    <a:pt x="387" y="17"/>
                  </a:cubicBezTo>
                  <a:cubicBezTo>
                    <a:pt x="357" y="0"/>
                    <a:pt x="320" y="0"/>
                    <a:pt x="289" y="17"/>
                  </a:cubicBezTo>
                  <a:cubicBezTo>
                    <a:pt x="42" y="160"/>
                    <a:pt x="42" y="160"/>
                    <a:pt x="42" y="160"/>
                  </a:cubicBezTo>
                  <a:cubicBezTo>
                    <a:pt x="16" y="175"/>
                    <a:pt x="0" y="202"/>
                    <a:pt x="0" y="232"/>
                  </a:cubicBezTo>
                  <a:lnTo>
                    <a:pt x="0" y="275"/>
                  </a:lnTo>
                  <a:close/>
                </a:path>
              </a:pathLst>
            </a:custGeom>
            <a:solidFill>
              <a:srgbClr val="2149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069" name="Группа 1068"/>
          <p:cNvGrpSpPr/>
          <p:nvPr/>
        </p:nvGrpSpPr>
        <p:grpSpPr>
          <a:xfrm flipV="1">
            <a:off x="-1941286" y="5725213"/>
            <a:ext cx="15799699" cy="778094"/>
            <a:chOff x="-1941286" y="1184963"/>
            <a:chExt cx="15799699" cy="778094"/>
          </a:xfrm>
        </p:grpSpPr>
        <p:sp>
          <p:nvSpPr>
            <p:cNvPr id="1070" name="Полилиния 1069"/>
            <p:cNvSpPr/>
            <p:nvPr/>
          </p:nvSpPr>
          <p:spPr>
            <a:xfrm rot="19743785" flipV="1">
              <a:off x="89266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214945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071" name="Группа 1070"/>
            <p:cNvGrpSpPr/>
            <p:nvPr/>
          </p:nvGrpSpPr>
          <p:grpSpPr>
            <a:xfrm>
              <a:off x="-1941286" y="1963057"/>
              <a:ext cx="15799699" cy="0"/>
              <a:chOff x="-1941286" y="1963057"/>
              <a:chExt cx="15799699" cy="0"/>
            </a:xfrm>
          </p:grpSpPr>
          <p:sp>
            <p:nvSpPr>
              <p:cNvPr id="1073" name="Полилиния 1072"/>
              <p:cNvSpPr/>
              <p:nvPr/>
            </p:nvSpPr>
            <p:spPr>
              <a:xfrm flipH="1">
                <a:off x="10215328" y="1963057"/>
                <a:ext cx="3643085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074" name="Полилиния 1073"/>
              <p:cNvSpPr/>
              <p:nvPr/>
            </p:nvSpPr>
            <p:spPr>
              <a:xfrm flipH="1">
                <a:off x="-1941286" y="1963057"/>
                <a:ext cx="11088000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107950" cap="rnd">
                <a:solidFill>
                  <a:srgbClr val="358364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072" name="Полилиния 1071"/>
            <p:cNvSpPr/>
            <p:nvPr/>
          </p:nvSpPr>
          <p:spPr>
            <a:xfrm rot="1856215" flipH="1" flipV="1">
              <a:off x="98029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107950" cap="rnd">
              <a:solidFill>
                <a:srgbClr val="35A982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1095" name="Прямоугольник 1094"/>
          <p:cNvSpPr/>
          <p:nvPr/>
        </p:nvSpPr>
        <p:spPr>
          <a:xfrm>
            <a:off x="8547484" y="3996178"/>
            <a:ext cx="2290482" cy="437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100" b="1" spc="200" dirty="0">
                <a:solidFill>
                  <a:srgbClr val="4F81BD">
                    <a:lumMod val="60000"/>
                    <a:lumOff val="40000"/>
                  </a:srgbClr>
                </a:solidFill>
                <a:latin typeface="Arial Narrow" panose="020B0606020202030204" pitchFamily="34" charset="0"/>
              </a:rPr>
              <a:t>МЫ  ОТВЕТСТВЕННЫ </a:t>
            </a:r>
          </a:p>
          <a:p>
            <a:pPr algn="ctr">
              <a:lnSpc>
                <a:spcPts val="1300"/>
              </a:lnSpc>
            </a:pPr>
            <a:r>
              <a:rPr lang="ru-RU" sz="1100" b="1" spc="150" dirty="0">
                <a:solidFill>
                  <a:srgbClr val="4F81BD">
                    <a:lumMod val="60000"/>
                    <a:lumOff val="40000"/>
                  </a:srgbClr>
                </a:solidFill>
                <a:latin typeface="Arial Narrow" panose="020B0606020202030204" pitchFamily="34" charset="0"/>
              </a:rPr>
              <a:t>ПО  СВОЕЙ  ПРИРОДЕ</a:t>
            </a:r>
          </a:p>
        </p:txBody>
      </p:sp>
      <p:grpSp>
        <p:nvGrpSpPr>
          <p:cNvPr id="1109" name="Группа 1108"/>
          <p:cNvGrpSpPr/>
          <p:nvPr/>
        </p:nvGrpSpPr>
        <p:grpSpPr>
          <a:xfrm flipV="1">
            <a:off x="-1941286" y="5896663"/>
            <a:ext cx="15799699" cy="778094"/>
            <a:chOff x="-1941286" y="1184963"/>
            <a:chExt cx="15799699" cy="778094"/>
          </a:xfrm>
        </p:grpSpPr>
        <p:sp>
          <p:nvSpPr>
            <p:cNvPr id="1110" name="Полилиния 1109"/>
            <p:cNvSpPr/>
            <p:nvPr/>
          </p:nvSpPr>
          <p:spPr>
            <a:xfrm rot="19743785" flipV="1">
              <a:off x="89266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44450" cap="rnd">
              <a:solidFill>
                <a:srgbClr val="10497E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grpSp>
          <p:nvGrpSpPr>
            <p:cNvPr id="1111" name="Группа 1110"/>
            <p:cNvGrpSpPr/>
            <p:nvPr/>
          </p:nvGrpSpPr>
          <p:grpSpPr>
            <a:xfrm>
              <a:off x="-1941286" y="1963057"/>
              <a:ext cx="15799699" cy="0"/>
              <a:chOff x="-1941286" y="1963057"/>
              <a:chExt cx="15799699" cy="0"/>
            </a:xfrm>
          </p:grpSpPr>
          <p:sp>
            <p:nvSpPr>
              <p:cNvPr id="1113" name="Полилиния 1112"/>
              <p:cNvSpPr/>
              <p:nvPr/>
            </p:nvSpPr>
            <p:spPr>
              <a:xfrm flipH="1">
                <a:off x="10215328" y="1963057"/>
                <a:ext cx="3643085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44450" cap="rnd">
                <a:solidFill>
                  <a:srgbClr val="2AAAE2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  <p:sp>
            <p:nvSpPr>
              <p:cNvPr id="1114" name="Полилиния 1113"/>
              <p:cNvSpPr/>
              <p:nvPr/>
            </p:nvSpPr>
            <p:spPr>
              <a:xfrm flipH="1">
                <a:off x="-1941286" y="1963057"/>
                <a:ext cx="11088000" cy="0"/>
              </a:xfrm>
              <a:custGeom>
                <a:avLst/>
                <a:gdLst>
                  <a:gd name="connsiteX0" fmla="*/ 0 w 3643085"/>
                  <a:gd name="connsiteY0" fmla="*/ 0 h 0"/>
                  <a:gd name="connsiteX1" fmla="*/ 3643085 w 364308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43085">
                    <a:moveTo>
                      <a:pt x="0" y="0"/>
                    </a:moveTo>
                    <a:lnTo>
                      <a:pt x="3643085" y="0"/>
                    </a:lnTo>
                  </a:path>
                </a:pathLst>
              </a:custGeom>
              <a:noFill/>
              <a:ln w="44450" cap="rnd">
                <a:solidFill>
                  <a:srgbClr val="2AAAE2">
                    <a:alpha val="60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112" name="Полилиния 1111"/>
            <p:cNvSpPr/>
            <p:nvPr/>
          </p:nvSpPr>
          <p:spPr>
            <a:xfrm rot="1856215" flipH="1" flipV="1">
              <a:off x="9802931" y="1184963"/>
              <a:ext cx="630633" cy="658446"/>
            </a:xfrm>
            <a:custGeom>
              <a:avLst/>
              <a:gdLst>
                <a:gd name="connsiteX0" fmla="*/ 0 w 3643085"/>
                <a:gd name="connsiteY0" fmla="*/ 0 h 0"/>
                <a:gd name="connsiteX1" fmla="*/ 3643085 w 364308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643085">
                  <a:moveTo>
                    <a:pt x="0" y="0"/>
                  </a:moveTo>
                  <a:lnTo>
                    <a:pt x="3643085" y="0"/>
                  </a:lnTo>
                </a:path>
              </a:pathLst>
            </a:custGeom>
            <a:noFill/>
            <a:ln w="44450" cap="rnd">
              <a:solidFill>
                <a:srgbClr val="0886B2">
                  <a:alpha val="6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112" y="1787857"/>
            <a:ext cx="45719" cy="112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90" y="3866583"/>
            <a:ext cx="45719" cy="1701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32774" y="3683818"/>
            <a:ext cx="7281516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defTabSz="914332" fontAlgn="t">
              <a:lnSpc>
                <a:spcPts val="2200"/>
              </a:lnSpc>
            </a:pPr>
            <a:r>
              <a:rPr lang="ru-RU" sz="2800" b="1" spc="-31" dirty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Заместитель </a:t>
            </a:r>
            <a:r>
              <a:rPr lang="ru-RU" sz="2800" b="1" spc="-31" dirty="0" smtClean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руководителя </a:t>
            </a:r>
          </a:p>
          <a:p>
            <a:pPr lvl="2" defTabSz="914332" fontAlgn="t">
              <a:lnSpc>
                <a:spcPts val="2200"/>
              </a:lnSpc>
            </a:pPr>
            <a:r>
              <a:rPr lang="ru-RU" sz="2800" b="1" spc="-31" dirty="0" smtClean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Северо-Кавказского </a:t>
            </a:r>
          </a:p>
          <a:p>
            <a:pPr lvl="2" defTabSz="914332" fontAlgn="t">
              <a:lnSpc>
                <a:spcPts val="2200"/>
              </a:lnSpc>
            </a:pPr>
            <a:r>
              <a:rPr lang="ru-RU" sz="2800" b="1" spc="-31" dirty="0" smtClean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межрегионального </a:t>
            </a:r>
            <a:r>
              <a:rPr lang="ru-RU" sz="2800" b="1" spc="-31" dirty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управления Федеральной службы по надзору </a:t>
            </a:r>
            <a:endParaRPr lang="ru-RU" sz="2800" b="1" spc="-31" dirty="0" smtClean="0">
              <a:solidFill>
                <a:srgbClr val="4D7877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2" defTabSz="914332" fontAlgn="t">
              <a:lnSpc>
                <a:spcPts val="2200"/>
              </a:lnSpc>
            </a:pPr>
            <a:r>
              <a:rPr lang="ru-RU" sz="2800" b="1" spc="-31" dirty="0" smtClean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 сфере природопользования </a:t>
            </a:r>
          </a:p>
          <a:p>
            <a:pPr lvl="2" defTabSz="914332" fontAlgn="t">
              <a:lnSpc>
                <a:spcPts val="2200"/>
              </a:lnSpc>
            </a:pPr>
            <a:endParaRPr lang="ru-RU" sz="2800" b="1" spc="-31" dirty="0">
              <a:solidFill>
                <a:srgbClr val="4D7877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0" lvl="2" defTabSz="914332" fontAlgn="t">
              <a:lnSpc>
                <a:spcPts val="2200"/>
              </a:lnSpc>
            </a:pPr>
            <a:r>
              <a:rPr lang="ru-RU" sz="2800" b="1" spc="-3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       МАРТОВА </a:t>
            </a:r>
            <a:r>
              <a:rPr lang="ru-RU" sz="2800" b="1" spc="-3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МАРИЯ МИХАЙЛОВНА</a:t>
            </a:r>
          </a:p>
        </p:txBody>
      </p:sp>
    </p:spTree>
    <p:extLst>
      <p:ext uri="{BB962C8B-B14F-4D97-AF65-F5344CB8AC3E}">
        <p14:creationId xmlns:p14="http://schemas.microsoft.com/office/powerpoint/2010/main" val="3238831836"/>
      </p:ext>
    </p:extLst>
  </p:cSld>
  <p:clrMapOvr>
    <a:masterClrMapping/>
  </p:clrMapOvr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32717</TotalTime>
  <Words>953</Words>
  <Application>Microsoft Office PowerPoint</Application>
  <PresentationFormat>Произвольный</PresentationFormat>
  <Paragraphs>318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3_Тема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Егоров Николай Константинович</dc:creator>
  <cp:lastModifiedBy>User035-23</cp:lastModifiedBy>
  <cp:revision>3223</cp:revision>
  <cp:lastPrinted>2021-05-24T13:10:32Z</cp:lastPrinted>
  <dcterms:created xsi:type="dcterms:W3CDTF">2018-11-28T14:32:55Z</dcterms:created>
  <dcterms:modified xsi:type="dcterms:W3CDTF">2021-05-27T06:37:52Z</dcterms:modified>
</cp:coreProperties>
</file>